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9" r:id="rId2"/>
    <p:sldId id="261" r:id="rId3"/>
    <p:sldId id="274" r:id="rId4"/>
    <p:sldId id="272" r:id="rId5"/>
    <p:sldId id="275" r:id="rId6"/>
    <p:sldId id="273" r:id="rId7"/>
    <p:sldId id="27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74" userDrawn="1">
          <p15:clr>
            <a:srgbClr val="A4A3A4"/>
          </p15:clr>
        </p15:guide>
        <p15:guide id="4" pos="574" userDrawn="1">
          <p15:clr>
            <a:srgbClr val="A4A3A4"/>
          </p15:clr>
        </p15:guide>
        <p15:guide id="5" orient="horz" pos="640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  <p15:guide id="7" orient="horz" pos="1003" userDrawn="1">
          <p15:clr>
            <a:srgbClr val="A4A3A4"/>
          </p15:clr>
        </p15:guide>
        <p15:guide id="8" orient="horz" pos="3702" userDrawn="1">
          <p15:clr>
            <a:srgbClr val="A4A3A4"/>
          </p15:clr>
        </p15:guide>
        <p15:guide id="9" pos="61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5D00"/>
    <a:srgbClr val="FF9119"/>
    <a:srgbClr val="FFF8F3"/>
    <a:srgbClr val="D65200"/>
    <a:srgbClr val="FFC19B"/>
    <a:srgbClr val="FFD6BD"/>
    <a:srgbClr val="290B0D"/>
    <a:srgbClr val="FF7621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74" autoAdjust="0"/>
  </p:normalViewPr>
  <p:slideViewPr>
    <p:cSldViewPr snapToGrid="0" showGuides="1">
      <p:cViewPr varScale="1">
        <p:scale>
          <a:sx n="109" d="100"/>
          <a:sy n="109" d="100"/>
        </p:scale>
        <p:origin x="138" y="108"/>
      </p:cViewPr>
      <p:guideLst>
        <p:guide orient="horz" pos="2205"/>
        <p:guide pos="3840"/>
        <p:guide pos="7174"/>
        <p:guide pos="574"/>
        <p:guide orient="horz" pos="640"/>
        <p:guide orient="horz" pos="3861"/>
        <p:guide orient="horz" pos="1003"/>
        <p:guide orient="horz" pos="3702"/>
        <p:guide pos="615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052CF-11E4-4D3C-902A-8B94E28BBEF0}" type="datetimeFigureOut">
              <a:rPr lang="zh-CN" altLang="en-US" smtClean="0"/>
              <a:t>2023/1/4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797970-51ED-4B5B-AB7F-C4B7DA77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672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797970-51ED-4B5B-AB7F-C4B7DA77BC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280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89E6ED2-6EFB-4668-A774-BA33B4C5F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45BD0-23CB-4584-8106-7F94A5C4C587}" type="datetimeFigureOut">
              <a:rPr lang="zh-CN" altLang="en-US" smtClean="0"/>
              <a:t>2023/1/4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B875B3B-98D4-4F26-804C-A6C26C3A4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7CEC285-251F-412C-88BF-C74E879E5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E557-1AF0-45C3-AEF3-0EB7BE6B8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167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9A933E-BB32-D7E4-0FD0-1A3957138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5A8305A-09DD-5682-A0B9-217880BAC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45BD0-23CB-4584-8106-7F94A5C4C587}" type="datetimeFigureOut">
              <a:rPr lang="zh-CN" altLang="en-US" smtClean="0"/>
              <a:t>2023/1/4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C28D9EB-62FF-D2FA-D2CB-E7CDA9D6D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7F54D5-161F-A29A-CCAA-38092D767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6E557-1AF0-45C3-AEF3-0EB7BE6B8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282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B935E1D-D21F-47CB-8D22-9CA8F4EA3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C73CD01-520D-49C8-B205-2D45CB8436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E48F9E-C8D6-4B88-BE44-CFCAB6BC87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45BD0-23CB-4584-8106-7F94A5C4C587}" type="datetimeFigureOut">
              <a:rPr lang="zh-CN" altLang="en-US" smtClean="0"/>
              <a:t>2023/1/4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A0C675-76DF-4811-AE65-D5F5FF844D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7A18BA-5966-4CEF-AAB5-B972FF23AD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6E557-1AF0-45C3-AEF3-0EB7BE6B8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52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12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11" Type="http://schemas.openxmlformats.org/officeDocument/2006/relationships/image" Target="../media/image4.jpeg"/><Relationship Id="rId5" Type="http://schemas.openxmlformats.org/officeDocument/2006/relationships/image" Target="../media/image1.png"/><Relationship Id="rId10" Type="http://schemas.microsoft.com/office/2007/relationships/hdphoto" Target="../media/hdphoto3.wdp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.png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4.wdp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25.png"/><Relationship Id="rId18" Type="http://schemas.microsoft.com/office/2007/relationships/hdphoto" Target="../media/hdphoto8.wdp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microsoft.com/office/2007/relationships/hdphoto" Target="../media/hdphoto5.wdp"/><Relationship Id="rId17" Type="http://schemas.openxmlformats.org/officeDocument/2006/relationships/image" Target="../media/image27.png"/><Relationship Id="rId2" Type="http://schemas.openxmlformats.org/officeDocument/2006/relationships/tags" Target="../tags/tag6.xml"/><Relationship Id="rId16" Type="http://schemas.microsoft.com/office/2007/relationships/hdphoto" Target="../media/hdphoto7.wdp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24.png"/><Relationship Id="rId5" Type="http://schemas.openxmlformats.org/officeDocument/2006/relationships/tags" Target="../tags/tag9.xml"/><Relationship Id="rId15" Type="http://schemas.openxmlformats.org/officeDocument/2006/relationships/image" Target="../media/image26.png"/><Relationship Id="rId10" Type="http://schemas.openxmlformats.org/officeDocument/2006/relationships/notesSlide" Target="../notesSlides/notesSlide1.xml"/><Relationship Id="rId4" Type="http://schemas.openxmlformats.org/officeDocument/2006/relationships/tags" Target="../tags/tag8.xml"/><Relationship Id="rId9" Type="http://schemas.openxmlformats.org/officeDocument/2006/relationships/slideLayout" Target="../slideLayouts/slideLayout1.xml"/><Relationship Id="rId1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microsoft.com/office/2007/relationships/hdphoto" Target="../media/hdphoto9.wdp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FA8300"/>
            </a:gs>
            <a:gs pos="100000">
              <a:srgbClr val="FA5D00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任意多边形: 形状 191">
            <a:extLst>
              <a:ext uri="{FF2B5EF4-FFF2-40B4-BE49-F238E27FC236}">
                <a16:creationId xmlns:a16="http://schemas.microsoft.com/office/drawing/2014/main" id="{12E26A68-F0DE-40CB-A95E-BFBEA4B72705}"/>
              </a:ext>
            </a:extLst>
          </p:cNvPr>
          <p:cNvSpPr/>
          <p:nvPr/>
        </p:nvSpPr>
        <p:spPr>
          <a:xfrm>
            <a:off x="739646" y="2778886"/>
            <a:ext cx="6553041" cy="4079114"/>
          </a:xfrm>
          <a:custGeom>
            <a:avLst/>
            <a:gdLst>
              <a:gd name="connsiteX0" fmla="*/ 5693709 w 6553041"/>
              <a:gd name="connsiteY0" fmla="*/ 0 h 4079114"/>
              <a:gd name="connsiteX1" fmla="*/ 6553041 w 6553041"/>
              <a:gd name="connsiteY1" fmla="*/ 0 h 4079114"/>
              <a:gd name="connsiteX2" fmla="*/ 859332 w 6553041"/>
              <a:gd name="connsiteY2" fmla="*/ 4079114 h 4079114"/>
              <a:gd name="connsiteX3" fmla="*/ 0 w 6553041"/>
              <a:gd name="connsiteY3" fmla="*/ 4079114 h 407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3041" h="4079114">
                <a:moveTo>
                  <a:pt x="5693709" y="0"/>
                </a:moveTo>
                <a:lnTo>
                  <a:pt x="6553041" y="0"/>
                </a:lnTo>
                <a:lnTo>
                  <a:pt x="859332" y="4079114"/>
                </a:lnTo>
                <a:lnTo>
                  <a:pt x="0" y="4079114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任意多边形: 形状 193">
            <a:extLst>
              <a:ext uri="{FF2B5EF4-FFF2-40B4-BE49-F238E27FC236}">
                <a16:creationId xmlns:a16="http://schemas.microsoft.com/office/drawing/2014/main" id="{1E55180D-6F60-491B-890E-2AE181CDFDEB}"/>
              </a:ext>
            </a:extLst>
          </p:cNvPr>
          <p:cNvSpPr/>
          <p:nvPr/>
        </p:nvSpPr>
        <p:spPr>
          <a:xfrm>
            <a:off x="2163474" y="2778886"/>
            <a:ext cx="6553041" cy="4079114"/>
          </a:xfrm>
          <a:custGeom>
            <a:avLst/>
            <a:gdLst>
              <a:gd name="connsiteX0" fmla="*/ 5693709 w 6553041"/>
              <a:gd name="connsiteY0" fmla="*/ 0 h 4079114"/>
              <a:gd name="connsiteX1" fmla="*/ 6553041 w 6553041"/>
              <a:gd name="connsiteY1" fmla="*/ 0 h 4079114"/>
              <a:gd name="connsiteX2" fmla="*/ 859332 w 6553041"/>
              <a:gd name="connsiteY2" fmla="*/ 4079114 h 4079114"/>
              <a:gd name="connsiteX3" fmla="*/ 0 w 6553041"/>
              <a:gd name="connsiteY3" fmla="*/ 4079114 h 407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3041" h="4079114">
                <a:moveTo>
                  <a:pt x="5693709" y="0"/>
                </a:moveTo>
                <a:lnTo>
                  <a:pt x="6553041" y="0"/>
                </a:lnTo>
                <a:lnTo>
                  <a:pt x="859332" y="4079114"/>
                </a:lnTo>
                <a:lnTo>
                  <a:pt x="0" y="4079114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任意多边形: 形状 195">
            <a:extLst>
              <a:ext uri="{FF2B5EF4-FFF2-40B4-BE49-F238E27FC236}">
                <a16:creationId xmlns:a16="http://schemas.microsoft.com/office/drawing/2014/main" id="{1F3391F4-6BF0-4131-A4D6-3F3874371ED7}"/>
              </a:ext>
            </a:extLst>
          </p:cNvPr>
          <p:cNvSpPr/>
          <p:nvPr/>
        </p:nvSpPr>
        <p:spPr>
          <a:xfrm>
            <a:off x="3587302" y="2778886"/>
            <a:ext cx="6553041" cy="4079114"/>
          </a:xfrm>
          <a:custGeom>
            <a:avLst/>
            <a:gdLst>
              <a:gd name="connsiteX0" fmla="*/ 5693709 w 6553041"/>
              <a:gd name="connsiteY0" fmla="*/ 0 h 4079114"/>
              <a:gd name="connsiteX1" fmla="*/ 6553041 w 6553041"/>
              <a:gd name="connsiteY1" fmla="*/ 0 h 4079114"/>
              <a:gd name="connsiteX2" fmla="*/ 859332 w 6553041"/>
              <a:gd name="connsiteY2" fmla="*/ 4079114 h 4079114"/>
              <a:gd name="connsiteX3" fmla="*/ 0 w 6553041"/>
              <a:gd name="connsiteY3" fmla="*/ 4079114 h 407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3041" h="4079114">
                <a:moveTo>
                  <a:pt x="5693709" y="0"/>
                </a:moveTo>
                <a:lnTo>
                  <a:pt x="6553041" y="0"/>
                </a:lnTo>
                <a:lnTo>
                  <a:pt x="859332" y="4079114"/>
                </a:lnTo>
                <a:lnTo>
                  <a:pt x="0" y="4079114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任意多边形: 形状 197">
            <a:extLst>
              <a:ext uri="{FF2B5EF4-FFF2-40B4-BE49-F238E27FC236}">
                <a16:creationId xmlns:a16="http://schemas.microsoft.com/office/drawing/2014/main" id="{0785AC21-8601-45E0-A25F-207AC957F9BE}"/>
              </a:ext>
            </a:extLst>
          </p:cNvPr>
          <p:cNvSpPr/>
          <p:nvPr/>
        </p:nvSpPr>
        <p:spPr>
          <a:xfrm>
            <a:off x="5011130" y="2778886"/>
            <a:ext cx="6553041" cy="4079114"/>
          </a:xfrm>
          <a:custGeom>
            <a:avLst/>
            <a:gdLst>
              <a:gd name="connsiteX0" fmla="*/ 5693709 w 6553041"/>
              <a:gd name="connsiteY0" fmla="*/ 0 h 4079114"/>
              <a:gd name="connsiteX1" fmla="*/ 6553041 w 6553041"/>
              <a:gd name="connsiteY1" fmla="*/ 0 h 4079114"/>
              <a:gd name="connsiteX2" fmla="*/ 859332 w 6553041"/>
              <a:gd name="connsiteY2" fmla="*/ 4079114 h 4079114"/>
              <a:gd name="connsiteX3" fmla="*/ 0 w 6553041"/>
              <a:gd name="connsiteY3" fmla="*/ 4079114 h 407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3041" h="4079114">
                <a:moveTo>
                  <a:pt x="5693709" y="0"/>
                </a:moveTo>
                <a:lnTo>
                  <a:pt x="6553041" y="0"/>
                </a:lnTo>
                <a:lnTo>
                  <a:pt x="859332" y="4079114"/>
                </a:lnTo>
                <a:lnTo>
                  <a:pt x="0" y="4079114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任意多边形: 形状 199">
            <a:extLst>
              <a:ext uri="{FF2B5EF4-FFF2-40B4-BE49-F238E27FC236}">
                <a16:creationId xmlns:a16="http://schemas.microsoft.com/office/drawing/2014/main" id="{CEDB0E6A-FAF0-4ECB-9AA6-AD334CCE57F2}"/>
              </a:ext>
            </a:extLst>
          </p:cNvPr>
          <p:cNvSpPr/>
          <p:nvPr/>
        </p:nvSpPr>
        <p:spPr>
          <a:xfrm>
            <a:off x="6434958" y="2778886"/>
            <a:ext cx="5757043" cy="4079114"/>
          </a:xfrm>
          <a:custGeom>
            <a:avLst/>
            <a:gdLst>
              <a:gd name="connsiteX0" fmla="*/ 5693709 w 5757043"/>
              <a:gd name="connsiteY0" fmla="*/ 0 h 4079114"/>
              <a:gd name="connsiteX1" fmla="*/ 5757043 w 5757043"/>
              <a:gd name="connsiteY1" fmla="*/ 0 h 4079114"/>
              <a:gd name="connsiteX2" fmla="*/ 5757043 w 5757043"/>
              <a:gd name="connsiteY2" fmla="*/ 570273 h 4079114"/>
              <a:gd name="connsiteX3" fmla="*/ 859332 w 5757043"/>
              <a:gd name="connsiteY3" fmla="*/ 4079114 h 4079114"/>
              <a:gd name="connsiteX4" fmla="*/ 0 w 5757043"/>
              <a:gd name="connsiteY4" fmla="*/ 4079114 h 407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7043" h="4079114">
                <a:moveTo>
                  <a:pt x="5693709" y="0"/>
                </a:moveTo>
                <a:lnTo>
                  <a:pt x="5757043" y="0"/>
                </a:lnTo>
                <a:lnTo>
                  <a:pt x="5757043" y="570273"/>
                </a:lnTo>
                <a:lnTo>
                  <a:pt x="859332" y="4079114"/>
                </a:lnTo>
                <a:lnTo>
                  <a:pt x="0" y="4079114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任意多边形: 形状 201">
            <a:extLst>
              <a:ext uri="{FF2B5EF4-FFF2-40B4-BE49-F238E27FC236}">
                <a16:creationId xmlns:a16="http://schemas.microsoft.com/office/drawing/2014/main" id="{3CD777A6-EB3B-45BD-8DE6-2A8F92634F76}"/>
              </a:ext>
            </a:extLst>
          </p:cNvPr>
          <p:cNvSpPr/>
          <p:nvPr/>
        </p:nvSpPr>
        <p:spPr>
          <a:xfrm>
            <a:off x="7858786" y="3753578"/>
            <a:ext cx="4333215" cy="3104422"/>
          </a:xfrm>
          <a:custGeom>
            <a:avLst/>
            <a:gdLst>
              <a:gd name="connsiteX0" fmla="*/ 4333215 w 4333215"/>
              <a:gd name="connsiteY0" fmla="*/ 0 h 3104422"/>
              <a:gd name="connsiteX1" fmla="*/ 4333215 w 4333215"/>
              <a:gd name="connsiteY1" fmla="*/ 615647 h 3104422"/>
              <a:gd name="connsiteX2" fmla="*/ 859332 w 4333215"/>
              <a:gd name="connsiteY2" fmla="*/ 3104422 h 3104422"/>
              <a:gd name="connsiteX3" fmla="*/ 0 w 4333215"/>
              <a:gd name="connsiteY3" fmla="*/ 3104422 h 310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3215" h="3104422">
                <a:moveTo>
                  <a:pt x="4333215" y="0"/>
                </a:moveTo>
                <a:lnTo>
                  <a:pt x="4333215" y="615647"/>
                </a:lnTo>
                <a:lnTo>
                  <a:pt x="859332" y="3104422"/>
                </a:lnTo>
                <a:lnTo>
                  <a:pt x="0" y="3104422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任意多边形: 形状 203">
            <a:extLst>
              <a:ext uri="{FF2B5EF4-FFF2-40B4-BE49-F238E27FC236}">
                <a16:creationId xmlns:a16="http://schemas.microsoft.com/office/drawing/2014/main" id="{BFA94072-1473-4606-81FF-E513D4927B5E}"/>
              </a:ext>
            </a:extLst>
          </p:cNvPr>
          <p:cNvSpPr/>
          <p:nvPr/>
        </p:nvSpPr>
        <p:spPr>
          <a:xfrm>
            <a:off x="9282614" y="4773643"/>
            <a:ext cx="2909387" cy="2084357"/>
          </a:xfrm>
          <a:custGeom>
            <a:avLst/>
            <a:gdLst>
              <a:gd name="connsiteX0" fmla="*/ 2909387 w 2909387"/>
              <a:gd name="connsiteY0" fmla="*/ 0 h 2084357"/>
              <a:gd name="connsiteX1" fmla="*/ 2909387 w 2909387"/>
              <a:gd name="connsiteY1" fmla="*/ 615647 h 2084357"/>
              <a:gd name="connsiteX2" fmla="*/ 859332 w 2909387"/>
              <a:gd name="connsiteY2" fmla="*/ 2084357 h 2084357"/>
              <a:gd name="connsiteX3" fmla="*/ 0 w 2909387"/>
              <a:gd name="connsiteY3" fmla="*/ 2084357 h 208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9387" h="2084357">
                <a:moveTo>
                  <a:pt x="2909387" y="0"/>
                </a:moveTo>
                <a:lnTo>
                  <a:pt x="2909387" y="615647"/>
                </a:lnTo>
                <a:lnTo>
                  <a:pt x="859332" y="2084357"/>
                </a:lnTo>
                <a:lnTo>
                  <a:pt x="0" y="2084357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任意多边形: 形状 205">
            <a:extLst>
              <a:ext uri="{FF2B5EF4-FFF2-40B4-BE49-F238E27FC236}">
                <a16:creationId xmlns:a16="http://schemas.microsoft.com/office/drawing/2014/main" id="{3DE8AE55-8695-4867-A214-9DE763A43DBD}"/>
              </a:ext>
            </a:extLst>
          </p:cNvPr>
          <p:cNvSpPr/>
          <p:nvPr/>
        </p:nvSpPr>
        <p:spPr>
          <a:xfrm>
            <a:off x="0" y="2778886"/>
            <a:ext cx="5868858" cy="4079114"/>
          </a:xfrm>
          <a:custGeom>
            <a:avLst/>
            <a:gdLst>
              <a:gd name="connsiteX0" fmla="*/ 5009526 w 5868858"/>
              <a:gd name="connsiteY0" fmla="*/ 0 h 4079114"/>
              <a:gd name="connsiteX1" fmla="*/ 5868858 w 5868858"/>
              <a:gd name="connsiteY1" fmla="*/ 0 h 4079114"/>
              <a:gd name="connsiteX2" fmla="*/ 175149 w 5868858"/>
              <a:gd name="connsiteY2" fmla="*/ 4079114 h 4079114"/>
              <a:gd name="connsiteX3" fmla="*/ 0 w 5868858"/>
              <a:gd name="connsiteY3" fmla="*/ 4079114 h 4079114"/>
              <a:gd name="connsiteX4" fmla="*/ 0 w 5868858"/>
              <a:gd name="connsiteY4" fmla="*/ 3588948 h 407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68858" h="4079114">
                <a:moveTo>
                  <a:pt x="5009526" y="0"/>
                </a:moveTo>
                <a:lnTo>
                  <a:pt x="5868858" y="0"/>
                </a:lnTo>
                <a:lnTo>
                  <a:pt x="175149" y="4079114"/>
                </a:lnTo>
                <a:lnTo>
                  <a:pt x="0" y="4079114"/>
                </a:lnTo>
                <a:lnTo>
                  <a:pt x="0" y="3588948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id="{2C946A94-7EBD-4DBE-AF72-B9524ACB85F1}"/>
              </a:ext>
            </a:extLst>
          </p:cNvPr>
          <p:cNvSpPr/>
          <p:nvPr/>
        </p:nvSpPr>
        <p:spPr>
          <a:xfrm>
            <a:off x="1" y="0"/>
            <a:ext cx="3547377" cy="2541428"/>
          </a:xfrm>
          <a:custGeom>
            <a:avLst/>
            <a:gdLst>
              <a:gd name="connsiteX0" fmla="*/ 2688045 w 3547377"/>
              <a:gd name="connsiteY0" fmla="*/ 0 h 2541428"/>
              <a:gd name="connsiteX1" fmla="*/ 3547377 w 3547377"/>
              <a:gd name="connsiteY1" fmla="*/ 0 h 2541428"/>
              <a:gd name="connsiteX2" fmla="*/ 0 w 3547377"/>
              <a:gd name="connsiteY2" fmla="*/ 2541428 h 2541428"/>
              <a:gd name="connsiteX3" fmla="*/ 0 w 3547377"/>
              <a:gd name="connsiteY3" fmla="*/ 1925782 h 254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7377" h="2541428">
                <a:moveTo>
                  <a:pt x="2688045" y="0"/>
                </a:moveTo>
                <a:lnTo>
                  <a:pt x="3547377" y="0"/>
                </a:lnTo>
                <a:lnTo>
                  <a:pt x="0" y="2541428"/>
                </a:lnTo>
                <a:lnTo>
                  <a:pt x="0" y="1925782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7A398B0B-B6F2-4789-88D1-CB7C615756AA}"/>
              </a:ext>
            </a:extLst>
          </p:cNvPr>
          <p:cNvSpPr/>
          <p:nvPr/>
        </p:nvSpPr>
        <p:spPr>
          <a:xfrm>
            <a:off x="1" y="0"/>
            <a:ext cx="4971205" cy="3561494"/>
          </a:xfrm>
          <a:custGeom>
            <a:avLst/>
            <a:gdLst>
              <a:gd name="connsiteX0" fmla="*/ 4111873 w 4971205"/>
              <a:gd name="connsiteY0" fmla="*/ 0 h 3561494"/>
              <a:gd name="connsiteX1" fmla="*/ 4971205 w 4971205"/>
              <a:gd name="connsiteY1" fmla="*/ 0 h 3561494"/>
              <a:gd name="connsiteX2" fmla="*/ 0 w 4971205"/>
              <a:gd name="connsiteY2" fmla="*/ 3561494 h 3561494"/>
              <a:gd name="connsiteX3" fmla="*/ 0 w 4971205"/>
              <a:gd name="connsiteY3" fmla="*/ 2945847 h 3561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1205" h="3561494">
                <a:moveTo>
                  <a:pt x="4111873" y="0"/>
                </a:moveTo>
                <a:lnTo>
                  <a:pt x="4971205" y="0"/>
                </a:lnTo>
                <a:lnTo>
                  <a:pt x="0" y="3561494"/>
                </a:lnTo>
                <a:lnTo>
                  <a:pt x="0" y="2945847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FE024045-95BC-44E4-9246-2C0769DF7EBF}"/>
              </a:ext>
            </a:extLst>
          </p:cNvPr>
          <p:cNvSpPr/>
          <p:nvPr/>
        </p:nvSpPr>
        <p:spPr>
          <a:xfrm>
            <a:off x="1" y="0"/>
            <a:ext cx="6395033" cy="4581560"/>
          </a:xfrm>
          <a:custGeom>
            <a:avLst/>
            <a:gdLst>
              <a:gd name="connsiteX0" fmla="*/ 5535701 w 6395033"/>
              <a:gd name="connsiteY0" fmla="*/ 0 h 4581560"/>
              <a:gd name="connsiteX1" fmla="*/ 6395033 w 6395033"/>
              <a:gd name="connsiteY1" fmla="*/ 0 h 4581560"/>
              <a:gd name="connsiteX2" fmla="*/ 0 w 6395033"/>
              <a:gd name="connsiteY2" fmla="*/ 4581560 h 4581560"/>
              <a:gd name="connsiteX3" fmla="*/ 0 w 6395033"/>
              <a:gd name="connsiteY3" fmla="*/ 3965913 h 458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5033" h="4581560">
                <a:moveTo>
                  <a:pt x="5535701" y="0"/>
                </a:moveTo>
                <a:lnTo>
                  <a:pt x="6395033" y="0"/>
                </a:lnTo>
                <a:lnTo>
                  <a:pt x="0" y="4581560"/>
                </a:lnTo>
                <a:lnTo>
                  <a:pt x="0" y="3965913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任意多边形: 形状 181">
            <a:extLst>
              <a:ext uri="{FF2B5EF4-FFF2-40B4-BE49-F238E27FC236}">
                <a16:creationId xmlns:a16="http://schemas.microsoft.com/office/drawing/2014/main" id="{9435B108-808C-4307-B8C8-C6F7048C5645}"/>
              </a:ext>
            </a:extLst>
          </p:cNvPr>
          <p:cNvSpPr/>
          <p:nvPr/>
        </p:nvSpPr>
        <p:spPr>
          <a:xfrm>
            <a:off x="335283" y="0"/>
            <a:ext cx="7483579" cy="4745774"/>
          </a:xfrm>
          <a:custGeom>
            <a:avLst/>
            <a:gdLst>
              <a:gd name="connsiteX0" fmla="*/ 6624247 w 7483579"/>
              <a:gd name="connsiteY0" fmla="*/ 0 h 4745774"/>
              <a:gd name="connsiteX1" fmla="*/ 7483579 w 7483579"/>
              <a:gd name="connsiteY1" fmla="*/ 0 h 4745774"/>
              <a:gd name="connsiteX2" fmla="*/ 859332 w 7483579"/>
              <a:gd name="connsiteY2" fmla="*/ 4745774 h 4745774"/>
              <a:gd name="connsiteX3" fmla="*/ 0 w 7483579"/>
              <a:gd name="connsiteY3" fmla="*/ 4745774 h 474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3579" h="4745774">
                <a:moveTo>
                  <a:pt x="6624247" y="0"/>
                </a:moveTo>
                <a:lnTo>
                  <a:pt x="7483579" y="0"/>
                </a:lnTo>
                <a:lnTo>
                  <a:pt x="859332" y="4745774"/>
                </a:lnTo>
                <a:lnTo>
                  <a:pt x="0" y="4745774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83C56A36-A1CA-4AAB-AA97-4E9818739EF8}"/>
              </a:ext>
            </a:extLst>
          </p:cNvPr>
          <p:cNvSpPr/>
          <p:nvPr/>
        </p:nvSpPr>
        <p:spPr>
          <a:xfrm>
            <a:off x="1759111" y="0"/>
            <a:ext cx="7483579" cy="4745774"/>
          </a:xfrm>
          <a:custGeom>
            <a:avLst/>
            <a:gdLst>
              <a:gd name="connsiteX0" fmla="*/ 6624247 w 7483579"/>
              <a:gd name="connsiteY0" fmla="*/ 0 h 4745774"/>
              <a:gd name="connsiteX1" fmla="*/ 7483579 w 7483579"/>
              <a:gd name="connsiteY1" fmla="*/ 0 h 4745774"/>
              <a:gd name="connsiteX2" fmla="*/ 859332 w 7483579"/>
              <a:gd name="connsiteY2" fmla="*/ 4745774 h 4745774"/>
              <a:gd name="connsiteX3" fmla="*/ 0 w 7483579"/>
              <a:gd name="connsiteY3" fmla="*/ 4745774 h 474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3579" h="4745774">
                <a:moveTo>
                  <a:pt x="6624247" y="0"/>
                </a:moveTo>
                <a:lnTo>
                  <a:pt x="7483579" y="0"/>
                </a:lnTo>
                <a:lnTo>
                  <a:pt x="859332" y="4745774"/>
                </a:lnTo>
                <a:lnTo>
                  <a:pt x="0" y="4745774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1948F820-53C4-4E4F-A6AE-39E2C6837BFA}"/>
              </a:ext>
            </a:extLst>
          </p:cNvPr>
          <p:cNvSpPr/>
          <p:nvPr/>
        </p:nvSpPr>
        <p:spPr>
          <a:xfrm>
            <a:off x="3182939" y="0"/>
            <a:ext cx="7483579" cy="4745774"/>
          </a:xfrm>
          <a:custGeom>
            <a:avLst/>
            <a:gdLst>
              <a:gd name="connsiteX0" fmla="*/ 6624247 w 7483579"/>
              <a:gd name="connsiteY0" fmla="*/ 0 h 4745774"/>
              <a:gd name="connsiteX1" fmla="*/ 7483579 w 7483579"/>
              <a:gd name="connsiteY1" fmla="*/ 0 h 4745774"/>
              <a:gd name="connsiteX2" fmla="*/ 859332 w 7483579"/>
              <a:gd name="connsiteY2" fmla="*/ 4745774 h 4745774"/>
              <a:gd name="connsiteX3" fmla="*/ 0 w 7483579"/>
              <a:gd name="connsiteY3" fmla="*/ 4745774 h 474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3579" h="4745774">
                <a:moveTo>
                  <a:pt x="6624247" y="0"/>
                </a:moveTo>
                <a:lnTo>
                  <a:pt x="7483579" y="0"/>
                </a:lnTo>
                <a:lnTo>
                  <a:pt x="859332" y="4745774"/>
                </a:lnTo>
                <a:lnTo>
                  <a:pt x="0" y="4745774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A9C8EF5F-05C5-4E1C-93C5-F3B9D266015E}"/>
              </a:ext>
            </a:extLst>
          </p:cNvPr>
          <p:cNvSpPr/>
          <p:nvPr/>
        </p:nvSpPr>
        <p:spPr>
          <a:xfrm>
            <a:off x="4606767" y="0"/>
            <a:ext cx="7483579" cy="4745774"/>
          </a:xfrm>
          <a:custGeom>
            <a:avLst/>
            <a:gdLst>
              <a:gd name="connsiteX0" fmla="*/ 6624247 w 7483579"/>
              <a:gd name="connsiteY0" fmla="*/ 0 h 4745774"/>
              <a:gd name="connsiteX1" fmla="*/ 7483579 w 7483579"/>
              <a:gd name="connsiteY1" fmla="*/ 0 h 4745774"/>
              <a:gd name="connsiteX2" fmla="*/ 859332 w 7483579"/>
              <a:gd name="connsiteY2" fmla="*/ 4745774 h 4745774"/>
              <a:gd name="connsiteX3" fmla="*/ 0 w 7483579"/>
              <a:gd name="connsiteY3" fmla="*/ 4745774 h 474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3579" h="4745774">
                <a:moveTo>
                  <a:pt x="6624247" y="0"/>
                </a:moveTo>
                <a:lnTo>
                  <a:pt x="7483579" y="0"/>
                </a:lnTo>
                <a:lnTo>
                  <a:pt x="859332" y="4745774"/>
                </a:lnTo>
                <a:lnTo>
                  <a:pt x="0" y="4745774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6D85D66C-ADF6-4779-A50C-98623F553A80}"/>
              </a:ext>
            </a:extLst>
          </p:cNvPr>
          <p:cNvSpPr/>
          <p:nvPr/>
        </p:nvSpPr>
        <p:spPr>
          <a:xfrm>
            <a:off x="1" y="0"/>
            <a:ext cx="2123549" cy="1521363"/>
          </a:xfrm>
          <a:custGeom>
            <a:avLst/>
            <a:gdLst>
              <a:gd name="connsiteX0" fmla="*/ 1264217 w 2123549"/>
              <a:gd name="connsiteY0" fmla="*/ 0 h 1521363"/>
              <a:gd name="connsiteX1" fmla="*/ 2123549 w 2123549"/>
              <a:gd name="connsiteY1" fmla="*/ 0 h 1521363"/>
              <a:gd name="connsiteX2" fmla="*/ 0 w 2123549"/>
              <a:gd name="connsiteY2" fmla="*/ 1521363 h 1521363"/>
              <a:gd name="connsiteX3" fmla="*/ 0 w 2123549"/>
              <a:gd name="connsiteY3" fmla="*/ 905716 h 1521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3549" h="1521363">
                <a:moveTo>
                  <a:pt x="1264217" y="0"/>
                </a:moveTo>
                <a:lnTo>
                  <a:pt x="2123549" y="0"/>
                </a:lnTo>
                <a:lnTo>
                  <a:pt x="0" y="1521363"/>
                </a:lnTo>
                <a:lnTo>
                  <a:pt x="0" y="905716"/>
                </a:lnTo>
                <a:close/>
              </a:path>
            </a:pathLst>
          </a:custGeom>
          <a:solidFill>
            <a:srgbClr val="FF911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A0EB4CD5-3523-4EF4-B0A3-767B587317A6}"/>
              </a:ext>
            </a:extLst>
          </p:cNvPr>
          <p:cNvSpPr/>
          <p:nvPr/>
        </p:nvSpPr>
        <p:spPr>
          <a:xfrm>
            <a:off x="304800" y="376464"/>
            <a:ext cx="11582402" cy="6200774"/>
          </a:xfrm>
          <a:prstGeom prst="roundRect">
            <a:avLst>
              <a:gd name="adj" fmla="val 1272"/>
            </a:avLst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B724427-EA3F-4D31-A113-4F3A1205FDAA}"/>
              </a:ext>
            </a:extLst>
          </p:cNvPr>
          <p:cNvGrpSpPr/>
          <p:nvPr/>
        </p:nvGrpSpPr>
        <p:grpSpPr>
          <a:xfrm>
            <a:off x="295780" y="376463"/>
            <a:ext cx="11567874" cy="6242991"/>
            <a:chOff x="2679700" y="1528763"/>
            <a:chExt cx="6832601" cy="3800475"/>
          </a:xfrm>
        </p:grpSpPr>
        <p:sp>
          <p:nvSpPr>
            <p:cNvPr id="59" name="Line 6">
              <a:extLst>
                <a:ext uri="{FF2B5EF4-FFF2-40B4-BE49-F238E27FC236}">
                  <a16:creationId xmlns:a16="http://schemas.microsoft.com/office/drawing/2014/main" id="{F7FC888E-D5C4-49DA-900B-43B308226A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0413" y="4983163"/>
              <a:ext cx="55927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7">
              <a:extLst>
                <a:ext uri="{FF2B5EF4-FFF2-40B4-BE49-F238E27FC236}">
                  <a16:creationId xmlns:a16="http://schemas.microsoft.com/office/drawing/2014/main" id="{894C6141-E85A-4AAF-AA61-B977B0C9BA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0625" y="4745038"/>
              <a:ext cx="4732338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8">
              <a:extLst>
                <a:ext uri="{FF2B5EF4-FFF2-40B4-BE49-F238E27FC236}">
                  <a16:creationId xmlns:a16="http://schemas.microsoft.com/office/drawing/2014/main" id="{6FEA7421-819A-403A-9DE0-3E4D1EA3A5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6538" y="4568826"/>
              <a:ext cx="40989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9">
              <a:extLst>
                <a:ext uri="{FF2B5EF4-FFF2-40B4-BE49-F238E27FC236}">
                  <a16:creationId xmlns:a16="http://schemas.microsoft.com/office/drawing/2014/main" id="{D1611CD3-3FB5-44D2-9261-875232E5A4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7838" y="4435476"/>
              <a:ext cx="3617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10">
              <a:extLst>
                <a:ext uri="{FF2B5EF4-FFF2-40B4-BE49-F238E27FC236}">
                  <a16:creationId xmlns:a16="http://schemas.microsoft.com/office/drawing/2014/main" id="{9EC05A7B-CF9A-4DED-95B9-2545EF8899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8338" y="4329113"/>
              <a:ext cx="3236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11">
              <a:extLst>
                <a:ext uri="{FF2B5EF4-FFF2-40B4-BE49-F238E27FC236}">
                  <a16:creationId xmlns:a16="http://schemas.microsoft.com/office/drawing/2014/main" id="{0754D5DD-44BB-4E8E-B7BF-AB621CAE83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2325" y="4243388"/>
              <a:ext cx="2927350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12">
              <a:extLst>
                <a:ext uri="{FF2B5EF4-FFF2-40B4-BE49-F238E27FC236}">
                  <a16:creationId xmlns:a16="http://schemas.microsoft.com/office/drawing/2014/main" id="{64120667-1B82-46A0-94FE-B5E16CEB69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57738" y="4171951"/>
              <a:ext cx="26765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13">
              <a:extLst>
                <a:ext uri="{FF2B5EF4-FFF2-40B4-BE49-F238E27FC236}">
                  <a16:creationId xmlns:a16="http://schemas.microsoft.com/office/drawing/2014/main" id="{EBF85E21-BA4B-4AF3-9F4A-C91E01E0B5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5688" y="4113213"/>
              <a:ext cx="24606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14">
              <a:extLst>
                <a:ext uri="{FF2B5EF4-FFF2-40B4-BE49-F238E27FC236}">
                  <a16:creationId xmlns:a16="http://schemas.microsoft.com/office/drawing/2014/main" id="{4BF06B1F-B3D1-4221-8D94-3E9320987B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07225" y="4062413"/>
              <a:ext cx="18240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15">
              <a:extLst>
                <a:ext uri="{FF2B5EF4-FFF2-40B4-BE49-F238E27FC236}">
                  <a16:creationId xmlns:a16="http://schemas.microsoft.com/office/drawing/2014/main" id="{5DEFDF92-CBB0-450F-86D5-8AC0980EBF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78625" y="4062413"/>
              <a:ext cx="13700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16">
              <a:extLst>
                <a:ext uri="{FF2B5EF4-FFF2-40B4-BE49-F238E27FC236}">
                  <a16:creationId xmlns:a16="http://schemas.microsoft.com/office/drawing/2014/main" id="{C4758FD8-49AF-4913-AB20-B0F78F5D08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1613" y="406241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17">
              <a:extLst>
                <a:ext uri="{FF2B5EF4-FFF2-40B4-BE49-F238E27FC236}">
                  <a16:creationId xmlns:a16="http://schemas.microsoft.com/office/drawing/2014/main" id="{D9097F44-FFF6-4D14-9D83-4F02CBCD21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23013" y="406241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18">
              <a:extLst>
                <a:ext uri="{FF2B5EF4-FFF2-40B4-BE49-F238E27FC236}">
                  <a16:creationId xmlns:a16="http://schemas.microsoft.com/office/drawing/2014/main" id="{2E64AEC2-1B46-415A-BE33-84A365DCA6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96000" y="4062413"/>
              <a:ext cx="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19">
              <a:extLst>
                <a:ext uri="{FF2B5EF4-FFF2-40B4-BE49-F238E27FC236}">
                  <a16:creationId xmlns:a16="http://schemas.microsoft.com/office/drawing/2014/main" id="{74B4BDA6-C2EE-41F2-A0B6-B5BDBEB6E7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13375" y="406241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20">
              <a:extLst>
                <a:ext uri="{FF2B5EF4-FFF2-40B4-BE49-F238E27FC236}">
                  <a16:creationId xmlns:a16="http://schemas.microsoft.com/office/drawing/2014/main" id="{C5B9BB8A-A7D6-483F-812D-4AFAFDCD96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29163" y="406241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21">
              <a:extLst>
                <a:ext uri="{FF2B5EF4-FFF2-40B4-BE49-F238E27FC236}">
                  <a16:creationId xmlns:a16="http://schemas.microsoft.com/office/drawing/2014/main" id="{0B35FA56-3405-4955-98C9-F6FC8002EC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46538" y="4062413"/>
              <a:ext cx="13668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22">
              <a:extLst>
                <a:ext uri="{FF2B5EF4-FFF2-40B4-BE49-F238E27FC236}">
                  <a16:creationId xmlns:a16="http://schemas.microsoft.com/office/drawing/2014/main" id="{96A109B1-E3F1-414C-A0F5-D71F3332FE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2325" y="4062413"/>
              <a:ext cx="182245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24">
              <a:extLst>
                <a:ext uri="{FF2B5EF4-FFF2-40B4-BE49-F238E27FC236}">
                  <a16:creationId xmlns:a16="http://schemas.microsoft.com/office/drawing/2014/main" id="{BFBA7325-E244-4EE8-8FF1-F529D03CA6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91588" y="1874838"/>
              <a:ext cx="0" cy="31083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25">
              <a:extLst>
                <a:ext uri="{FF2B5EF4-FFF2-40B4-BE49-F238E27FC236}">
                  <a16:creationId xmlns:a16="http://schemas.microsoft.com/office/drawing/2014/main" id="{DAE0EEC5-D853-45F2-8351-ECD8DF5E16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61375" y="2112963"/>
              <a:ext cx="0" cy="26320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26">
              <a:extLst>
                <a:ext uri="{FF2B5EF4-FFF2-40B4-BE49-F238E27FC236}">
                  <a16:creationId xmlns:a16="http://schemas.microsoft.com/office/drawing/2014/main" id="{2F41626E-9B74-4263-BF7D-A440824147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45463" y="2289176"/>
              <a:ext cx="0" cy="22796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27">
              <a:extLst>
                <a:ext uri="{FF2B5EF4-FFF2-40B4-BE49-F238E27FC236}">
                  <a16:creationId xmlns:a16="http://schemas.microsoft.com/office/drawing/2014/main" id="{585D2BA7-946C-4619-A2A4-18D8D55E39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05750" y="2422526"/>
              <a:ext cx="0" cy="20129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28">
              <a:extLst>
                <a:ext uri="{FF2B5EF4-FFF2-40B4-BE49-F238E27FC236}">
                  <a16:creationId xmlns:a16="http://schemas.microsoft.com/office/drawing/2014/main" id="{01D31048-A528-4EA6-A452-6F75BF0D39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15250" y="2528888"/>
              <a:ext cx="0" cy="18002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29">
              <a:extLst>
                <a:ext uri="{FF2B5EF4-FFF2-40B4-BE49-F238E27FC236}">
                  <a16:creationId xmlns:a16="http://schemas.microsoft.com/office/drawing/2014/main" id="{E54B5A42-D701-49D5-9A21-5719123E0D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59675" y="2614613"/>
              <a:ext cx="0" cy="16287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Line 30">
              <a:extLst>
                <a:ext uri="{FF2B5EF4-FFF2-40B4-BE49-F238E27FC236}">
                  <a16:creationId xmlns:a16="http://schemas.microsoft.com/office/drawing/2014/main" id="{5AEDBD7C-F947-4C1B-856F-AA6A2615F2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34263" y="2686051"/>
              <a:ext cx="0" cy="14859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31">
              <a:extLst>
                <a:ext uri="{FF2B5EF4-FFF2-40B4-BE49-F238E27FC236}">
                  <a16:creationId xmlns:a16="http://schemas.microsoft.com/office/drawing/2014/main" id="{B264F302-0BAC-4157-8AD0-C8D723A09F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26313" y="2744788"/>
              <a:ext cx="0" cy="13684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32">
              <a:extLst>
                <a:ext uri="{FF2B5EF4-FFF2-40B4-BE49-F238E27FC236}">
                  <a16:creationId xmlns:a16="http://schemas.microsoft.com/office/drawing/2014/main" id="{28935BEC-4DDD-4165-A131-17AA7635A1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1908176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33">
              <a:extLst>
                <a:ext uri="{FF2B5EF4-FFF2-40B4-BE49-F238E27FC236}">
                  <a16:creationId xmlns:a16="http://schemas.microsoft.com/office/drawing/2014/main" id="{29DDE624-666B-4145-880D-9FE5B1A082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2289176"/>
              <a:ext cx="2278063" cy="760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Line 34">
              <a:extLst>
                <a:ext uri="{FF2B5EF4-FFF2-40B4-BE49-F238E27FC236}">
                  <a16:creationId xmlns:a16="http://schemas.microsoft.com/office/drawing/2014/main" id="{A5B616A6-F4B9-4EDB-9550-C538ABEF6E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2668588"/>
              <a:ext cx="2278063" cy="508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35">
              <a:extLst>
                <a:ext uri="{FF2B5EF4-FFF2-40B4-BE49-F238E27FC236}">
                  <a16:creationId xmlns:a16="http://schemas.microsoft.com/office/drawing/2014/main" id="{6E7902C5-C936-4537-9E85-B111311102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3048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36">
              <a:extLst>
                <a:ext uri="{FF2B5EF4-FFF2-40B4-BE49-F238E27FC236}">
                  <a16:creationId xmlns:a16="http://schemas.microsoft.com/office/drawing/2014/main" id="{1F14F520-53C5-4651-B121-A0577D3C1B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429001"/>
              <a:ext cx="22780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Line 37">
              <a:extLst>
                <a:ext uri="{FF2B5EF4-FFF2-40B4-BE49-F238E27FC236}">
                  <a16:creationId xmlns:a16="http://schemas.microsoft.com/office/drawing/2014/main" id="{74778B25-4A62-4357-AAF3-1954889CB5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556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38">
              <a:extLst>
                <a:ext uri="{FF2B5EF4-FFF2-40B4-BE49-F238E27FC236}">
                  <a16:creationId xmlns:a16="http://schemas.microsoft.com/office/drawing/2014/main" id="{C90F392A-1608-4150-9A06-E2EAD98D5E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683001"/>
              <a:ext cx="2278063" cy="506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39">
              <a:extLst>
                <a:ext uri="{FF2B5EF4-FFF2-40B4-BE49-F238E27FC236}">
                  <a16:creationId xmlns:a16="http://schemas.microsoft.com/office/drawing/2014/main" id="{BCD39EDD-22B5-4CC1-9909-155A1F8466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810001"/>
              <a:ext cx="2278063" cy="758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40">
              <a:extLst>
                <a:ext uri="{FF2B5EF4-FFF2-40B4-BE49-F238E27FC236}">
                  <a16:creationId xmlns:a16="http://schemas.microsoft.com/office/drawing/2014/main" id="{C5D964BD-C8BE-4726-9AF2-8BA7EC6748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935413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42">
              <a:extLst>
                <a:ext uri="{FF2B5EF4-FFF2-40B4-BE49-F238E27FC236}">
                  <a16:creationId xmlns:a16="http://schemas.microsoft.com/office/drawing/2014/main" id="{F7CBC90A-217F-4168-B31A-919C63431D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00413" y="1874838"/>
              <a:ext cx="55927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43">
              <a:extLst>
                <a:ext uri="{FF2B5EF4-FFF2-40B4-BE49-F238E27FC236}">
                  <a16:creationId xmlns:a16="http://schemas.microsoft.com/office/drawing/2014/main" id="{CF86109E-3539-4F18-97FE-3EC1D0F31E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30625" y="2112963"/>
              <a:ext cx="4732338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44">
              <a:extLst>
                <a:ext uri="{FF2B5EF4-FFF2-40B4-BE49-F238E27FC236}">
                  <a16:creationId xmlns:a16="http://schemas.microsoft.com/office/drawing/2014/main" id="{1446DD98-D00E-4C3F-9EAB-17A090E282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46538" y="2289176"/>
              <a:ext cx="40989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Line 45">
              <a:extLst>
                <a:ext uri="{FF2B5EF4-FFF2-40B4-BE49-F238E27FC236}">
                  <a16:creationId xmlns:a16="http://schemas.microsoft.com/office/drawing/2014/main" id="{7223F0A2-ED47-4556-94A1-BEF121CEE8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7838" y="2422526"/>
              <a:ext cx="3617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Line 46">
              <a:extLst>
                <a:ext uri="{FF2B5EF4-FFF2-40B4-BE49-F238E27FC236}">
                  <a16:creationId xmlns:a16="http://schemas.microsoft.com/office/drawing/2014/main" id="{95B8F287-B39A-4674-B75C-2031091441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78338" y="2528888"/>
              <a:ext cx="3236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Line 47">
              <a:extLst>
                <a:ext uri="{FF2B5EF4-FFF2-40B4-BE49-F238E27FC236}">
                  <a16:creationId xmlns:a16="http://schemas.microsoft.com/office/drawing/2014/main" id="{492D720B-1B41-4B62-B3A7-B4C26D94DC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32325" y="2614613"/>
              <a:ext cx="2927350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48">
              <a:extLst>
                <a:ext uri="{FF2B5EF4-FFF2-40B4-BE49-F238E27FC236}">
                  <a16:creationId xmlns:a16="http://schemas.microsoft.com/office/drawing/2014/main" id="{FE7227E5-25BC-417D-B64A-DEAB166BF6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57738" y="2686051"/>
              <a:ext cx="26765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49">
              <a:extLst>
                <a:ext uri="{FF2B5EF4-FFF2-40B4-BE49-F238E27FC236}">
                  <a16:creationId xmlns:a16="http://schemas.microsoft.com/office/drawing/2014/main" id="{3701F5D6-5C83-4263-8E98-6A8FB9268D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65688" y="2744788"/>
              <a:ext cx="24606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Line 50">
              <a:extLst>
                <a:ext uri="{FF2B5EF4-FFF2-40B4-BE49-F238E27FC236}">
                  <a16:creationId xmlns:a16="http://schemas.microsoft.com/office/drawing/2014/main" id="{44B85492-DA57-44AC-82B3-F38444236E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362325" y="1528763"/>
              <a:ext cx="182245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51">
              <a:extLst>
                <a:ext uri="{FF2B5EF4-FFF2-40B4-BE49-F238E27FC236}">
                  <a16:creationId xmlns:a16="http://schemas.microsoft.com/office/drawing/2014/main" id="{E90EA6F4-C81C-4AAE-B6C3-91CBAB8DD4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46538" y="1528763"/>
              <a:ext cx="13668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Line 52">
              <a:extLst>
                <a:ext uri="{FF2B5EF4-FFF2-40B4-BE49-F238E27FC236}">
                  <a16:creationId xmlns:a16="http://schemas.microsoft.com/office/drawing/2014/main" id="{F454F178-E421-4F36-A749-FD1E4808DC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729163" y="152876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Line 53">
              <a:extLst>
                <a:ext uri="{FF2B5EF4-FFF2-40B4-BE49-F238E27FC236}">
                  <a16:creationId xmlns:a16="http://schemas.microsoft.com/office/drawing/2014/main" id="{74B7622B-FC2E-45CF-9747-8DBC1E69C4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13375" y="152876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Line 54">
              <a:extLst>
                <a:ext uri="{FF2B5EF4-FFF2-40B4-BE49-F238E27FC236}">
                  <a16:creationId xmlns:a16="http://schemas.microsoft.com/office/drawing/2014/main" id="{30F832BA-67C8-4547-AB1C-708DCCD66A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96000" y="1528763"/>
              <a:ext cx="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Line 55">
              <a:extLst>
                <a:ext uri="{FF2B5EF4-FFF2-40B4-BE49-F238E27FC236}">
                  <a16:creationId xmlns:a16="http://schemas.microsoft.com/office/drawing/2014/main" id="{E02586A3-1ECB-4DC8-868C-5222D035ED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23013" y="152876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Line 56">
              <a:extLst>
                <a:ext uri="{FF2B5EF4-FFF2-40B4-BE49-F238E27FC236}">
                  <a16:creationId xmlns:a16="http://schemas.microsoft.com/office/drawing/2014/main" id="{30A339E4-45F3-486F-9BA1-577D7581AA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51613" y="152876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57">
              <a:extLst>
                <a:ext uri="{FF2B5EF4-FFF2-40B4-BE49-F238E27FC236}">
                  <a16:creationId xmlns:a16="http://schemas.microsoft.com/office/drawing/2014/main" id="{155EE8D7-B253-4375-B994-AE29271259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78625" y="1528763"/>
              <a:ext cx="13700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Line 58">
              <a:extLst>
                <a:ext uri="{FF2B5EF4-FFF2-40B4-BE49-F238E27FC236}">
                  <a16:creationId xmlns:a16="http://schemas.microsoft.com/office/drawing/2014/main" id="{0F0AB1FC-D3A3-4B29-A72F-DE123C37CF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07225" y="1528763"/>
              <a:ext cx="18240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Line 60">
              <a:extLst>
                <a:ext uri="{FF2B5EF4-FFF2-40B4-BE49-F238E27FC236}">
                  <a16:creationId xmlns:a16="http://schemas.microsoft.com/office/drawing/2014/main" id="{B7F3A03B-F634-484B-B8C9-D2305FECFA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0413" y="1874838"/>
              <a:ext cx="0" cy="31083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Line 61">
              <a:extLst>
                <a:ext uri="{FF2B5EF4-FFF2-40B4-BE49-F238E27FC236}">
                  <a16:creationId xmlns:a16="http://schemas.microsoft.com/office/drawing/2014/main" id="{EC7CCA76-98BD-409E-86CA-C84E5A0ED9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0625" y="2112963"/>
              <a:ext cx="0" cy="26320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Line 62">
              <a:extLst>
                <a:ext uri="{FF2B5EF4-FFF2-40B4-BE49-F238E27FC236}">
                  <a16:creationId xmlns:a16="http://schemas.microsoft.com/office/drawing/2014/main" id="{0D7ECFFB-1541-4C04-85A3-CD5BA993A7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6538" y="2289176"/>
              <a:ext cx="0" cy="22796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Line 63">
              <a:extLst>
                <a:ext uri="{FF2B5EF4-FFF2-40B4-BE49-F238E27FC236}">
                  <a16:creationId xmlns:a16="http://schemas.microsoft.com/office/drawing/2014/main" id="{D2250891-36B7-490C-9A31-A9BD0FE872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7838" y="2422526"/>
              <a:ext cx="0" cy="20129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64">
              <a:extLst>
                <a:ext uri="{FF2B5EF4-FFF2-40B4-BE49-F238E27FC236}">
                  <a16:creationId xmlns:a16="http://schemas.microsoft.com/office/drawing/2014/main" id="{FBE6B0E5-B963-499E-8983-CE529CCF8B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8338" y="2528888"/>
              <a:ext cx="0" cy="18002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Line 65">
              <a:extLst>
                <a:ext uri="{FF2B5EF4-FFF2-40B4-BE49-F238E27FC236}">
                  <a16:creationId xmlns:a16="http://schemas.microsoft.com/office/drawing/2014/main" id="{E45FF1ED-2E33-4081-8E5F-C7EAC880F0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2325" y="2614613"/>
              <a:ext cx="0" cy="16287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Line 66">
              <a:extLst>
                <a:ext uri="{FF2B5EF4-FFF2-40B4-BE49-F238E27FC236}">
                  <a16:creationId xmlns:a16="http://schemas.microsoft.com/office/drawing/2014/main" id="{F1246077-D352-424E-ACC8-362C9D4B22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0913" y="2686051"/>
              <a:ext cx="0" cy="14859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Line 67">
              <a:extLst>
                <a:ext uri="{FF2B5EF4-FFF2-40B4-BE49-F238E27FC236}">
                  <a16:creationId xmlns:a16="http://schemas.microsoft.com/office/drawing/2014/main" id="{2827CF4F-2217-4F60-A8D3-9195D9E354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5688" y="2744788"/>
              <a:ext cx="0" cy="13684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68">
              <a:extLst>
                <a:ext uri="{FF2B5EF4-FFF2-40B4-BE49-F238E27FC236}">
                  <a16:creationId xmlns:a16="http://schemas.microsoft.com/office/drawing/2014/main" id="{92BC6078-C0EC-4096-9BA2-046CF667B5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935413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Line 69">
              <a:extLst>
                <a:ext uri="{FF2B5EF4-FFF2-40B4-BE49-F238E27FC236}">
                  <a16:creationId xmlns:a16="http://schemas.microsoft.com/office/drawing/2014/main" id="{431DFF35-F688-4614-9444-4D0F523A28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810001"/>
              <a:ext cx="2278063" cy="758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70">
              <a:extLst>
                <a:ext uri="{FF2B5EF4-FFF2-40B4-BE49-F238E27FC236}">
                  <a16:creationId xmlns:a16="http://schemas.microsoft.com/office/drawing/2014/main" id="{245CEC5B-DFA0-4A63-B287-59CEDBF8AD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683001"/>
              <a:ext cx="2278063" cy="506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Line 71">
              <a:extLst>
                <a:ext uri="{FF2B5EF4-FFF2-40B4-BE49-F238E27FC236}">
                  <a16:creationId xmlns:a16="http://schemas.microsoft.com/office/drawing/2014/main" id="{0CD48F48-98E5-4A22-9E3C-003CA6B557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556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72">
              <a:extLst>
                <a:ext uri="{FF2B5EF4-FFF2-40B4-BE49-F238E27FC236}">
                  <a16:creationId xmlns:a16="http://schemas.microsoft.com/office/drawing/2014/main" id="{0DA47BD4-251F-4177-9CC5-D2CBF38C0E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429001"/>
              <a:ext cx="22780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73">
              <a:extLst>
                <a:ext uri="{FF2B5EF4-FFF2-40B4-BE49-F238E27FC236}">
                  <a16:creationId xmlns:a16="http://schemas.microsoft.com/office/drawing/2014/main" id="{DC473FE8-5531-4471-9757-C402A9C5EC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3048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Line 74">
              <a:extLst>
                <a:ext uri="{FF2B5EF4-FFF2-40B4-BE49-F238E27FC236}">
                  <a16:creationId xmlns:a16="http://schemas.microsoft.com/office/drawing/2014/main" id="{1C431EDA-F330-4E9A-8033-321BEF8E07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2668588"/>
              <a:ext cx="2278063" cy="508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Line 75">
              <a:extLst>
                <a:ext uri="{FF2B5EF4-FFF2-40B4-BE49-F238E27FC236}">
                  <a16:creationId xmlns:a16="http://schemas.microsoft.com/office/drawing/2014/main" id="{000D9300-9841-4AA8-B679-A5A04B45C2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2289176"/>
              <a:ext cx="2278063" cy="760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76">
              <a:extLst>
                <a:ext uri="{FF2B5EF4-FFF2-40B4-BE49-F238E27FC236}">
                  <a16:creationId xmlns:a16="http://schemas.microsoft.com/office/drawing/2014/main" id="{C163D0A1-1F9D-45E4-B8DA-669882E2AC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1908176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E7DEB4EC-DBCE-444F-8559-5728DDC504EF}"/>
              </a:ext>
            </a:extLst>
          </p:cNvPr>
          <p:cNvSpPr/>
          <p:nvPr/>
        </p:nvSpPr>
        <p:spPr>
          <a:xfrm>
            <a:off x="304801" y="376464"/>
            <a:ext cx="11582398" cy="6200772"/>
          </a:xfrm>
          <a:prstGeom prst="roundRect">
            <a:avLst>
              <a:gd name="adj" fmla="val 1272"/>
            </a:avLst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id="{62EBDE27-9534-4B8C-8817-3673344A1199}"/>
              </a:ext>
            </a:extLst>
          </p:cNvPr>
          <p:cNvSpPr/>
          <p:nvPr/>
        </p:nvSpPr>
        <p:spPr>
          <a:xfrm>
            <a:off x="3067718" y="1946089"/>
            <a:ext cx="4391415" cy="4391415"/>
          </a:xfrm>
          <a:prstGeom prst="ellipse">
            <a:avLst/>
          </a:prstGeom>
          <a:gradFill>
            <a:gsLst>
              <a:gs pos="15000">
                <a:srgbClr val="FF9119">
                  <a:alpha val="40000"/>
                </a:srgbClr>
              </a:gs>
              <a:gs pos="100000">
                <a:srgbClr val="FA5D00">
                  <a:alpha val="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9" name="图片 138">
            <a:extLst>
              <a:ext uri="{FF2B5EF4-FFF2-40B4-BE49-F238E27FC236}">
                <a16:creationId xmlns:a16="http://schemas.microsoft.com/office/drawing/2014/main" id="{71B9CCCC-F84E-4A01-BD3C-B16C75C7CC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8794" y="2979265"/>
            <a:ext cx="3448411" cy="1939386"/>
          </a:xfrm>
          <a:prstGeom prst="rect">
            <a:avLst/>
          </a:prstGeom>
          <a:effectLst>
            <a:outerShdw blurRad="190500" dist="101600" dir="2700000" sx="99000" sy="99000" algn="tl" rotWithShape="0">
              <a:schemeClr val="tx1">
                <a:lumMod val="75000"/>
                <a:lumOff val="25000"/>
                <a:alpha val="35000"/>
              </a:schemeClr>
            </a:outerShdw>
          </a:effectLst>
          <a:scene3d>
            <a:camera prst="orthographicFront">
              <a:rot lat="21000000" lon="0" rev="0"/>
            </a:camera>
            <a:lightRig rig="contrasting" dir="t"/>
          </a:scene3d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9C1E0826-3271-4B62-97E7-0016E8BC4F3E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7258" y="506822"/>
            <a:ext cx="2721122" cy="1530630"/>
          </a:xfrm>
          <a:prstGeom prst="rect">
            <a:avLst/>
          </a:prstGeom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  <a:scene3d>
            <a:camera prst="orthographicFront">
              <a:rot lat="21000000" lon="0" rev="0"/>
            </a:camera>
            <a:lightRig rig="contrasting" dir="t"/>
          </a:scene3d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9084456A-08B8-4F75-9C9E-36913D05954C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2971" y="1037783"/>
            <a:ext cx="3359197" cy="1889548"/>
          </a:xfrm>
          <a:prstGeom prst="rect">
            <a:avLst/>
          </a:prstGeom>
          <a:effectLst>
            <a:outerShdw blurRad="190500" dist="101600" dir="2700000" sx="99000" sy="99000" algn="tl" rotWithShape="0">
              <a:schemeClr val="tx1">
                <a:lumMod val="75000"/>
                <a:lumOff val="25000"/>
                <a:alpha val="35000"/>
              </a:schemeClr>
            </a:outerShdw>
          </a:effectLst>
          <a:scene3d>
            <a:camera prst="orthographicFront">
              <a:rot lat="21000000" lon="0" rev="0"/>
            </a:camera>
            <a:lightRig rig="contrasting" dir="t"/>
          </a:scene3d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5313F1AD-6BCA-4998-B072-4AB1A6F339E3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1572" y="1570785"/>
            <a:ext cx="3954244" cy="2224261"/>
          </a:xfrm>
          <a:prstGeom prst="rect">
            <a:avLst/>
          </a:prstGeom>
          <a:effectLst>
            <a:outerShdw blurRad="190500" dist="101600" dir="2700000" sx="99000" sy="99000" algn="tl" rotWithShape="0">
              <a:schemeClr val="tx1">
                <a:lumMod val="75000"/>
                <a:lumOff val="25000"/>
                <a:alpha val="35000"/>
              </a:schemeClr>
            </a:outerShdw>
          </a:effectLst>
          <a:scene3d>
            <a:camera prst="orthographicFront">
              <a:rot lat="21000000" lon="0" rev="0"/>
            </a:camera>
            <a:lightRig rig="contrasting" dir="t"/>
          </a:scene3d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164C421F-FF5D-4091-813D-DFD280F7950B}"/>
              </a:ext>
            </a:extLst>
          </p:cNvPr>
          <p:cNvGrpSpPr/>
          <p:nvPr/>
        </p:nvGrpSpPr>
        <p:grpSpPr>
          <a:xfrm>
            <a:off x="5213352" y="863747"/>
            <a:ext cx="6789963" cy="6789963"/>
            <a:chOff x="5048250" y="323850"/>
            <a:chExt cx="6858000" cy="6858000"/>
          </a:xfrm>
          <a:effectLst>
            <a:outerShdw blurRad="152400" dist="508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8CD26A7B-CBA9-4C17-BDCA-15D5E32B7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48250" y="323850"/>
              <a:ext cx="6858000" cy="6858000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FCAE614A-32DA-459C-B225-DE9A03F10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2358" y="1879600"/>
              <a:ext cx="5249332" cy="2952750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128E0E3-5E91-482C-A543-029741485180}"/>
                </a:ext>
              </a:extLst>
            </p:cNvPr>
            <p:cNvSpPr/>
            <p:nvPr/>
          </p:nvSpPr>
          <p:spPr>
            <a:xfrm>
              <a:off x="8216736" y="4887685"/>
              <a:ext cx="500543" cy="195943"/>
            </a:xfrm>
            <a:prstGeom prst="rect">
              <a:avLst/>
            </a:prstGeom>
            <a:solidFill>
              <a:srgbClr val="141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8" name="矩形 147">
            <a:extLst>
              <a:ext uri="{FF2B5EF4-FFF2-40B4-BE49-F238E27FC236}">
                <a16:creationId xmlns:a16="http://schemas.microsoft.com/office/drawing/2014/main" id="{7BA3BC00-C844-4D94-9343-840F63A1CC00}"/>
              </a:ext>
            </a:extLst>
          </p:cNvPr>
          <p:cNvSpPr/>
          <p:nvPr/>
        </p:nvSpPr>
        <p:spPr>
          <a:xfrm rot="20160000">
            <a:off x="4017619" y="4946043"/>
            <a:ext cx="9740784" cy="319589"/>
          </a:xfrm>
          <a:prstGeom prst="rect">
            <a:avLst/>
          </a:prstGeom>
          <a:gradFill>
            <a:gsLst>
              <a:gs pos="7000">
                <a:srgbClr val="FF9119"/>
              </a:gs>
              <a:gs pos="100000">
                <a:srgbClr val="FA5D00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355600" dist="342900" dir="8100000" sx="96000" sy="96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n w="6350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www.pptcool.com · www.pptcool.com · www.pptcool.com · www.pptcool.com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45564066-3D13-4618-AB6E-36E111DB679E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8559" y="2952750"/>
            <a:ext cx="5339171" cy="3061593"/>
          </a:xfrm>
          <a:prstGeom prst="rect">
            <a:avLst/>
          </a:prstGeom>
          <a:effectLst>
            <a:outerShdw blurRad="190500" dist="101600" dir="2700000" sx="99000" sy="99000" algn="tl" rotWithShape="0">
              <a:schemeClr val="tx1">
                <a:lumMod val="75000"/>
                <a:lumOff val="25000"/>
                <a:alpha val="35000"/>
              </a:schemeClr>
            </a:outerShdw>
          </a:effectLst>
          <a:scene3d>
            <a:camera prst="orthographicFront">
              <a:rot lat="21000000" lon="0" rev="0"/>
            </a:camera>
            <a:lightRig rig="contrasting" dir="t"/>
          </a:scene3d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F2A3F1E6-DEF3-44F4-BB10-FED5AF125D2D}"/>
              </a:ext>
            </a:extLst>
          </p:cNvPr>
          <p:cNvSpPr>
            <a:spLocks/>
          </p:cNvSpPr>
          <p:nvPr/>
        </p:nvSpPr>
        <p:spPr>
          <a:xfrm>
            <a:off x="1913417" y="2663161"/>
            <a:ext cx="424988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n w="3175">
                  <a:noFill/>
                </a:ln>
                <a:solidFill>
                  <a:srgbClr val="FA5D00"/>
                </a:solidFill>
                <a:effectLst>
                  <a:outerShdw blurRad="279400" dist="101600" dir="2700000" algn="tl" rotWithShape="0">
                    <a:schemeClr val="accent2">
                      <a:alpha val="40000"/>
                    </a:schemeClr>
                  </a:outerShdw>
                </a:effectLst>
                <a:latin typeface="金山云技术体" pitchFamily="2" charset="-122"/>
                <a:ea typeface="金山云技术体" pitchFamily="2" charset="-122"/>
              </a:rPr>
              <a:t>效率为王</a:t>
            </a: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54D4B33D-5932-4A57-B910-DE7BED2C16E2}"/>
              </a:ext>
            </a:extLst>
          </p:cNvPr>
          <p:cNvSpPr/>
          <p:nvPr/>
        </p:nvSpPr>
        <p:spPr>
          <a:xfrm>
            <a:off x="-1428515" y="4200057"/>
            <a:ext cx="4391415" cy="4391415"/>
          </a:xfrm>
          <a:prstGeom prst="ellipse">
            <a:avLst/>
          </a:prstGeom>
          <a:gradFill>
            <a:gsLst>
              <a:gs pos="15000">
                <a:srgbClr val="FF9119">
                  <a:alpha val="40000"/>
                </a:srgbClr>
              </a:gs>
              <a:gs pos="100000">
                <a:srgbClr val="FA5D00">
                  <a:alpha val="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弧形 139">
            <a:extLst>
              <a:ext uri="{FF2B5EF4-FFF2-40B4-BE49-F238E27FC236}">
                <a16:creationId xmlns:a16="http://schemas.microsoft.com/office/drawing/2014/main" id="{1D30923A-11E4-42B9-B246-87AD5743E37A}"/>
              </a:ext>
            </a:extLst>
          </p:cNvPr>
          <p:cNvSpPr/>
          <p:nvPr/>
        </p:nvSpPr>
        <p:spPr>
          <a:xfrm rot="20497019">
            <a:off x="806597" y="2385553"/>
            <a:ext cx="4901658" cy="1135661"/>
          </a:xfrm>
          <a:prstGeom prst="arc">
            <a:avLst>
              <a:gd name="adj1" fmla="val 20915960"/>
              <a:gd name="adj2" fmla="val 1290488"/>
            </a:avLst>
          </a:prstGeom>
          <a:noFill/>
          <a:ln w="6350">
            <a:solidFill>
              <a:srgbClr val="FA5D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A21BA88-5F61-425B-8A5F-9CD871BD1CE4}"/>
              </a:ext>
            </a:extLst>
          </p:cNvPr>
          <p:cNvSpPr>
            <a:spLocks/>
          </p:cNvSpPr>
          <p:nvPr/>
        </p:nvSpPr>
        <p:spPr>
          <a:xfrm>
            <a:off x="785989" y="1512415"/>
            <a:ext cx="424988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n w="3175">
                  <a:noFill/>
                </a:ln>
                <a:solidFill>
                  <a:srgbClr val="FA5D00"/>
                </a:solidFill>
                <a:effectLst>
                  <a:outerShdw blurRad="279400" dist="101600" dir="2700000" algn="tl" rotWithShape="0">
                    <a:schemeClr val="accent2">
                      <a:alpha val="40000"/>
                    </a:schemeClr>
                  </a:outerShdw>
                </a:effectLst>
                <a:latin typeface="金山云技术体" pitchFamily="2" charset="-122"/>
                <a:ea typeface="金山云技术体" pitchFamily="2" charset="-122"/>
              </a:rPr>
              <a:t>操作为本</a:t>
            </a:r>
            <a:endParaRPr lang="en-US" altLang="zh-CN" sz="8800" dirty="0">
              <a:ln w="3175">
                <a:noFill/>
              </a:ln>
              <a:solidFill>
                <a:srgbClr val="FA5D00"/>
              </a:solidFill>
              <a:effectLst>
                <a:outerShdw blurRad="279400" dist="101600" dir="2700000" algn="tl" rotWithShape="0">
                  <a:schemeClr val="accent2">
                    <a:alpha val="40000"/>
                  </a:schemeClr>
                </a:outerShdw>
              </a:effectLst>
              <a:latin typeface="金山云技术体" pitchFamily="2" charset="-122"/>
              <a:ea typeface="金山云技术体" pitchFamily="2" charset="-122"/>
            </a:endParaRPr>
          </a:p>
        </p:txBody>
      </p:sp>
      <p:sp>
        <p:nvSpPr>
          <p:cNvPr id="141" name="弧形 140">
            <a:extLst>
              <a:ext uri="{FF2B5EF4-FFF2-40B4-BE49-F238E27FC236}">
                <a16:creationId xmlns:a16="http://schemas.microsoft.com/office/drawing/2014/main" id="{084C2F9F-FC66-470A-B2D3-B0046A914BFD}"/>
              </a:ext>
            </a:extLst>
          </p:cNvPr>
          <p:cNvSpPr/>
          <p:nvPr/>
        </p:nvSpPr>
        <p:spPr>
          <a:xfrm rot="20497019">
            <a:off x="806597" y="2385553"/>
            <a:ext cx="4901658" cy="1135661"/>
          </a:xfrm>
          <a:prstGeom prst="arc">
            <a:avLst>
              <a:gd name="adj1" fmla="val 9719638"/>
              <a:gd name="adj2" fmla="val 12294380"/>
            </a:avLst>
          </a:prstGeom>
          <a:noFill/>
          <a:ln w="6350">
            <a:solidFill>
              <a:srgbClr val="FA5D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星形: 四角 141">
            <a:extLst>
              <a:ext uri="{FF2B5EF4-FFF2-40B4-BE49-F238E27FC236}">
                <a16:creationId xmlns:a16="http://schemas.microsoft.com/office/drawing/2014/main" id="{3B093F7B-DA8A-4D7E-8316-D1F51D9A28C5}"/>
              </a:ext>
            </a:extLst>
          </p:cNvPr>
          <p:cNvSpPr/>
          <p:nvPr/>
        </p:nvSpPr>
        <p:spPr>
          <a:xfrm rot="1223076">
            <a:off x="5332963" y="1958202"/>
            <a:ext cx="487412" cy="487412"/>
          </a:xfrm>
          <a:prstGeom prst="star4">
            <a:avLst>
              <a:gd name="adj" fmla="val 13589"/>
            </a:avLst>
          </a:prstGeom>
          <a:solidFill>
            <a:srgbClr val="FA5D00"/>
          </a:soli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星形: 四角 142">
            <a:extLst>
              <a:ext uri="{FF2B5EF4-FFF2-40B4-BE49-F238E27FC236}">
                <a16:creationId xmlns:a16="http://schemas.microsoft.com/office/drawing/2014/main" id="{99D3EBE4-5DC2-4E4B-80E8-93C62506C4D2}"/>
              </a:ext>
            </a:extLst>
          </p:cNvPr>
          <p:cNvSpPr/>
          <p:nvPr/>
        </p:nvSpPr>
        <p:spPr>
          <a:xfrm rot="3561311">
            <a:off x="795504" y="3572309"/>
            <a:ext cx="511851" cy="511851"/>
          </a:xfrm>
          <a:prstGeom prst="star4">
            <a:avLst>
              <a:gd name="adj" fmla="val 13589"/>
            </a:avLst>
          </a:prstGeom>
          <a:solidFill>
            <a:srgbClr val="FA5D00"/>
          </a:solidFill>
          <a:ln>
            <a:noFill/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5DBAAA59-7B12-43C2-87AC-EBEDF640180D}"/>
              </a:ext>
            </a:extLst>
          </p:cNvPr>
          <p:cNvGrpSpPr/>
          <p:nvPr/>
        </p:nvGrpSpPr>
        <p:grpSpPr>
          <a:xfrm>
            <a:off x="980883" y="990600"/>
            <a:ext cx="1584417" cy="345681"/>
            <a:chOff x="999934" y="885371"/>
            <a:chExt cx="1301686" cy="283996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CDE033E-4E53-4C0E-AE65-49559737C697}"/>
                </a:ext>
              </a:extLst>
            </p:cNvPr>
            <p:cNvSpPr/>
            <p:nvPr/>
          </p:nvSpPr>
          <p:spPr>
            <a:xfrm>
              <a:off x="999934" y="885371"/>
              <a:ext cx="298513" cy="270321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5D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68E30D6-1ED7-4CE5-A494-B2B7FA4C874F}"/>
                </a:ext>
              </a:extLst>
            </p:cNvPr>
            <p:cNvSpPr>
              <a:spLocks/>
            </p:cNvSpPr>
            <p:nvPr/>
          </p:nvSpPr>
          <p:spPr>
            <a:xfrm>
              <a:off x="1782601" y="895980"/>
              <a:ext cx="519019" cy="163522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FA5D0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bg2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47" name="PA-文本框 25">
              <a:extLst>
                <a:ext uri="{FF2B5EF4-FFF2-40B4-BE49-F238E27FC236}">
                  <a16:creationId xmlns:a16="http://schemas.microsoft.com/office/drawing/2014/main" id="{4D7AA5E5-8562-4F00-8650-9BA9334C9DC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351747" y="900959"/>
              <a:ext cx="400946" cy="158222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FA5D0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2800" dirty="0">
                <a:solidFill>
                  <a:srgbClr val="C9512E"/>
                </a:solidFill>
                <a:latin typeface="+mn-ea"/>
              </a:endParaRPr>
            </a:p>
          </p:txBody>
        </p:sp>
        <p:sp>
          <p:nvSpPr>
            <p:cNvPr id="48" name="PA-文本框 12">
              <a:extLst>
                <a:ext uri="{FF2B5EF4-FFF2-40B4-BE49-F238E27FC236}">
                  <a16:creationId xmlns:a16="http://schemas.microsoft.com/office/drawing/2014/main" id="{E96732D8-4913-4229-B2CF-447F096E217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341701" y="1100010"/>
              <a:ext cx="934353" cy="6935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46" name="矩形 145">
            <a:extLst>
              <a:ext uri="{FF2B5EF4-FFF2-40B4-BE49-F238E27FC236}">
                <a16:creationId xmlns:a16="http://schemas.microsoft.com/office/drawing/2014/main" id="{F809A7A5-1933-42BC-9382-3EA9D247CB73}"/>
              </a:ext>
            </a:extLst>
          </p:cNvPr>
          <p:cNvSpPr/>
          <p:nvPr/>
        </p:nvSpPr>
        <p:spPr>
          <a:xfrm rot="2313004">
            <a:off x="4659068" y="2422723"/>
            <a:ext cx="8947287" cy="319589"/>
          </a:xfrm>
          <a:prstGeom prst="rect">
            <a:avLst/>
          </a:prstGeom>
          <a:gradFill flip="none" rotWithShape="1">
            <a:gsLst>
              <a:gs pos="7000">
                <a:srgbClr val="FF9119"/>
              </a:gs>
              <a:gs pos="100000">
                <a:srgbClr val="FA5D00"/>
              </a:gs>
            </a:gsLst>
            <a:lin ang="6000000" scaled="0"/>
            <a:tileRect/>
          </a:gradFill>
          <a:ln>
            <a:noFill/>
          </a:ln>
          <a:effectLst>
            <a:outerShdw blurRad="355600" dist="342900" dir="8100000" sx="96000" sy="96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n w="6350">
                  <a:solidFill>
                    <a:schemeClr val="bg1"/>
                  </a:solidFill>
                </a:ln>
                <a:noFill/>
                <a:latin typeface="+mj-ea"/>
              </a:rPr>
              <a:t>www.pptcool.com · www.pptcool.com · www.pptcool.com · www.pptcool.com · www.pptcool.com</a:t>
            </a: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E4F7314-B94D-4737-9916-EF1BC27559B1}"/>
              </a:ext>
            </a:extLst>
          </p:cNvPr>
          <p:cNvSpPr/>
          <p:nvPr/>
        </p:nvSpPr>
        <p:spPr>
          <a:xfrm>
            <a:off x="845933" y="4518037"/>
            <a:ext cx="29113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版式库网站推广方案</a:t>
            </a:r>
          </a:p>
        </p:txBody>
      </p:sp>
      <p:sp>
        <p:nvSpPr>
          <p:cNvPr id="153" name="矩形: 圆角 152">
            <a:extLst>
              <a:ext uri="{FF2B5EF4-FFF2-40B4-BE49-F238E27FC236}">
                <a16:creationId xmlns:a16="http://schemas.microsoft.com/office/drawing/2014/main" id="{0A88EFA6-CCD8-42DD-B241-76294B03EBC8}"/>
              </a:ext>
            </a:extLst>
          </p:cNvPr>
          <p:cNvSpPr/>
          <p:nvPr/>
        </p:nvSpPr>
        <p:spPr>
          <a:xfrm>
            <a:off x="857963" y="5395820"/>
            <a:ext cx="2474783" cy="3970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A8300"/>
              </a:gs>
              <a:gs pos="85000">
                <a:srgbClr val="FA5D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81000" dist="101600" dir="2700000" sx="98000" sy="98000" algn="tl" rotWithShape="0">
              <a:schemeClr val="accent2">
                <a:alpha val="5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3880590F-6678-4607-BF6E-E278CA7305D4}"/>
              </a:ext>
            </a:extLst>
          </p:cNvPr>
          <p:cNvSpPr/>
          <p:nvPr/>
        </p:nvSpPr>
        <p:spPr>
          <a:xfrm>
            <a:off x="957325" y="5386475"/>
            <a:ext cx="1965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www.pptcool.com</a:t>
            </a:r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id="{18C94847-52F3-4734-A132-941254BA8B88}"/>
              </a:ext>
            </a:extLst>
          </p:cNvPr>
          <p:cNvSpPr/>
          <p:nvPr/>
        </p:nvSpPr>
        <p:spPr>
          <a:xfrm>
            <a:off x="2942166" y="5422119"/>
            <a:ext cx="347177" cy="347177"/>
          </a:xfrm>
          <a:prstGeom prst="ellipse">
            <a:avLst/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F8337"/>
              </a:solidFill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1B89E3F2-FDE3-41FF-985F-D1C34FCBD712}"/>
              </a:ext>
            </a:extLst>
          </p:cNvPr>
          <p:cNvSpPr txBox="1"/>
          <p:nvPr/>
        </p:nvSpPr>
        <p:spPr>
          <a:xfrm>
            <a:off x="2854602" y="5453983"/>
            <a:ext cx="540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FFAF7D"/>
                </a:solidFill>
              </a:rPr>
              <a:t>GO</a:t>
            </a:r>
            <a:endParaRPr lang="zh-CN" altLang="en-US" sz="1200" dirty="0">
              <a:solidFill>
                <a:srgbClr val="FFAF7D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6456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rgbClr val="FA8300"/>
            </a:gs>
            <a:gs pos="100000">
              <a:srgbClr val="FA5D00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A7C229FB-89BB-4BCA-8E86-E747A867B5C1}"/>
              </a:ext>
            </a:extLst>
          </p:cNvPr>
          <p:cNvSpPr/>
          <p:nvPr/>
        </p:nvSpPr>
        <p:spPr>
          <a:xfrm>
            <a:off x="304800" y="376464"/>
            <a:ext cx="11582402" cy="6200774"/>
          </a:xfrm>
          <a:prstGeom prst="roundRect">
            <a:avLst>
              <a:gd name="adj" fmla="val 1272"/>
            </a:avLst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椭圆 270">
            <a:extLst>
              <a:ext uri="{FF2B5EF4-FFF2-40B4-BE49-F238E27FC236}">
                <a16:creationId xmlns:a16="http://schemas.microsoft.com/office/drawing/2014/main" id="{779E2C66-92AC-4DF6-9569-89352C8A96DA}"/>
              </a:ext>
            </a:extLst>
          </p:cNvPr>
          <p:cNvSpPr/>
          <p:nvPr/>
        </p:nvSpPr>
        <p:spPr>
          <a:xfrm>
            <a:off x="3900293" y="3893708"/>
            <a:ext cx="4391415" cy="4391415"/>
          </a:xfrm>
          <a:prstGeom prst="ellipse">
            <a:avLst/>
          </a:prstGeom>
          <a:gradFill>
            <a:gsLst>
              <a:gs pos="15000">
                <a:srgbClr val="FF9119">
                  <a:alpha val="40000"/>
                </a:srgbClr>
              </a:gs>
              <a:gs pos="100000">
                <a:srgbClr val="FA5D00">
                  <a:alpha val="0"/>
                </a:srgb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48050443-15B1-4892-91A9-3909E07A0436}"/>
              </a:ext>
            </a:extLst>
          </p:cNvPr>
          <p:cNvGrpSpPr/>
          <p:nvPr/>
        </p:nvGrpSpPr>
        <p:grpSpPr>
          <a:xfrm>
            <a:off x="295780" y="376463"/>
            <a:ext cx="11567874" cy="6242991"/>
            <a:chOff x="2679700" y="1528763"/>
            <a:chExt cx="6832601" cy="3800475"/>
          </a:xfrm>
        </p:grpSpPr>
        <p:sp>
          <p:nvSpPr>
            <p:cNvPr id="121" name="Line 6">
              <a:extLst>
                <a:ext uri="{FF2B5EF4-FFF2-40B4-BE49-F238E27FC236}">
                  <a16:creationId xmlns:a16="http://schemas.microsoft.com/office/drawing/2014/main" id="{2330B2FE-C76D-4844-B599-D21CD77580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0413" y="4983163"/>
              <a:ext cx="55927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Line 7">
              <a:extLst>
                <a:ext uri="{FF2B5EF4-FFF2-40B4-BE49-F238E27FC236}">
                  <a16:creationId xmlns:a16="http://schemas.microsoft.com/office/drawing/2014/main" id="{2D222783-6CE9-4B2D-9431-DDB09ABE2A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0625" y="4745038"/>
              <a:ext cx="4732338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8">
              <a:extLst>
                <a:ext uri="{FF2B5EF4-FFF2-40B4-BE49-F238E27FC236}">
                  <a16:creationId xmlns:a16="http://schemas.microsoft.com/office/drawing/2014/main" id="{02C507D2-7344-4886-A7F2-E1424D5288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6538" y="4568826"/>
              <a:ext cx="40989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Line 9">
              <a:extLst>
                <a:ext uri="{FF2B5EF4-FFF2-40B4-BE49-F238E27FC236}">
                  <a16:creationId xmlns:a16="http://schemas.microsoft.com/office/drawing/2014/main" id="{0788B2BF-D53E-4806-B0B2-3CECBCEE03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7838" y="4435476"/>
              <a:ext cx="3617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10">
              <a:extLst>
                <a:ext uri="{FF2B5EF4-FFF2-40B4-BE49-F238E27FC236}">
                  <a16:creationId xmlns:a16="http://schemas.microsoft.com/office/drawing/2014/main" id="{2CD4CA11-9ADD-4F4D-B0F3-DC13906B6E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8338" y="4329113"/>
              <a:ext cx="3236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1">
              <a:extLst>
                <a:ext uri="{FF2B5EF4-FFF2-40B4-BE49-F238E27FC236}">
                  <a16:creationId xmlns:a16="http://schemas.microsoft.com/office/drawing/2014/main" id="{3091FDC9-88FD-404C-9C6F-F32C46C1A9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2325" y="4243388"/>
              <a:ext cx="2927350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Line 12">
              <a:extLst>
                <a:ext uri="{FF2B5EF4-FFF2-40B4-BE49-F238E27FC236}">
                  <a16:creationId xmlns:a16="http://schemas.microsoft.com/office/drawing/2014/main" id="{1AEA6E08-C693-4024-94EE-0BC4C36B3B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57738" y="4171951"/>
              <a:ext cx="26765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Line 13">
              <a:extLst>
                <a:ext uri="{FF2B5EF4-FFF2-40B4-BE49-F238E27FC236}">
                  <a16:creationId xmlns:a16="http://schemas.microsoft.com/office/drawing/2014/main" id="{7E855B92-F8CD-4BDF-9306-60FAEE5220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5688" y="4113213"/>
              <a:ext cx="24606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14">
              <a:extLst>
                <a:ext uri="{FF2B5EF4-FFF2-40B4-BE49-F238E27FC236}">
                  <a16:creationId xmlns:a16="http://schemas.microsoft.com/office/drawing/2014/main" id="{46027149-5354-426B-851D-D6A90DD34B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07225" y="4062413"/>
              <a:ext cx="18240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Line 15">
              <a:extLst>
                <a:ext uri="{FF2B5EF4-FFF2-40B4-BE49-F238E27FC236}">
                  <a16:creationId xmlns:a16="http://schemas.microsoft.com/office/drawing/2014/main" id="{2F3FDDB3-64B6-4FB6-801F-9944634081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78625" y="4062413"/>
              <a:ext cx="13700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16">
              <a:extLst>
                <a:ext uri="{FF2B5EF4-FFF2-40B4-BE49-F238E27FC236}">
                  <a16:creationId xmlns:a16="http://schemas.microsoft.com/office/drawing/2014/main" id="{DD86CFEE-5CC2-4A41-8453-7C778E7F34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1613" y="406241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17">
              <a:extLst>
                <a:ext uri="{FF2B5EF4-FFF2-40B4-BE49-F238E27FC236}">
                  <a16:creationId xmlns:a16="http://schemas.microsoft.com/office/drawing/2014/main" id="{5A7B22B9-A307-4EE1-84B7-AE00FA25B0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23013" y="406241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18">
              <a:extLst>
                <a:ext uri="{FF2B5EF4-FFF2-40B4-BE49-F238E27FC236}">
                  <a16:creationId xmlns:a16="http://schemas.microsoft.com/office/drawing/2014/main" id="{F5DE2C3B-4DBE-4068-A652-448E03D96B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96000" y="4062413"/>
              <a:ext cx="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19">
              <a:extLst>
                <a:ext uri="{FF2B5EF4-FFF2-40B4-BE49-F238E27FC236}">
                  <a16:creationId xmlns:a16="http://schemas.microsoft.com/office/drawing/2014/main" id="{44FAF40A-F8FA-423E-B1F0-1137F08D80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13375" y="406241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20">
              <a:extLst>
                <a:ext uri="{FF2B5EF4-FFF2-40B4-BE49-F238E27FC236}">
                  <a16:creationId xmlns:a16="http://schemas.microsoft.com/office/drawing/2014/main" id="{8EC5C514-458C-4CF8-BECD-27E3DDA3C6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29163" y="406241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21">
              <a:extLst>
                <a:ext uri="{FF2B5EF4-FFF2-40B4-BE49-F238E27FC236}">
                  <a16:creationId xmlns:a16="http://schemas.microsoft.com/office/drawing/2014/main" id="{5DB820F9-0CA3-41D4-95FD-091C590DAF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46538" y="4062413"/>
              <a:ext cx="13668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22">
              <a:extLst>
                <a:ext uri="{FF2B5EF4-FFF2-40B4-BE49-F238E27FC236}">
                  <a16:creationId xmlns:a16="http://schemas.microsoft.com/office/drawing/2014/main" id="{FB0675C3-3BAF-42AA-9014-CEF0A7DD5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2325" y="4062413"/>
              <a:ext cx="182245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Line 24">
              <a:extLst>
                <a:ext uri="{FF2B5EF4-FFF2-40B4-BE49-F238E27FC236}">
                  <a16:creationId xmlns:a16="http://schemas.microsoft.com/office/drawing/2014/main" id="{17C10ECE-755B-4DB5-B055-47F19F9B8C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91588" y="1874838"/>
              <a:ext cx="0" cy="31083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25">
              <a:extLst>
                <a:ext uri="{FF2B5EF4-FFF2-40B4-BE49-F238E27FC236}">
                  <a16:creationId xmlns:a16="http://schemas.microsoft.com/office/drawing/2014/main" id="{BC990C80-8235-4408-9206-B71AB36BD0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61375" y="2112963"/>
              <a:ext cx="0" cy="26320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Line 26">
              <a:extLst>
                <a:ext uri="{FF2B5EF4-FFF2-40B4-BE49-F238E27FC236}">
                  <a16:creationId xmlns:a16="http://schemas.microsoft.com/office/drawing/2014/main" id="{5933FFE5-CBF8-4DA7-A3B0-3CCA40E41D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45463" y="2289176"/>
              <a:ext cx="0" cy="22796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27">
              <a:extLst>
                <a:ext uri="{FF2B5EF4-FFF2-40B4-BE49-F238E27FC236}">
                  <a16:creationId xmlns:a16="http://schemas.microsoft.com/office/drawing/2014/main" id="{D3445B46-E007-4FB3-8FE0-65894CC8CE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05750" y="2422526"/>
              <a:ext cx="0" cy="20129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Line 28">
              <a:extLst>
                <a:ext uri="{FF2B5EF4-FFF2-40B4-BE49-F238E27FC236}">
                  <a16:creationId xmlns:a16="http://schemas.microsoft.com/office/drawing/2014/main" id="{263287AB-DB29-4ABB-9CB9-C3CF0774E8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15250" y="2528888"/>
              <a:ext cx="0" cy="18002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Line 29">
              <a:extLst>
                <a:ext uri="{FF2B5EF4-FFF2-40B4-BE49-F238E27FC236}">
                  <a16:creationId xmlns:a16="http://schemas.microsoft.com/office/drawing/2014/main" id="{07A8D5FA-8D34-4DF4-92EF-FE587A4227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59675" y="2614613"/>
              <a:ext cx="0" cy="16287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30">
              <a:extLst>
                <a:ext uri="{FF2B5EF4-FFF2-40B4-BE49-F238E27FC236}">
                  <a16:creationId xmlns:a16="http://schemas.microsoft.com/office/drawing/2014/main" id="{9B89092C-B1FD-445A-A4EC-6DD11AFCBA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34263" y="2686051"/>
              <a:ext cx="0" cy="14859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Line 31">
              <a:extLst>
                <a:ext uri="{FF2B5EF4-FFF2-40B4-BE49-F238E27FC236}">
                  <a16:creationId xmlns:a16="http://schemas.microsoft.com/office/drawing/2014/main" id="{FBCEAE75-1041-4DDC-B392-3925402FF6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26313" y="2744788"/>
              <a:ext cx="0" cy="13684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32">
              <a:extLst>
                <a:ext uri="{FF2B5EF4-FFF2-40B4-BE49-F238E27FC236}">
                  <a16:creationId xmlns:a16="http://schemas.microsoft.com/office/drawing/2014/main" id="{EC0B5360-19F0-4C6A-81C4-CC9A95DF95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1908176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Line 33">
              <a:extLst>
                <a:ext uri="{FF2B5EF4-FFF2-40B4-BE49-F238E27FC236}">
                  <a16:creationId xmlns:a16="http://schemas.microsoft.com/office/drawing/2014/main" id="{A213CBC9-EF64-45DD-8F03-405DA37548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2289176"/>
              <a:ext cx="2278063" cy="760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Line 34">
              <a:extLst>
                <a:ext uri="{FF2B5EF4-FFF2-40B4-BE49-F238E27FC236}">
                  <a16:creationId xmlns:a16="http://schemas.microsoft.com/office/drawing/2014/main" id="{A33CDA5E-D1F1-4304-B569-071A0C4293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2668588"/>
              <a:ext cx="2278063" cy="508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Line 35">
              <a:extLst>
                <a:ext uri="{FF2B5EF4-FFF2-40B4-BE49-F238E27FC236}">
                  <a16:creationId xmlns:a16="http://schemas.microsoft.com/office/drawing/2014/main" id="{4CFEDA25-259F-4FBF-B72A-581669BD83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3048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Line 36">
              <a:extLst>
                <a:ext uri="{FF2B5EF4-FFF2-40B4-BE49-F238E27FC236}">
                  <a16:creationId xmlns:a16="http://schemas.microsoft.com/office/drawing/2014/main" id="{1D803CE3-2601-4122-AB3C-1AEDEF8D81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429001"/>
              <a:ext cx="22780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Line 37">
              <a:extLst>
                <a:ext uri="{FF2B5EF4-FFF2-40B4-BE49-F238E27FC236}">
                  <a16:creationId xmlns:a16="http://schemas.microsoft.com/office/drawing/2014/main" id="{B3E85C06-557D-4DD5-A7EA-9B0EB183A4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556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Line 38">
              <a:extLst>
                <a:ext uri="{FF2B5EF4-FFF2-40B4-BE49-F238E27FC236}">
                  <a16:creationId xmlns:a16="http://schemas.microsoft.com/office/drawing/2014/main" id="{4B8CD1A0-5DEA-4B8A-AFB5-92A01DE9B5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683001"/>
              <a:ext cx="2278063" cy="506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Line 39">
              <a:extLst>
                <a:ext uri="{FF2B5EF4-FFF2-40B4-BE49-F238E27FC236}">
                  <a16:creationId xmlns:a16="http://schemas.microsoft.com/office/drawing/2014/main" id="{5AAF4CD7-7658-4FDD-9B6D-6E3CB134AE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810001"/>
              <a:ext cx="2278063" cy="758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Line 40">
              <a:extLst>
                <a:ext uri="{FF2B5EF4-FFF2-40B4-BE49-F238E27FC236}">
                  <a16:creationId xmlns:a16="http://schemas.microsoft.com/office/drawing/2014/main" id="{1FE89E1F-F54A-4FFE-A9CC-37197DF781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935413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Line 42">
              <a:extLst>
                <a:ext uri="{FF2B5EF4-FFF2-40B4-BE49-F238E27FC236}">
                  <a16:creationId xmlns:a16="http://schemas.microsoft.com/office/drawing/2014/main" id="{46C542F7-EDDA-4395-A95F-88096BCA7D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00413" y="1874838"/>
              <a:ext cx="55927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Line 43">
              <a:extLst>
                <a:ext uri="{FF2B5EF4-FFF2-40B4-BE49-F238E27FC236}">
                  <a16:creationId xmlns:a16="http://schemas.microsoft.com/office/drawing/2014/main" id="{64555571-4A8D-4C10-98C3-2060A01902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30625" y="2112963"/>
              <a:ext cx="4732338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Line 44">
              <a:extLst>
                <a:ext uri="{FF2B5EF4-FFF2-40B4-BE49-F238E27FC236}">
                  <a16:creationId xmlns:a16="http://schemas.microsoft.com/office/drawing/2014/main" id="{BF8A6472-6C49-42E0-B903-446D5AFD49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46538" y="2289176"/>
              <a:ext cx="40989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Line 45">
              <a:extLst>
                <a:ext uri="{FF2B5EF4-FFF2-40B4-BE49-F238E27FC236}">
                  <a16:creationId xmlns:a16="http://schemas.microsoft.com/office/drawing/2014/main" id="{5F7AE386-D186-477D-962C-8EE6C1241D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7838" y="2422526"/>
              <a:ext cx="3617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Line 46">
              <a:extLst>
                <a:ext uri="{FF2B5EF4-FFF2-40B4-BE49-F238E27FC236}">
                  <a16:creationId xmlns:a16="http://schemas.microsoft.com/office/drawing/2014/main" id="{A70CCD83-AA7C-44A3-ACAE-4DD7FE6AA6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78338" y="2528888"/>
              <a:ext cx="3236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Line 47">
              <a:extLst>
                <a:ext uri="{FF2B5EF4-FFF2-40B4-BE49-F238E27FC236}">
                  <a16:creationId xmlns:a16="http://schemas.microsoft.com/office/drawing/2014/main" id="{0C93FC1F-0F45-49A3-9D0C-4432414B82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32325" y="2614613"/>
              <a:ext cx="2927350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Line 48">
              <a:extLst>
                <a:ext uri="{FF2B5EF4-FFF2-40B4-BE49-F238E27FC236}">
                  <a16:creationId xmlns:a16="http://schemas.microsoft.com/office/drawing/2014/main" id="{68F659B5-6268-4273-B416-34B5F7D9E6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57738" y="2686051"/>
              <a:ext cx="26765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Line 49">
              <a:extLst>
                <a:ext uri="{FF2B5EF4-FFF2-40B4-BE49-F238E27FC236}">
                  <a16:creationId xmlns:a16="http://schemas.microsoft.com/office/drawing/2014/main" id="{17E65E89-4E2D-4846-A622-7C2C94A1A5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65688" y="2744788"/>
              <a:ext cx="24606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Line 50">
              <a:extLst>
                <a:ext uri="{FF2B5EF4-FFF2-40B4-BE49-F238E27FC236}">
                  <a16:creationId xmlns:a16="http://schemas.microsoft.com/office/drawing/2014/main" id="{55752997-3B87-486D-B7AD-219EAEE0BC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362325" y="1528763"/>
              <a:ext cx="182245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Line 51">
              <a:extLst>
                <a:ext uri="{FF2B5EF4-FFF2-40B4-BE49-F238E27FC236}">
                  <a16:creationId xmlns:a16="http://schemas.microsoft.com/office/drawing/2014/main" id="{B3361CD8-D05F-4A98-B13B-5E78D57AA2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46538" y="1528763"/>
              <a:ext cx="13668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Line 52">
              <a:extLst>
                <a:ext uri="{FF2B5EF4-FFF2-40B4-BE49-F238E27FC236}">
                  <a16:creationId xmlns:a16="http://schemas.microsoft.com/office/drawing/2014/main" id="{CE7BFCBF-D5C4-4985-A89F-44AE539D34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729163" y="152876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Line 53">
              <a:extLst>
                <a:ext uri="{FF2B5EF4-FFF2-40B4-BE49-F238E27FC236}">
                  <a16:creationId xmlns:a16="http://schemas.microsoft.com/office/drawing/2014/main" id="{8EE6EBDA-C98D-4BB2-98CF-435F68091C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13375" y="152876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Line 54">
              <a:extLst>
                <a:ext uri="{FF2B5EF4-FFF2-40B4-BE49-F238E27FC236}">
                  <a16:creationId xmlns:a16="http://schemas.microsoft.com/office/drawing/2014/main" id="{70441AD7-26D6-4B48-BA6C-01A382E25F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96000" y="1528763"/>
              <a:ext cx="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Line 55">
              <a:extLst>
                <a:ext uri="{FF2B5EF4-FFF2-40B4-BE49-F238E27FC236}">
                  <a16:creationId xmlns:a16="http://schemas.microsoft.com/office/drawing/2014/main" id="{A292341C-4763-4308-81C6-D833620B04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23013" y="152876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Line 56">
              <a:extLst>
                <a:ext uri="{FF2B5EF4-FFF2-40B4-BE49-F238E27FC236}">
                  <a16:creationId xmlns:a16="http://schemas.microsoft.com/office/drawing/2014/main" id="{87165798-D2B8-44A3-9472-887C1C683D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51613" y="152876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Line 57">
              <a:extLst>
                <a:ext uri="{FF2B5EF4-FFF2-40B4-BE49-F238E27FC236}">
                  <a16:creationId xmlns:a16="http://schemas.microsoft.com/office/drawing/2014/main" id="{69C5D580-BDAF-49CF-84E7-000064FB78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78625" y="1528763"/>
              <a:ext cx="13700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Line 58">
              <a:extLst>
                <a:ext uri="{FF2B5EF4-FFF2-40B4-BE49-F238E27FC236}">
                  <a16:creationId xmlns:a16="http://schemas.microsoft.com/office/drawing/2014/main" id="{49685BD1-15DF-48A3-BA35-73776F1EE8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07225" y="1528763"/>
              <a:ext cx="18240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Line 60">
              <a:extLst>
                <a:ext uri="{FF2B5EF4-FFF2-40B4-BE49-F238E27FC236}">
                  <a16:creationId xmlns:a16="http://schemas.microsoft.com/office/drawing/2014/main" id="{608AB098-2671-41AC-BB36-4D849F4F67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0413" y="1874838"/>
              <a:ext cx="0" cy="31083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Line 61">
              <a:extLst>
                <a:ext uri="{FF2B5EF4-FFF2-40B4-BE49-F238E27FC236}">
                  <a16:creationId xmlns:a16="http://schemas.microsoft.com/office/drawing/2014/main" id="{F75CC716-C14E-4180-AEE7-3DBB80E17E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0625" y="2112963"/>
              <a:ext cx="0" cy="26320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Line 62">
              <a:extLst>
                <a:ext uri="{FF2B5EF4-FFF2-40B4-BE49-F238E27FC236}">
                  <a16:creationId xmlns:a16="http://schemas.microsoft.com/office/drawing/2014/main" id="{220B93A0-B33C-421C-A4BA-78DE9AFECE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6538" y="2289176"/>
              <a:ext cx="0" cy="22796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Line 63">
              <a:extLst>
                <a:ext uri="{FF2B5EF4-FFF2-40B4-BE49-F238E27FC236}">
                  <a16:creationId xmlns:a16="http://schemas.microsoft.com/office/drawing/2014/main" id="{41532E8F-002D-490C-B5D0-33CC4E66A6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7838" y="2422526"/>
              <a:ext cx="0" cy="20129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Line 64">
              <a:extLst>
                <a:ext uri="{FF2B5EF4-FFF2-40B4-BE49-F238E27FC236}">
                  <a16:creationId xmlns:a16="http://schemas.microsoft.com/office/drawing/2014/main" id="{BCD6CE3A-A07C-455C-BA0C-2AF2D7F24D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8338" y="2528888"/>
              <a:ext cx="0" cy="18002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Line 65">
              <a:extLst>
                <a:ext uri="{FF2B5EF4-FFF2-40B4-BE49-F238E27FC236}">
                  <a16:creationId xmlns:a16="http://schemas.microsoft.com/office/drawing/2014/main" id="{92AA3319-07D3-4549-855F-70768F1290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2325" y="2614613"/>
              <a:ext cx="0" cy="16287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Line 66">
              <a:extLst>
                <a:ext uri="{FF2B5EF4-FFF2-40B4-BE49-F238E27FC236}">
                  <a16:creationId xmlns:a16="http://schemas.microsoft.com/office/drawing/2014/main" id="{AF272511-A650-4948-B6AE-ACB02C5DCC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0913" y="2686051"/>
              <a:ext cx="0" cy="14859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Line 67">
              <a:extLst>
                <a:ext uri="{FF2B5EF4-FFF2-40B4-BE49-F238E27FC236}">
                  <a16:creationId xmlns:a16="http://schemas.microsoft.com/office/drawing/2014/main" id="{1F7BE8BB-38D8-4C65-A6B5-2165308EAE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5688" y="2744788"/>
              <a:ext cx="0" cy="13684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Line 68">
              <a:extLst>
                <a:ext uri="{FF2B5EF4-FFF2-40B4-BE49-F238E27FC236}">
                  <a16:creationId xmlns:a16="http://schemas.microsoft.com/office/drawing/2014/main" id="{47B34099-9B4E-47FC-BD9B-AE3C99925C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935413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Line 69">
              <a:extLst>
                <a:ext uri="{FF2B5EF4-FFF2-40B4-BE49-F238E27FC236}">
                  <a16:creationId xmlns:a16="http://schemas.microsoft.com/office/drawing/2014/main" id="{F792B8C6-23CD-4D1B-9541-525796F1A9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810001"/>
              <a:ext cx="2278063" cy="758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Line 70">
              <a:extLst>
                <a:ext uri="{FF2B5EF4-FFF2-40B4-BE49-F238E27FC236}">
                  <a16:creationId xmlns:a16="http://schemas.microsoft.com/office/drawing/2014/main" id="{90BFA8CB-8212-42B2-830C-E7B0207FFA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683001"/>
              <a:ext cx="2278063" cy="506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Line 71">
              <a:extLst>
                <a:ext uri="{FF2B5EF4-FFF2-40B4-BE49-F238E27FC236}">
                  <a16:creationId xmlns:a16="http://schemas.microsoft.com/office/drawing/2014/main" id="{13D74131-4C08-43F4-A9A2-E4DEC6CA82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556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Line 72">
              <a:extLst>
                <a:ext uri="{FF2B5EF4-FFF2-40B4-BE49-F238E27FC236}">
                  <a16:creationId xmlns:a16="http://schemas.microsoft.com/office/drawing/2014/main" id="{64AA79C2-1FA4-427C-9ED3-3453BA707C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429001"/>
              <a:ext cx="22780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Line 73">
              <a:extLst>
                <a:ext uri="{FF2B5EF4-FFF2-40B4-BE49-F238E27FC236}">
                  <a16:creationId xmlns:a16="http://schemas.microsoft.com/office/drawing/2014/main" id="{C78661EB-8648-480F-BFEE-9D86D62257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3048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Line 74">
              <a:extLst>
                <a:ext uri="{FF2B5EF4-FFF2-40B4-BE49-F238E27FC236}">
                  <a16:creationId xmlns:a16="http://schemas.microsoft.com/office/drawing/2014/main" id="{8A891943-0E7E-42C3-8EE5-95E998CC63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2668588"/>
              <a:ext cx="2278063" cy="508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Line 75">
              <a:extLst>
                <a:ext uri="{FF2B5EF4-FFF2-40B4-BE49-F238E27FC236}">
                  <a16:creationId xmlns:a16="http://schemas.microsoft.com/office/drawing/2014/main" id="{17FBB103-7845-4F8D-98A0-E5DA9D5B34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2289176"/>
              <a:ext cx="2278063" cy="760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Line 76">
              <a:extLst>
                <a:ext uri="{FF2B5EF4-FFF2-40B4-BE49-F238E27FC236}">
                  <a16:creationId xmlns:a16="http://schemas.microsoft.com/office/drawing/2014/main" id="{C4F80A9F-6E1A-467B-81A5-70CB5F16D7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1908176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879C0096-CCC0-4040-A1EA-BB7FF72E49E8}"/>
              </a:ext>
            </a:extLst>
          </p:cNvPr>
          <p:cNvSpPr/>
          <p:nvPr/>
        </p:nvSpPr>
        <p:spPr>
          <a:xfrm>
            <a:off x="304801" y="376464"/>
            <a:ext cx="11582398" cy="6200772"/>
          </a:xfrm>
          <a:prstGeom prst="roundRect">
            <a:avLst>
              <a:gd name="adj" fmla="val 1272"/>
            </a:avLst>
          </a:prstGeom>
          <a:gradFill flip="none" rotWithShape="1">
            <a:gsLst>
              <a:gs pos="47800">
                <a:srgbClr val="FFFFFF">
                  <a:alpha val="50000"/>
                </a:srgbClr>
              </a:gs>
              <a:gs pos="0">
                <a:schemeClr val="bg1">
                  <a:alpha val="95000"/>
                </a:schemeClr>
              </a:gs>
              <a:gs pos="100000">
                <a:schemeClr val="bg1">
                  <a:alpha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CB5419C-70FF-4F95-997F-3A9CE3E71B28}"/>
              </a:ext>
            </a:extLst>
          </p:cNvPr>
          <p:cNvSpPr txBox="1"/>
          <p:nvPr/>
        </p:nvSpPr>
        <p:spPr>
          <a:xfrm>
            <a:off x="1308100" y="1003741"/>
            <a:ext cx="95758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5000" dirty="0">
                <a:gradFill>
                  <a:gsLst>
                    <a:gs pos="0">
                      <a:schemeClr val="accent2">
                        <a:alpha val="58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latin typeface="Bahnschrift SemiBold" panose="020B0502040204020203" pitchFamily="34" charset="0"/>
              </a:rPr>
              <a:t>TEAM</a:t>
            </a:r>
            <a:endParaRPr lang="zh-CN" altLang="en-US" sz="25000" dirty="0">
              <a:gradFill>
                <a:gsLst>
                  <a:gs pos="0">
                    <a:schemeClr val="accent2">
                      <a:alpha val="58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latin typeface="Bahnschrift SemiBold" panose="020B0502040204020203" pitchFamily="34" charset="0"/>
            </a:endParaRPr>
          </a:p>
        </p:txBody>
      </p:sp>
      <p:sp>
        <p:nvSpPr>
          <p:cNvPr id="193" name="矩形 192">
            <a:extLst>
              <a:ext uri="{FF2B5EF4-FFF2-40B4-BE49-F238E27FC236}">
                <a16:creationId xmlns:a16="http://schemas.microsoft.com/office/drawing/2014/main" id="{9A0C27BC-73A2-488D-8974-E98E9333117F}"/>
              </a:ext>
            </a:extLst>
          </p:cNvPr>
          <p:cNvSpPr>
            <a:spLocks/>
          </p:cNvSpPr>
          <p:nvPr/>
        </p:nvSpPr>
        <p:spPr>
          <a:xfrm rot="2696948" flipH="1">
            <a:off x="-1208536" y="4587458"/>
            <a:ext cx="6950995" cy="319589"/>
          </a:xfrm>
          <a:prstGeom prst="rect">
            <a:avLst/>
          </a:prstGeom>
          <a:gradFill>
            <a:gsLst>
              <a:gs pos="48000">
                <a:srgbClr val="FF9119"/>
              </a:gs>
              <a:gs pos="100000">
                <a:srgbClr val="FF7621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355600" dist="342900" dir="5400000" sx="96000" sy="96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n w="635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+mj-ea"/>
                <a:ea typeface="+mj-ea"/>
              </a:rPr>
              <a:t>www.pptcool.com · www.pptcool.com · www.pptcool.com · www.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D0D78D35-9CA6-402C-81BC-B13A854179C0}"/>
              </a:ext>
            </a:extLst>
          </p:cNvPr>
          <p:cNvSpPr/>
          <p:nvPr/>
        </p:nvSpPr>
        <p:spPr>
          <a:xfrm rot="18903052">
            <a:off x="6449542" y="4587458"/>
            <a:ext cx="6950995" cy="319589"/>
          </a:xfrm>
          <a:prstGeom prst="rect">
            <a:avLst/>
          </a:prstGeom>
          <a:gradFill>
            <a:gsLst>
              <a:gs pos="48000">
                <a:srgbClr val="FF9119"/>
              </a:gs>
              <a:gs pos="100000">
                <a:srgbClr val="FF7621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355600" dist="342900" dir="5400000" sx="96000" sy="96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n w="635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+mj-ea"/>
                <a:ea typeface="+mj-ea"/>
              </a:rPr>
              <a:t>www.pptcool.com · www.pptcool.com · www.pptcool.com · www.</a:t>
            </a:r>
          </a:p>
        </p:txBody>
      </p:sp>
      <p:sp>
        <p:nvSpPr>
          <p:cNvPr id="199" name="任意多边形: 形状 198">
            <a:extLst>
              <a:ext uri="{FF2B5EF4-FFF2-40B4-BE49-F238E27FC236}">
                <a16:creationId xmlns:a16="http://schemas.microsoft.com/office/drawing/2014/main" id="{EF1A11EC-B9CE-4478-A8F8-65E3F1B3C4B8}"/>
              </a:ext>
            </a:extLst>
          </p:cNvPr>
          <p:cNvSpPr/>
          <p:nvPr/>
        </p:nvSpPr>
        <p:spPr>
          <a:xfrm rot="2700000">
            <a:off x="4928798" y="3057604"/>
            <a:ext cx="2356058" cy="2356058"/>
          </a:xfrm>
          <a:custGeom>
            <a:avLst/>
            <a:gdLst>
              <a:gd name="connsiteX0" fmla="*/ 209114 w 2356058"/>
              <a:gd name="connsiteY0" fmla="*/ 209114 h 2356058"/>
              <a:gd name="connsiteX1" fmla="*/ 157316 w 2356058"/>
              <a:gd name="connsiteY1" fmla="*/ 334165 h 2356058"/>
              <a:gd name="connsiteX2" fmla="*/ 157316 w 2356058"/>
              <a:gd name="connsiteY2" fmla="*/ 2021893 h 2356058"/>
              <a:gd name="connsiteX3" fmla="*/ 334165 w 2356058"/>
              <a:gd name="connsiteY3" fmla="*/ 2198742 h 2356058"/>
              <a:gd name="connsiteX4" fmla="*/ 2021893 w 2356058"/>
              <a:gd name="connsiteY4" fmla="*/ 2198742 h 2356058"/>
              <a:gd name="connsiteX5" fmla="*/ 2198742 w 2356058"/>
              <a:gd name="connsiteY5" fmla="*/ 2021893 h 2356058"/>
              <a:gd name="connsiteX6" fmla="*/ 2198742 w 2356058"/>
              <a:gd name="connsiteY6" fmla="*/ 334165 h 2356058"/>
              <a:gd name="connsiteX7" fmla="*/ 2021893 w 2356058"/>
              <a:gd name="connsiteY7" fmla="*/ 157316 h 2356058"/>
              <a:gd name="connsiteX8" fmla="*/ 334165 w 2356058"/>
              <a:gd name="connsiteY8" fmla="*/ 157316 h 2356058"/>
              <a:gd name="connsiteX9" fmla="*/ 209114 w 2356058"/>
              <a:gd name="connsiteY9" fmla="*/ 209114 h 2356058"/>
              <a:gd name="connsiteX10" fmla="*/ 59781 w 2356058"/>
              <a:gd name="connsiteY10" fmla="*/ 59781 h 2356058"/>
              <a:gd name="connsiteX11" fmla="*/ 204105 w 2356058"/>
              <a:gd name="connsiteY11" fmla="*/ 0 h 2356058"/>
              <a:gd name="connsiteX12" fmla="*/ 2151953 w 2356058"/>
              <a:gd name="connsiteY12" fmla="*/ 0 h 2356058"/>
              <a:gd name="connsiteX13" fmla="*/ 2356058 w 2356058"/>
              <a:gd name="connsiteY13" fmla="*/ 204105 h 2356058"/>
              <a:gd name="connsiteX14" fmla="*/ 2356058 w 2356058"/>
              <a:gd name="connsiteY14" fmla="*/ 2151953 h 2356058"/>
              <a:gd name="connsiteX15" fmla="*/ 2151953 w 2356058"/>
              <a:gd name="connsiteY15" fmla="*/ 2356058 h 2356058"/>
              <a:gd name="connsiteX16" fmla="*/ 204105 w 2356058"/>
              <a:gd name="connsiteY16" fmla="*/ 2356058 h 2356058"/>
              <a:gd name="connsiteX17" fmla="*/ 0 w 2356058"/>
              <a:gd name="connsiteY17" fmla="*/ 2151953 h 2356058"/>
              <a:gd name="connsiteX18" fmla="*/ 0 w 2356058"/>
              <a:gd name="connsiteY18" fmla="*/ 204105 h 2356058"/>
              <a:gd name="connsiteX19" fmla="*/ 59781 w 2356058"/>
              <a:gd name="connsiteY19" fmla="*/ 59781 h 2356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56058" h="2356058">
                <a:moveTo>
                  <a:pt x="209114" y="209114"/>
                </a:moveTo>
                <a:cubicBezTo>
                  <a:pt x="177111" y="241117"/>
                  <a:pt x="157316" y="285329"/>
                  <a:pt x="157316" y="334165"/>
                </a:cubicBezTo>
                <a:lnTo>
                  <a:pt x="157316" y="2021893"/>
                </a:lnTo>
                <a:cubicBezTo>
                  <a:pt x="157316" y="2119564"/>
                  <a:pt x="236494" y="2198742"/>
                  <a:pt x="334165" y="2198742"/>
                </a:cubicBezTo>
                <a:lnTo>
                  <a:pt x="2021893" y="2198742"/>
                </a:lnTo>
                <a:cubicBezTo>
                  <a:pt x="2119564" y="2198742"/>
                  <a:pt x="2198742" y="2119564"/>
                  <a:pt x="2198742" y="2021893"/>
                </a:cubicBezTo>
                <a:lnTo>
                  <a:pt x="2198742" y="334165"/>
                </a:lnTo>
                <a:cubicBezTo>
                  <a:pt x="2198742" y="236494"/>
                  <a:pt x="2119564" y="157316"/>
                  <a:pt x="2021893" y="157316"/>
                </a:cubicBezTo>
                <a:lnTo>
                  <a:pt x="334165" y="157316"/>
                </a:lnTo>
                <a:cubicBezTo>
                  <a:pt x="285330" y="157316"/>
                  <a:pt x="241117" y="177111"/>
                  <a:pt x="209114" y="209114"/>
                </a:cubicBezTo>
                <a:close/>
                <a:moveTo>
                  <a:pt x="59781" y="59781"/>
                </a:moveTo>
                <a:cubicBezTo>
                  <a:pt x="96717" y="22845"/>
                  <a:pt x="147743" y="0"/>
                  <a:pt x="204105" y="0"/>
                </a:cubicBezTo>
                <a:lnTo>
                  <a:pt x="2151953" y="0"/>
                </a:lnTo>
                <a:cubicBezTo>
                  <a:pt x="2264677" y="0"/>
                  <a:pt x="2356058" y="91381"/>
                  <a:pt x="2356058" y="204105"/>
                </a:cubicBezTo>
                <a:lnTo>
                  <a:pt x="2356058" y="2151953"/>
                </a:lnTo>
                <a:cubicBezTo>
                  <a:pt x="2356058" y="2264677"/>
                  <a:pt x="2264677" y="2356058"/>
                  <a:pt x="2151953" y="2356058"/>
                </a:cubicBezTo>
                <a:lnTo>
                  <a:pt x="204105" y="2356058"/>
                </a:lnTo>
                <a:cubicBezTo>
                  <a:pt x="91381" y="2356058"/>
                  <a:pt x="0" y="2264677"/>
                  <a:pt x="0" y="2151953"/>
                </a:cubicBezTo>
                <a:lnTo>
                  <a:pt x="0" y="204105"/>
                </a:lnTo>
                <a:cubicBezTo>
                  <a:pt x="0" y="147743"/>
                  <a:pt x="22845" y="96717"/>
                  <a:pt x="59781" y="59781"/>
                </a:cubicBezTo>
                <a:close/>
              </a:path>
            </a:pathLst>
          </a:custGeom>
          <a:gradFill flip="none" rotWithShape="1"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D3989AE-6D1A-4BFB-8D2B-A3166C78E55C}"/>
              </a:ext>
            </a:extLst>
          </p:cNvPr>
          <p:cNvSpPr/>
          <p:nvPr/>
        </p:nvSpPr>
        <p:spPr>
          <a:xfrm>
            <a:off x="3720190" y="692967"/>
            <a:ext cx="47516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资深团队，专业品牌打造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F49BA4B-1960-4F8A-B973-DDCDEAF3D849}"/>
              </a:ext>
            </a:extLst>
          </p:cNvPr>
          <p:cNvGrpSpPr/>
          <p:nvPr/>
        </p:nvGrpSpPr>
        <p:grpSpPr>
          <a:xfrm>
            <a:off x="480367" y="3306409"/>
            <a:ext cx="3181037" cy="2939861"/>
            <a:chOff x="480367" y="3306409"/>
            <a:chExt cx="3181037" cy="2939861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3D03DCB-C4DE-47AC-B02D-41CB3E574A89}"/>
                </a:ext>
              </a:extLst>
            </p:cNvPr>
            <p:cNvSpPr/>
            <p:nvPr/>
          </p:nvSpPr>
          <p:spPr>
            <a:xfrm>
              <a:off x="2656001" y="5907716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设计总监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3B68786-CE3C-4279-975D-96792647A55C}"/>
                </a:ext>
              </a:extLst>
            </p:cNvPr>
            <p:cNvSpPr/>
            <p:nvPr/>
          </p:nvSpPr>
          <p:spPr>
            <a:xfrm>
              <a:off x="2656001" y="5524345"/>
              <a:ext cx="7393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金山云技术体" pitchFamily="2" charset="-122"/>
                  <a:ea typeface="金山云技术体" pitchFamily="2" charset="-122"/>
                </a:rPr>
                <a:t>璃璃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96FA462B-E332-4D81-8B8F-7805F0BE7935}"/>
                </a:ext>
              </a:extLst>
            </p:cNvPr>
            <p:cNvSpPr/>
            <p:nvPr/>
          </p:nvSpPr>
          <p:spPr>
            <a:xfrm>
              <a:off x="1567615" y="4779115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社群助教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D577463-B9F4-410C-933A-C23A50F49122}"/>
                </a:ext>
              </a:extLst>
            </p:cNvPr>
            <p:cNvSpPr/>
            <p:nvPr/>
          </p:nvSpPr>
          <p:spPr>
            <a:xfrm>
              <a:off x="1567615" y="4395744"/>
              <a:ext cx="7393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金山云技术体" pitchFamily="2" charset="-122"/>
                  <a:ea typeface="金山云技术体" pitchFamily="2" charset="-122"/>
                </a:rPr>
                <a:t>珺珺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BBE78E5E-C1E4-4A3B-AA2F-515E8CAB9D76}"/>
                </a:ext>
              </a:extLst>
            </p:cNvPr>
            <p:cNvSpPr/>
            <p:nvPr/>
          </p:nvSpPr>
          <p:spPr>
            <a:xfrm>
              <a:off x="480367" y="3689780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社群助教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9651E53-1EF7-4ABD-A022-C9B27637911C}"/>
                </a:ext>
              </a:extLst>
            </p:cNvPr>
            <p:cNvSpPr/>
            <p:nvPr/>
          </p:nvSpPr>
          <p:spPr>
            <a:xfrm>
              <a:off x="480367" y="3306409"/>
              <a:ext cx="7393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金山云技术体" pitchFamily="2" charset="-122"/>
                  <a:ea typeface="金山云技术体" pitchFamily="2" charset="-122"/>
                </a:rPr>
                <a:t>瑶瑶</a:t>
              </a:r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78C96D70-B516-45D5-965A-25257114DDEC}"/>
              </a:ext>
            </a:extLst>
          </p:cNvPr>
          <p:cNvGrpSpPr/>
          <p:nvPr/>
        </p:nvGrpSpPr>
        <p:grpSpPr>
          <a:xfrm>
            <a:off x="8500375" y="3267143"/>
            <a:ext cx="3211259" cy="2979127"/>
            <a:chOff x="8547428" y="3267143"/>
            <a:chExt cx="3211259" cy="2979127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5EC8606-470F-41BB-9ACE-D4250E6C4DCB}"/>
                </a:ext>
              </a:extLst>
            </p:cNvPr>
            <p:cNvSpPr/>
            <p:nvPr/>
          </p:nvSpPr>
          <p:spPr>
            <a:xfrm>
              <a:off x="8547428" y="5907716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运营组长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5C7A635-760F-4D3A-AD3C-560793DCB139}"/>
                </a:ext>
              </a:extLst>
            </p:cNvPr>
            <p:cNvSpPr/>
            <p:nvPr/>
          </p:nvSpPr>
          <p:spPr>
            <a:xfrm>
              <a:off x="8813636" y="5524345"/>
              <a:ext cx="7393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金山云技术体" pitchFamily="2" charset="-122"/>
                  <a:ea typeface="金山云技术体" pitchFamily="2" charset="-122"/>
                </a:rPr>
                <a:t>大玮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69DD275-31FC-43C2-9007-A218FC658ECB}"/>
                </a:ext>
              </a:extLst>
            </p:cNvPr>
            <p:cNvSpPr/>
            <p:nvPr/>
          </p:nvSpPr>
          <p:spPr>
            <a:xfrm>
              <a:off x="9676645" y="4779115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运营助理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3F5B3BB7-6E49-4E6E-9D17-43325AB5EB47}"/>
                </a:ext>
              </a:extLst>
            </p:cNvPr>
            <p:cNvSpPr/>
            <p:nvPr/>
          </p:nvSpPr>
          <p:spPr>
            <a:xfrm>
              <a:off x="9953222" y="4395744"/>
              <a:ext cx="7393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金山云技术体" pitchFamily="2" charset="-122"/>
                  <a:ea typeface="金山云技术体" pitchFamily="2" charset="-122"/>
                </a:rPr>
                <a:t>琳琳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5CE2FE0-DEE1-4FF1-9C48-DF5BC9F5DF9E}"/>
                </a:ext>
              </a:extLst>
            </p:cNvPr>
            <p:cNvSpPr/>
            <p:nvPr/>
          </p:nvSpPr>
          <p:spPr>
            <a:xfrm>
              <a:off x="10742805" y="3650514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运营助理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8581648D-187D-4046-A445-62D013096AA9}"/>
                </a:ext>
              </a:extLst>
            </p:cNvPr>
            <p:cNvSpPr/>
            <p:nvPr/>
          </p:nvSpPr>
          <p:spPr>
            <a:xfrm>
              <a:off x="11019382" y="3267143"/>
              <a:ext cx="7393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金山云技术体" pitchFamily="2" charset="-122"/>
                  <a:ea typeface="金山云技术体" pitchFamily="2" charset="-122"/>
                </a:rPr>
                <a:t>璐璐</a:t>
              </a:r>
            </a:p>
          </p:txBody>
        </p:sp>
      </p:grpSp>
      <p:pic>
        <p:nvPicPr>
          <p:cNvPr id="197" name="图片 196">
            <a:extLst>
              <a:ext uri="{FF2B5EF4-FFF2-40B4-BE49-F238E27FC236}">
                <a16:creationId xmlns:a16="http://schemas.microsoft.com/office/drawing/2014/main" id="{CF5C89D8-3D82-4F48-8B46-FF7B79DB71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056" t="5473" r="13390" b="21706"/>
          <a:stretch/>
        </p:blipFill>
        <p:spPr>
          <a:xfrm flipH="1">
            <a:off x="4789886" y="1654629"/>
            <a:ext cx="2612180" cy="4162141"/>
          </a:xfrm>
          <a:custGeom>
            <a:avLst/>
            <a:gdLst>
              <a:gd name="connsiteX0" fmla="*/ 2612180 w 2612180"/>
              <a:gd name="connsiteY0" fmla="*/ 0 h 4162141"/>
              <a:gd name="connsiteX1" fmla="*/ 0 w 2612180"/>
              <a:gd name="connsiteY1" fmla="*/ 0 h 4162141"/>
              <a:gd name="connsiteX2" fmla="*/ 0 w 2612180"/>
              <a:gd name="connsiteY2" fmla="*/ 2996455 h 4162141"/>
              <a:gd name="connsiteX3" fmla="*/ 44705 w 2612180"/>
              <a:gd name="connsiteY3" fmla="*/ 2996455 h 4162141"/>
              <a:gd name="connsiteX4" fmla="*/ 1150915 w 2612180"/>
              <a:gd name="connsiteY4" fmla="*/ 4102665 h 4162141"/>
              <a:gd name="connsiteX5" fmla="*/ 1218434 w 2612180"/>
              <a:gd name="connsiteY5" fmla="*/ 4147501 h 4162141"/>
              <a:gd name="connsiteX6" fmla="*/ 1293672 w 2612180"/>
              <a:gd name="connsiteY6" fmla="*/ 4162141 h 4162141"/>
              <a:gd name="connsiteX7" fmla="*/ 1296807 w 2612180"/>
              <a:gd name="connsiteY7" fmla="*/ 4162141 h 4162141"/>
              <a:gd name="connsiteX8" fmla="*/ 1372044 w 2612180"/>
              <a:gd name="connsiteY8" fmla="*/ 4147501 h 4162141"/>
              <a:gd name="connsiteX9" fmla="*/ 1439563 w 2612180"/>
              <a:gd name="connsiteY9" fmla="*/ 4102665 h 4162141"/>
              <a:gd name="connsiteX10" fmla="*/ 2545772 w 2612180"/>
              <a:gd name="connsiteY10" fmla="*/ 2996455 h 4162141"/>
              <a:gd name="connsiteX11" fmla="*/ 2612180 w 2612180"/>
              <a:gd name="connsiteY11" fmla="*/ 2996455 h 4162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12180" h="4162141">
                <a:moveTo>
                  <a:pt x="2612180" y="0"/>
                </a:moveTo>
                <a:lnTo>
                  <a:pt x="0" y="0"/>
                </a:lnTo>
                <a:lnTo>
                  <a:pt x="0" y="2996455"/>
                </a:lnTo>
                <a:lnTo>
                  <a:pt x="44705" y="2996455"/>
                </a:lnTo>
                <a:lnTo>
                  <a:pt x="1150915" y="4102665"/>
                </a:lnTo>
                <a:cubicBezTo>
                  <a:pt x="1170842" y="4122592"/>
                  <a:pt x="1193864" y="4137537"/>
                  <a:pt x="1218434" y="4147501"/>
                </a:cubicBezTo>
                <a:lnTo>
                  <a:pt x="1293672" y="4162141"/>
                </a:lnTo>
                <a:lnTo>
                  <a:pt x="1296807" y="4162141"/>
                </a:lnTo>
                <a:lnTo>
                  <a:pt x="1372044" y="4147501"/>
                </a:lnTo>
                <a:cubicBezTo>
                  <a:pt x="1396614" y="4137537"/>
                  <a:pt x="1419636" y="4122592"/>
                  <a:pt x="1439563" y="4102665"/>
                </a:cubicBezTo>
                <a:lnTo>
                  <a:pt x="2545772" y="2996455"/>
                </a:lnTo>
                <a:lnTo>
                  <a:pt x="2612180" y="2996455"/>
                </a:lnTo>
                <a:close/>
              </a:path>
            </a:pathLst>
          </a:custGeom>
        </p:spPr>
      </p:pic>
      <p:sp>
        <p:nvSpPr>
          <p:cNvPr id="200" name="星形: 四角 199">
            <a:extLst>
              <a:ext uri="{FF2B5EF4-FFF2-40B4-BE49-F238E27FC236}">
                <a16:creationId xmlns:a16="http://schemas.microsoft.com/office/drawing/2014/main" id="{90E46CFF-5542-4052-A27A-4D77F1DF053C}"/>
              </a:ext>
            </a:extLst>
          </p:cNvPr>
          <p:cNvSpPr/>
          <p:nvPr/>
        </p:nvSpPr>
        <p:spPr>
          <a:xfrm>
            <a:off x="8502499" y="789325"/>
            <a:ext cx="459222" cy="459222"/>
          </a:xfrm>
          <a:prstGeom prst="star4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星形: 四角 200">
            <a:extLst>
              <a:ext uri="{FF2B5EF4-FFF2-40B4-BE49-F238E27FC236}">
                <a16:creationId xmlns:a16="http://schemas.microsoft.com/office/drawing/2014/main" id="{23412ECF-9A33-4A44-94D0-47B417372770}"/>
              </a:ext>
            </a:extLst>
          </p:cNvPr>
          <p:cNvSpPr/>
          <p:nvPr/>
        </p:nvSpPr>
        <p:spPr>
          <a:xfrm>
            <a:off x="3230279" y="789325"/>
            <a:ext cx="459222" cy="459222"/>
          </a:xfrm>
          <a:prstGeom prst="star4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任意多边形: 形状 251">
            <a:extLst>
              <a:ext uri="{FF2B5EF4-FFF2-40B4-BE49-F238E27FC236}">
                <a16:creationId xmlns:a16="http://schemas.microsoft.com/office/drawing/2014/main" id="{81D9CDE4-FFDA-4E6A-B3B6-D759A4224E6C}"/>
              </a:ext>
            </a:extLst>
          </p:cNvPr>
          <p:cNvSpPr/>
          <p:nvPr/>
        </p:nvSpPr>
        <p:spPr>
          <a:xfrm rot="18900000" flipH="1">
            <a:off x="7610261" y="4390508"/>
            <a:ext cx="1364343" cy="1364343"/>
          </a:xfrm>
          <a:custGeom>
            <a:avLst/>
            <a:gdLst>
              <a:gd name="connsiteX0" fmla="*/ 149234 w 1364343"/>
              <a:gd name="connsiteY0" fmla="*/ 149235 h 1364343"/>
              <a:gd name="connsiteX1" fmla="*/ 264481 w 1364343"/>
              <a:gd name="connsiteY1" fmla="*/ 101498 h 1364343"/>
              <a:gd name="connsiteX2" fmla="*/ 1099862 w 1364343"/>
              <a:gd name="connsiteY2" fmla="*/ 101498 h 1364343"/>
              <a:gd name="connsiteX3" fmla="*/ 1262845 w 1364343"/>
              <a:gd name="connsiteY3" fmla="*/ 264482 h 1364343"/>
              <a:gd name="connsiteX4" fmla="*/ 1262845 w 1364343"/>
              <a:gd name="connsiteY4" fmla="*/ 1099862 h 1364343"/>
              <a:gd name="connsiteX5" fmla="*/ 1099862 w 1364343"/>
              <a:gd name="connsiteY5" fmla="*/ 1262846 h 1364343"/>
              <a:gd name="connsiteX6" fmla="*/ 264481 w 1364343"/>
              <a:gd name="connsiteY6" fmla="*/ 1262846 h 1364343"/>
              <a:gd name="connsiteX7" fmla="*/ 101498 w 1364343"/>
              <a:gd name="connsiteY7" fmla="*/ 1099862 h 1364343"/>
              <a:gd name="connsiteX8" fmla="*/ 101498 w 1364343"/>
              <a:gd name="connsiteY8" fmla="*/ 264482 h 1364343"/>
              <a:gd name="connsiteX9" fmla="*/ 149234 w 1364343"/>
              <a:gd name="connsiteY9" fmla="*/ 149235 h 1364343"/>
              <a:gd name="connsiteX10" fmla="*/ 56081 w 1364343"/>
              <a:gd name="connsiteY10" fmla="*/ 56081 h 1364343"/>
              <a:gd name="connsiteX11" fmla="*/ 0 w 1364343"/>
              <a:gd name="connsiteY11" fmla="*/ 191472 h 1364343"/>
              <a:gd name="connsiteX12" fmla="*/ 0 w 1364343"/>
              <a:gd name="connsiteY12" fmla="*/ 1172871 h 1364343"/>
              <a:gd name="connsiteX13" fmla="*/ 191472 w 1364343"/>
              <a:gd name="connsiteY13" fmla="*/ 1364343 h 1364343"/>
              <a:gd name="connsiteX14" fmla="*/ 1172871 w 1364343"/>
              <a:gd name="connsiteY14" fmla="*/ 1364343 h 1364343"/>
              <a:gd name="connsiteX15" fmla="*/ 1364343 w 1364343"/>
              <a:gd name="connsiteY15" fmla="*/ 1172871 h 1364343"/>
              <a:gd name="connsiteX16" fmla="*/ 1364343 w 1364343"/>
              <a:gd name="connsiteY16" fmla="*/ 191472 h 1364343"/>
              <a:gd name="connsiteX17" fmla="*/ 1172871 w 1364343"/>
              <a:gd name="connsiteY17" fmla="*/ 0 h 1364343"/>
              <a:gd name="connsiteX18" fmla="*/ 191472 w 1364343"/>
              <a:gd name="connsiteY18" fmla="*/ 0 h 1364343"/>
              <a:gd name="connsiteX19" fmla="*/ 56081 w 1364343"/>
              <a:gd name="connsiteY19" fmla="*/ 56081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64343" h="1364343">
                <a:moveTo>
                  <a:pt x="149234" y="149235"/>
                </a:moveTo>
                <a:cubicBezTo>
                  <a:pt x="178728" y="119741"/>
                  <a:pt x="219474" y="101499"/>
                  <a:pt x="264481" y="101498"/>
                </a:cubicBezTo>
                <a:lnTo>
                  <a:pt x="1099862" y="101498"/>
                </a:lnTo>
                <a:cubicBezTo>
                  <a:pt x="1189876" y="101498"/>
                  <a:pt x="1262845" y="174468"/>
                  <a:pt x="1262845" y="264482"/>
                </a:cubicBezTo>
                <a:lnTo>
                  <a:pt x="1262845" y="1099862"/>
                </a:lnTo>
                <a:cubicBezTo>
                  <a:pt x="1262845" y="1189876"/>
                  <a:pt x="1189876" y="1262846"/>
                  <a:pt x="1099862" y="1262846"/>
                </a:cubicBezTo>
                <a:lnTo>
                  <a:pt x="264481" y="1262846"/>
                </a:lnTo>
                <a:cubicBezTo>
                  <a:pt x="174468" y="1262846"/>
                  <a:pt x="101498" y="1189876"/>
                  <a:pt x="101498" y="1099862"/>
                </a:cubicBezTo>
                <a:lnTo>
                  <a:pt x="101498" y="264482"/>
                </a:lnTo>
                <a:cubicBezTo>
                  <a:pt x="101498" y="219475"/>
                  <a:pt x="119740" y="178729"/>
                  <a:pt x="149234" y="149235"/>
                </a:cubicBezTo>
                <a:close/>
                <a:moveTo>
                  <a:pt x="56081" y="56081"/>
                </a:moveTo>
                <a:cubicBezTo>
                  <a:pt x="21431" y="90731"/>
                  <a:pt x="0" y="138598"/>
                  <a:pt x="0" y="191472"/>
                </a:cubicBezTo>
                <a:lnTo>
                  <a:pt x="0" y="1172871"/>
                </a:lnTo>
                <a:cubicBezTo>
                  <a:pt x="0" y="1278618"/>
                  <a:pt x="85725" y="1364343"/>
                  <a:pt x="191472" y="1364343"/>
                </a:cubicBezTo>
                <a:lnTo>
                  <a:pt x="1172871" y="1364343"/>
                </a:lnTo>
                <a:cubicBezTo>
                  <a:pt x="1278618" y="1364343"/>
                  <a:pt x="1364343" y="1278618"/>
                  <a:pt x="1364343" y="1172871"/>
                </a:cubicBezTo>
                <a:lnTo>
                  <a:pt x="1364343" y="191472"/>
                </a:lnTo>
                <a:cubicBezTo>
                  <a:pt x="1364343" y="85725"/>
                  <a:pt x="1278618" y="0"/>
                  <a:pt x="1172871" y="0"/>
                </a:cubicBezTo>
                <a:lnTo>
                  <a:pt x="191472" y="0"/>
                </a:lnTo>
                <a:cubicBezTo>
                  <a:pt x="138598" y="0"/>
                  <a:pt x="90731" y="21431"/>
                  <a:pt x="56081" y="56081"/>
                </a:cubicBezTo>
                <a:close/>
              </a:path>
            </a:pathLst>
          </a:custGeom>
          <a:gradFill flip="none" rotWithShape="1"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139700" dir="5400000" sx="98000" sy="98000" algn="t" rotWithShape="0">
              <a:srgbClr val="FA5D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任意多边形: 形状 252">
            <a:extLst>
              <a:ext uri="{FF2B5EF4-FFF2-40B4-BE49-F238E27FC236}">
                <a16:creationId xmlns:a16="http://schemas.microsoft.com/office/drawing/2014/main" id="{925F9B26-BC32-4937-A6B2-AB1CFA0E8781}"/>
              </a:ext>
            </a:extLst>
          </p:cNvPr>
          <p:cNvSpPr>
            <a:spLocks/>
          </p:cNvSpPr>
          <p:nvPr/>
        </p:nvSpPr>
        <p:spPr>
          <a:xfrm rot="18900000" flipH="1">
            <a:off x="8798379" y="3210501"/>
            <a:ext cx="1364343" cy="1364343"/>
          </a:xfrm>
          <a:custGeom>
            <a:avLst/>
            <a:gdLst>
              <a:gd name="connsiteX0" fmla="*/ 149234 w 1364343"/>
              <a:gd name="connsiteY0" fmla="*/ 149235 h 1364343"/>
              <a:gd name="connsiteX1" fmla="*/ 264481 w 1364343"/>
              <a:gd name="connsiteY1" fmla="*/ 101498 h 1364343"/>
              <a:gd name="connsiteX2" fmla="*/ 1099862 w 1364343"/>
              <a:gd name="connsiteY2" fmla="*/ 101498 h 1364343"/>
              <a:gd name="connsiteX3" fmla="*/ 1262845 w 1364343"/>
              <a:gd name="connsiteY3" fmla="*/ 264482 h 1364343"/>
              <a:gd name="connsiteX4" fmla="*/ 1262845 w 1364343"/>
              <a:gd name="connsiteY4" fmla="*/ 1099862 h 1364343"/>
              <a:gd name="connsiteX5" fmla="*/ 1099862 w 1364343"/>
              <a:gd name="connsiteY5" fmla="*/ 1262846 h 1364343"/>
              <a:gd name="connsiteX6" fmla="*/ 264481 w 1364343"/>
              <a:gd name="connsiteY6" fmla="*/ 1262846 h 1364343"/>
              <a:gd name="connsiteX7" fmla="*/ 101498 w 1364343"/>
              <a:gd name="connsiteY7" fmla="*/ 1099862 h 1364343"/>
              <a:gd name="connsiteX8" fmla="*/ 101498 w 1364343"/>
              <a:gd name="connsiteY8" fmla="*/ 264482 h 1364343"/>
              <a:gd name="connsiteX9" fmla="*/ 149234 w 1364343"/>
              <a:gd name="connsiteY9" fmla="*/ 149235 h 1364343"/>
              <a:gd name="connsiteX10" fmla="*/ 56081 w 1364343"/>
              <a:gd name="connsiteY10" fmla="*/ 56081 h 1364343"/>
              <a:gd name="connsiteX11" fmla="*/ 0 w 1364343"/>
              <a:gd name="connsiteY11" fmla="*/ 191472 h 1364343"/>
              <a:gd name="connsiteX12" fmla="*/ 0 w 1364343"/>
              <a:gd name="connsiteY12" fmla="*/ 1172871 h 1364343"/>
              <a:gd name="connsiteX13" fmla="*/ 191472 w 1364343"/>
              <a:gd name="connsiteY13" fmla="*/ 1364343 h 1364343"/>
              <a:gd name="connsiteX14" fmla="*/ 1172871 w 1364343"/>
              <a:gd name="connsiteY14" fmla="*/ 1364343 h 1364343"/>
              <a:gd name="connsiteX15" fmla="*/ 1364343 w 1364343"/>
              <a:gd name="connsiteY15" fmla="*/ 1172871 h 1364343"/>
              <a:gd name="connsiteX16" fmla="*/ 1364343 w 1364343"/>
              <a:gd name="connsiteY16" fmla="*/ 191472 h 1364343"/>
              <a:gd name="connsiteX17" fmla="*/ 1172871 w 1364343"/>
              <a:gd name="connsiteY17" fmla="*/ 0 h 1364343"/>
              <a:gd name="connsiteX18" fmla="*/ 191472 w 1364343"/>
              <a:gd name="connsiteY18" fmla="*/ 0 h 1364343"/>
              <a:gd name="connsiteX19" fmla="*/ 56081 w 1364343"/>
              <a:gd name="connsiteY19" fmla="*/ 56081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64343" h="1364343">
                <a:moveTo>
                  <a:pt x="149234" y="149235"/>
                </a:moveTo>
                <a:cubicBezTo>
                  <a:pt x="178728" y="119741"/>
                  <a:pt x="219474" y="101498"/>
                  <a:pt x="264481" y="101498"/>
                </a:cubicBezTo>
                <a:lnTo>
                  <a:pt x="1099862" y="101498"/>
                </a:lnTo>
                <a:cubicBezTo>
                  <a:pt x="1189875" y="101499"/>
                  <a:pt x="1262845" y="174468"/>
                  <a:pt x="1262845" y="264482"/>
                </a:cubicBezTo>
                <a:lnTo>
                  <a:pt x="1262845" y="1099862"/>
                </a:lnTo>
                <a:cubicBezTo>
                  <a:pt x="1262846" y="1189876"/>
                  <a:pt x="1189875" y="1262847"/>
                  <a:pt x="1099862" y="1262846"/>
                </a:cubicBezTo>
                <a:lnTo>
                  <a:pt x="264481" y="1262846"/>
                </a:lnTo>
                <a:cubicBezTo>
                  <a:pt x="174468" y="1262846"/>
                  <a:pt x="101498" y="1189876"/>
                  <a:pt x="101498" y="1099862"/>
                </a:cubicBezTo>
                <a:lnTo>
                  <a:pt x="101498" y="264482"/>
                </a:lnTo>
                <a:cubicBezTo>
                  <a:pt x="101497" y="219476"/>
                  <a:pt x="119740" y="178729"/>
                  <a:pt x="149234" y="149235"/>
                </a:cubicBezTo>
                <a:close/>
                <a:moveTo>
                  <a:pt x="56081" y="56081"/>
                </a:moveTo>
                <a:cubicBezTo>
                  <a:pt x="21431" y="90731"/>
                  <a:pt x="0" y="138598"/>
                  <a:pt x="0" y="191472"/>
                </a:cubicBezTo>
                <a:lnTo>
                  <a:pt x="0" y="1172871"/>
                </a:lnTo>
                <a:cubicBezTo>
                  <a:pt x="0" y="1278618"/>
                  <a:pt x="85725" y="1364343"/>
                  <a:pt x="191472" y="1364343"/>
                </a:cubicBezTo>
                <a:lnTo>
                  <a:pt x="1172871" y="1364343"/>
                </a:lnTo>
                <a:cubicBezTo>
                  <a:pt x="1278618" y="1364343"/>
                  <a:pt x="1364343" y="1278618"/>
                  <a:pt x="1364343" y="1172871"/>
                </a:cubicBezTo>
                <a:lnTo>
                  <a:pt x="1364343" y="191472"/>
                </a:lnTo>
                <a:cubicBezTo>
                  <a:pt x="1364343" y="85725"/>
                  <a:pt x="1278618" y="0"/>
                  <a:pt x="1172871" y="0"/>
                </a:cubicBezTo>
                <a:lnTo>
                  <a:pt x="191472" y="0"/>
                </a:lnTo>
                <a:cubicBezTo>
                  <a:pt x="138598" y="0"/>
                  <a:pt x="90730" y="21432"/>
                  <a:pt x="56081" y="56081"/>
                </a:cubicBezTo>
                <a:close/>
              </a:path>
            </a:pathLst>
          </a:custGeom>
          <a:gradFill flip="none" rotWithShape="1"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139700" dir="5400000" sx="98000" sy="98000" algn="t" rotWithShape="0">
              <a:srgbClr val="FA5D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任意多边形: 形状 253">
            <a:extLst>
              <a:ext uri="{FF2B5EF4-FFF2-40B4-BE49-F238E27FC236}">
                <a16:creationId xmlns:a16="http://schemas.microsoft.com/office/drawing/2014/main" id="{BE347C06-C111-46B8-B234-E036B3CBFF66}"/>
              </a:ext>
            </a:extLst>
          </p:cNvPr>
          <p:cNvSpPr>
            <a:spLocks/>
          </p:cNvSpPr>
          <p:nvPr/>
        </p:nvSpPr>
        <p:spPr>
          <a:xfrm rot="18900000" flipH="1">
            <a:off x="9986497" y="2030494"/>
            <a:ext cx="1364343" cy="1364343"/>
          </a:xfrm>
          <a:custGeom>
            <a:avLst/>
            <a:gdLst>
              <a:gd name="connsiteX0" fmla="*/ 149234 w 1364343"/>
              <a:gd name="connsiteY0" fmla="*/ 149235 h 1364343"/>
              <a:gd name="connsiteX1" fmla="*/ 264481 w 1364343"/>
              <a:gd name="connsiteY1" fmla="*/ 101498 h 1364343"/>
              <a:gd name="connsiteX2" fmla="*/ 1099862 w 1364343"/>
              <a:gd name="connsiteY2" fmla="*/ 101498 h 1364343"/>
              <a:gd name="connsiteX3" fmla="*/ 1262845 w 1364343"/>
              <a:gd name="connsiteY3" fmla="*/ 264482 h 1364343"/>
              <a:gd name="connsiteX4" fmla="*/ 1262845 w 1364343"/>
              <a:gd name="connsiteY4" fmla="*/ 1099862 h 1364343"/>
              <a:gd name="connsiteX5" fmla="*/ 1099862 w 1364343"/>
              <a:gd name="connsiteY5" fmla="*/ 1262846 h 1364343"/>
              <a:gd name="connsiteX6" fmla="*/ 264481 w 1364343"/>
              <a:gd name="connsiteY6" fmla="*/ 1262846 h 1364343"/>
              <a:gd name="connsiteX7" fmla="*/ 101498 w 1364343"/>
              <a:gd name="connsiteY7" fmla="*/ 1099862 h 1364343"/>
              <a:gd name="connsiteX8" fmla="*/ 101498 w 1364343"/>
              <a:gd name="connsiteY8" fmla="*/ 264482 h 1364343"/>
              <a:gd name="connsiteX9" fmla="*/ 149234 w 1364343"/>
              <a:gd name="connsiteY9" fmla="*/ 149235 h 1364343"/>
              <a:gd name="connsiteX10" fmla="*/ 56081 w 1364343"/>
              <a:gd name="connsiteY10" fmla="*/ 56081 h 1364343"/>
              <a:gd name="connsiteX11" fmla="*/ 0 w 1364343"/>
              <a:gd name="connsiteY11" fmla="*/ 191472 h 1364343"/>
              <a:gd name="connsiteX12" fmla="*/ 0 w 1364343"/>
              <a:gd name="connsiteY12" fmla="*/ 1172871 h 1364343"/>
              <a:gd name="connsiteX13" fmla="*/ 191472 w 1364343"/>
              <a:gd name="connsiteY13" fmla="*/ 1364343 h 1364343"/>
              <a:gd name="connsiteX14" fmla="*/ 1172871 w 1364343"/>
              <a:gd name="connsiteY14" fmla="*/ 1364343 h 1364343"/>
              <a:gd name="connsiteX15" fmla="*/ 1364343 w 1364343"/>
              <a:gd name="connsiteY15" fmla="*/ 1172871 h 1364343"/>
              <a:gd name="connsiteX16" fmla="*/ 1364343 w 1364343"/>
              <a:gd name="connsiteY16" fmla="*/ 191472 h 1364343"/>
              <a:gd name="connsiteX17" fmla="*/ 1172871 w 1364343"/>
              <a:gd name="connsiteY17" fmla="*/ 0 h 1364343"/>
              <a:gd name="connsiteX18" fmla="*/ 191472 w 1364343"/>
              <a:gd name="connsiteY18" fmla="*/ 0 h 1364343"/>
              <a:gd name="connsiteX19" fmla="*/ 56081 w 1364343"/>
              <a:gd name="connsiteY19" fmla="*/ 56081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64343" h="1364343">
                <a:moveTo>
                  <a:pt x="149234" y="149235"/>
                </a:moveTo>
                <a:cubicBezTo>
                  <a:pt x="178728" y="119741"/>
                  <a:pt x="219474" y="101498"/>
                  <a:pt x="264481" y="101498"/>
                </a:cubicBezTo>
                <a:lnTo>
                  <a:pt x="1099862" y="101498"/>
                </a:lnTo>
                <a:cubicBezTo>
                  <a:pt x="1189875" y="101499"/>
                  <a:pt x="1262845" y="174468"/>
                  <a:pt x="1262845" y="264482"/>
                </a:cubicBezTo>
                <a:lnTo>
                  <a:pt x="1262845" y="1099862"/>
                </a:lnTo>
                <a:cubicBezTo>
                  <a:pt x="1262846" y="1189876"/>
                  <a:pt x="1189875" y="1262847"/>
                  <a:pt x="1099862" y="1262846"/>
                </a:cubicBezTo>
                <a:lnTo>
                  <a:pt x="264481" y="1262846"/>
                </a:lnTo>
                <a:cubicBezTo>
                  <a:pt x="174468" y="1262846"/>
                  <a:pt x="101498" y="1189876"/>
                  <a:pt x="101498" y="1099862"/>
                </a:cubicBezTo>
                <a:lnTo>
                  <a:pt x="101498" y="264482"/>
                </a:lnTo>
                <a:cubicBezTo>
                  <a:pt x="101498" y="219475"/>
                  <a:pt x="119740" y="178729"/>
                  <a:pt x="149234" y="149235"/>
                </a:cubicBezTo>
                <a:close/>
                <a:moveTo>
                  <a:pt x="56081" y="56081"/>
                </a:moveTo>
                <a:cubicBezTo>
                  <a:pt x="21431" y="90731"/>
                  <a:pt x="0" y="138599"/>
                  <a:pt x="0" y="191472"/>
                </a:cubicBezTo>
                <a:lnTo>
                  <a:pt x="0" y="1172871"/>
                </a:lnTo>
                <a:cubicBezTo>
                  <a:pt x="0" y="1278618"/>
                  <a:pt x="85725" y="1364343"/>
                  <a:pt x="191472" y="1364343"/>
                </a:cubicBezTo>
                <a:lnTo>
                  <a:pt x="1172871" y="1364343"/>
                </a:lnTo>
                <a:cubicBezTo>
                  <a:pt x="1278618" y="1364343"/>
                  <a:pt x="1364343" y="1278618"/>
                  <a:pt x="1364343" y="1172871"/>
                </a:cubicBezTo>
                <a:lnTo>
                  <a:pt x="1364343" y="191472"/>
                </a:lnTo>
                <a:cubicBezTo>
                  <a:pt x="1364343" y="85725"/>
                  <a:pt x="1278618" y="0"/>
                  <a:pt x="1172871" y="0"/>
                </a:cubicBezTo>
                <a:lnTo>
                  <a:pt x="191472" y="0"/>
                </a:lnTo>
                <a:cubicBezTo>
                  <a:pt x="138598" y="0"/>
                  <a:pt x="90730" y="21432"/>
                  <a:pt x="56081" y="56081"/>
                </a:cubicBezTo>
                <a:close/>
              </a:path>
            </a:pathLst>
          </a:custGeom>
          <a:gradFill flip="none" rotWithShape="1"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139700" dir="5400000" sx="98000" sy="98000" algn="t" rotWithShape="0">
              <a:srgbClr val="FA5D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任意多边形: 形状 254">
            <a:extLst>
              <a:ext uri="{FF2B5EF4-FFF2-40B4-BE49-F238E27FC236}">
                <a16:creationId xmlns:a16="http://schemas.microsoft.com/office/drawing/2014/main" id="{24767909-8AFA-4F40-91FA-9F3ACB62D0FC}"/>
              </a:ext>
            </a:extLst>
          </p:cNvPr>
          <p:cNvSpPr>
            <a:spLocks/>
          </p:cNvSpPr>
          <p:nvPr/>
        </p:nvSpPr>
        <p:spPr>
          <a:xfrm rot="18900000" flipH="1">
            <a:off x="3217397" y="4390508"/>
            <a:ext cx="1364343" cy="1364343"/>
          </a:xfrm>
          <a:custGeom>
            <a:avLst/>
            <a:gdLst>
              <a:gd name="connsiteX0" fmla="*/ 149234 w 1364343"/>
              <a:gd name="connsiteY0" fmla="*/ 149235 h 1364343"/>
              <a:gd name="connsiteX1" fmla="*/ 264481 w 1364343"/>
              <a:gd name="connsiteY1" fmla="*/ 101498 h 1364343"/>
              <a:gd name="connsiteX2" fmla="*/ 1099862 w 1364343"/>
              <a:gd name="connsiteY2" fmla="*/ 101498 h 1364343"/>
              <a:gd name="connsiteX3" fmla="*/ 1262845 w 1364343"/>
              <a:gd name="connsiteY3" fmla="*/ 264482 h 1364343"/>
              <a:gd name="connsiteX4" fmla="*/ 1262845 w 1364343"/>
              <a:gd name="connsiteY4" fmla="*/ 1099862 h 1364343"/>
              <a:gd name="connsiteX5" fmla="*/ 1099862 w 1364343"/>
              <a:gd name="connsiteY5" fmla="*/ 1262846 h 1364343"/>
              <a:gd name="connsiteX6" fmla="*/ 264481 w 1364343"/>
              <a:gd name="connsiteY6" fmla="*/ 1262846 h 1364343"/>
              <a:gd name="connsiteX7" fmla="*/ 101498 w 1364343"/>
              <a:gd name="connsiteY7" fmla="*/ 1099862 h 1364343"/>
              <a:gd name="connsiteX8" fmla="*/ 101498 w 1364343"/>
              <a:gd name="connsiteY8" fmla="*/ 264482 h 1364343"/>
              <a:gd name="connsiteX9" fmla="*/ 149234 w 1364343"/>
              <a:gd name="connsiteY9" fmla="*/ 149235 h 1364343"/>
              <a:gd name="connsiteX10" fmla="*/ 56081 w 1364343"/>
              <a:gd name="connsiteY10" fmla="*/ 56081 h 1364343"/>
              <a:gd name="connsiteX11" fmla="*/ 0 w 1364343"/>
              <a:gd name="connsiteY11" fmla="*/ 191472 h 1364343"/>
              <a:gd name="connsiteX12" fmla="*/ 0 w 1364343"/>
              <a:gd name="connsiteY12" fmla="*/ 1172871 h 1364343"/>
              <a:gd name="connsiteX13" fmla="*/ 191472 w 1364343"/>
              <a:gd name="connsiteY13" fmla="*/ 1364343 h 1364343"/>
              <a:gd name="connsiteX14" fmla="*/ 1172871 w 1364343"/>
              <a:gd name="connsiteY14" fmla="*/ 1364343 h 1364343"/>
              <a:gd name="connsiteX15" fmla="*/ 1364343 w 1364343"/>
              <a:gd name="connsiteY15" fmla="*/ 1172871 h 1364343"/>
              <a:gd name="connsiteX16" fmla="*/ 1364343 w 1364343"/>
              <a:gd name="connsiteY16" fmla="*/ 191472 h 1364343"/>
              <a:gd name="connsiteX17" fmla="*/ 1172871 w 1364343"/>
              <a:gd name="connsiteY17" fmla="*/ 0 h 1364343"/>
              <a:gd name="connsiteX18" fmla="*/ 191472 w 1364343"/>
              <a:gd name="connsiteY18" fmla="*/ 0 h 1364343"/>
              <a:gd name="connsiteX19" fmla="*/ 56081 w 1364343"/>
              <a:gd name="connsiteY19" fmla="*/ 56081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64343" h="1364343">
                <a:moveTo>
                  <a:pt x="149234" y="149235"/>
                </a:moveTo>
                <a:cubicBezTo>
                  <a:pt x="178728" y="119741"/>
                  <a:pt x="219475" y="101498"/>
                  <a:pt x="264481" y="101498"/>
                </a:cubicBezTo>
                <a:lnTo>
                  <a:pt x="1099862" y="101498"/>
                </a:lnTo>
                <a:cubicBezTo>
                  <a:pt x="1189876" y="101498"/>
                  <a:pt x="1262845" y="174468"/>
                  <a:pt x="1262845" y="264482"/>
                </a:cubicBezTo>
                <a:lnTo>
                  <a:pt x="1262845" y="1099862"/>
                </a:lnTo>
                <a:cubicBezTo>
                  <a:pt x="1262845" y="1189876"/>
                  <a:pt x="1189876" y="1262846"/>
                  <a:pt x="1099862" y="1262846"/>
                </a:cubicBezTo>
                <a:lnTo>
                  <a:pt x="264481" y="1262846"/>
                </a:lnTo>
                <a:cubicBezTo>
                  <a:pt x="174467" y="1262846"/>
                  <a:pt x="101498" y="1189876"/>
                  <a:pt x="101498" y="1099862"/>
                </a:cubicBezTo>
                <a:lnTo>
                  <a:pt x="101498" y="264482"/>
                </a:lnTo>
                <a:cubicBezTo>
                  <a:pt x="101498" y="219475"/>
                  <a:pt x="119740" y="178729"/>
                  <a:pt x="149234" y="149235"/>
                </a:cubicBezTo>
                <a:close/>
                <a:moveTo>
                  <a:pt x="56081" y="56081"/>
                </a:moveTo>
                <a:cubicBezTo>
                  <a:pt x="21431" y="90731"/>
                  <a:pt x="0" y="138599"/>
                  <a:pt x="0" y="191472"/>
                </a:cubicBezTo>
                <a:lnTo>
                  <a:pt x="0" y="1172871"/>
                </a:lnTo>
                <a:cubicBezTo>
                  <a:pt x="0" y="1278618"/>
                  <a:pt x="85725" y="1364343"/>
                  <a:pt x="191472" y="1364343"/>
                </a:cubicBezTo>
                <a:lnTo>
                  <a:pt x="1172871" y="1364343"/>
                </a:lnTo>
                <a:cubicBezTo>
                  <a:pt x="1278618" y="1364343"/>
                  <a:pt x="1364343" y="1278618"/>
                  <a:pt x="1364343" y="1172871"/>
                </a:cubicBezTo>
                <a:lnTo>
                  <a:pt x="1364343" y="191472"/>
                </a:lnTo>
                <a:cubicBezTo>
                  <a:pt x="1364343" y="85725"/>
                  <a:pt x="1278618" y="0"/>
                  <a:pt x="1172871" y="0"/>
                </a:cubicBezTo>
                <a:lnTo>
                  <a:pt x="191472" y="0"/>
                </a:lnTo>
                <a:cubicBezTo>
                  <a:pt x="138599" y="0"/>
                  <a:pt x="90731" y="21431"/>
                  <a:pt x="56081" y="56081"/>
                </a:cubicBezTo>
                <a:close/>
              </a:path>
            </a:pathLst>
          </a:custGeom>
          <a:gradFill flip="none" rotWithShape="1"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139700" dir="5400000" sx="98000" sy="98000" algn="t" rotWithShape="0">
              <a:srgbClr val="FA5D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任意多边形: 形状 255">
            <a:extLst>
              <a:ext uri="{FF2B5EF4-FFF2-40B4-BE49-F238E27FC236}">
                <a16:creationId xmlns:a16="http://schemas.microsoft.com/office/drawing/2014/main" id="{9C1CEEFE-13BE-4D93-9445-E349B87D63FC}"/>
              </a:ext>
            </a:extLst>
          </p:cNvPr>
          <p:cNvSpPr>
            <a:spLocks/>
          </p:cNvSpPr>
          <p:nvPr/>
        </p:nvSpPr>
        <p:spPr>
          <a:xfrm rot="18900000" flipH="1">
            <a:off x="2029279" y="3210501"/>
            <a:ext cx="1364343" cy="1364343"/>
          </a:xfrm>
          <a:custGeom>
            <a:avLst/>
            <a:gdLst>
              <a:gd name="connsiteX0" fmla="*/ 149234 w 1364343"/>
              <a:gd name="connsiteY0" fmla="*/ 149235 h 1364343"/>
              <a:gd name="connsiteX1" fmla="*/ 264481 w 1364343"/>
              <a:gd name="connsiteY1" fmla="*/ 101498 h 1364343"/>
              <a:gd name="connsiteX2" fmla="*/ 1099862 w 1364343"/>
              <a:gd name="connsiteY2" fmla="*/ 101498 h 1364343"/>
              <a:gd name="connsiteX3" fmla="*/ 1262845 w 1364343"/>
              <a:gd name="connsiteY3" fmla="*/ 264482 h 1364343"/>
              <a:gd name="connsiteX4" fmla="*/ 1262845 w 1364343"/>
              <a:gd name="connsiteY4" fmla="*/ 1099862 h 1364343"/>
              <a:gd name="connsiteX5" fmla="*/ 1099862 w 1364343"/>
              <a:gd name="connsiteY5" fmla="*/ 1262846 h 1364343"/>
              <a:gd name="connsiteX6" fmla="*/ 264481 w 1364343"/>
              <a:gd name="connsiteY6" fmla="*/ 1262846 h 1364343"/>
              <a:gd name="connsiteX7" fmla="*/ 101498 w 1364343"/>
              <a:gd name="connsiteY7" fmla="*/ 1099862 h 1364343"/>
              <a:gd name="connsiteX8" fmla="*/ 101498 w 1364343"/>
              <a:gd name="connsiteY8" fmla="*/ 264482 h 1364343"/>
              <a:gd name="connsiteX9" fmla="*/ 149234 w 1364343"/>
              <a:gd name="connsiteY9" fmla="*/ 149235 h 1364343"/>
              <a:gd name="connsiteX10" fmla="*/ 56081 w 1364343"/>
              <a:gd name="connsiteY10" fmla="*/ 56081 h 1364343"/>
              <a:gd name="connsiteX11" fmla="*/ 0 w 1364343"/>
              <a:gd name="connsiteY11" fmla="*/ 191472 h 1364343"/>
              <a:gd name="connsiteX12" fmla="*/ 0 w 1364343"/>
              <a:gd name="connsiteY12" fmla="*/ 1172871 h 1364343"/>
              <a:gd name="connsiteX13" fmla="*/ 191472 w 1364343"/>
              <a:gd name="connsiteY13" fmla="*/ 1364343 h 1364343"/>
              <a:gd name="connsiteX14" fmla="*/ 1172871 w 1364343"/>
              <a:gd name="connsiteY14" fmla="*/ 1364343 h 1364343"/>
              <a:gd name="connsiteX15" fmla="*/ 1364343 w 1364343"/>
              <a:gd name="connsiteY15" fmla="*/ 1172871 h 1364343"/>
              <a:gd name="connsiteX16" fmla="*/ 1364343 w 1364343"/>
              <a:gd name="connsiteY16" fmla="*/ 191472 h 1364343"/>
              <a:gd name="connsiteX17" fmla="*/ 1172871 w 1364343"/>
              <a:gd name="connsiteY17" fmla="*/ 0 h 1364343"/>
              <a:gd name="connsiteX18" fmla="*/ 191472 w 1364343"/>
              <a:gd name="connsiteY18" fmla="*/ 0 h 1364343"/>
              <a:gd name="connsiteX19" fmla="*/ 56081 w 1364343"/>
              <a:gd name="connsiteY19" fmla="*/ 56081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64343" h="1364343">
                <a:moveTo>
                  <a:pt x="149234" y="149235"/>
                </a:moveTo>
                <a:cubicBezTo>
                  <a:pt x="178728" y="119741"/>
                  <a:pt x="219474" y="101498"/>
                  <a:pt x="264481" y="101498"/>
                </a:cubicBezTo>
                <a:lnTo>
                  <a:pt x="1099862" y="101498"/>
                </a:lnTo>
                <a:cubicBezTo>
                  <a:pt x="1189876" y="101498"/>
                  <a:pt x="1262845" y="174468"/>
                  <a:pt x="1262845" y="264482"/>
                </a:cubicBezTo>
                <a:lnTo>
                  <a:pt x="1262845" y="1099862"/>
                </a:lnTo>
                <a:cubicBezTo>
                  <a:pt x="1262845" y="1189876"/>
                  <a:pt x="1189876" y="1262846"/>
                  <a:pt x="1099862" y="1262846"/>
                </a:cubicBezTo>
                <a:lnTo>
                  <a:pt x="264481" y="1262846"/>
                </a:lnTo>
                <a:cubicBezTo>
                  <a:pt x="174467" y="1262846"/>
                  <a:pt x="101498" y="1189876"/>
                  <a:pt x="101498" y="1099862"/>
                </a:cubicBezTo>
                <a:lnTo>
                  <a:pt x="101498" y="264482"/>
                </a:lnTo>
                <a:cubicBezTo>
                  <a:pt x="101498" y="219475"/>
                  <a:pt x="119740" y="178729"/>
                  <a:pt x="149234" y="149235"/>
                </a:cubicBezTo>
                <a:close/>
                <a:moveTo>
                  <a:pt x="56081" y="56081"/>
                </a:moveTo>
                <a:cubicBezTo>
                  <a:pt x="21431" y="90731"/>
                  <a:pt x="0" y="138599"/>
                  <a:pt x="0" y="191472"/>
                </a:cubicBezTo>
                <a:lnTo>
                  <a:pt x="0" y="1172871"/>
                </a:lnTo>
                <a:cubicBezTo>
                  <a:pt x="0" y="1278618"/>
                  <a:pt x="85725" y="1364343"/>
                  <a:pt x="191472" y="1364343"/>
                </a:cubicBezTo>
                <a:lnTo>
                  <a:pt x="1172871" y="1364343"/>
                </a:lnTo>
                <a:cubicBezTo>
                  <a:pt x="1278618" y="1364343"/>
                  <a:pt x="1364343" y="1278618"/>
                  <a:pt x="1364343" y="1172871"/>
                </a:cubicBezTo>
                <a:lnTo>
                  <a:pt x="1364343" y="191472"/>
                </a:lnTo>
                <a:cubicBezTo>
                  <a:pt x="1364343" y="85725"/>
                  <a:pt x="1278618" y="0"/>
                  <a:pt x="1172871" y="0"/>
                </a:cubicBezTo>
                <a:lnTo>
                  <a:pt x="191472" y="0"/>
                </a:lnTo>
                <a:cubicBezTo>
                  <a:pt x="138599" y="0"/>
                  <a:pt x="90731" y="21431"/>
                  <a:pt x="56081" y="56081"/>
                </a:cubicBezTo>
                <a:close/>
              </a:path>
            </a:pathLst>
          </a:custGeom>
          <a:gradFill flip="none" rotWithShape="1"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139700" dir="5400000" sx="98000" sy="98000" algn="t" rotWithShape="0">
              <a:srgbClr val="FA5D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任意多边形: 形状 256">
            <a:extLst>
              <a:ext uri="{FF2B5EF4-FFF2-40B4-BE49-F238E27FC236}">
                <a16:creationId xmlns:a16="http://schemas.microsoft.com/office/drawing/2014/main" id="{82D398C4-B3EB-40ED-8C90-887702004734}"/>
              </a:ext>
            </a:extLst>
          </p:cNvPr>
          <p:cNvSpPr>
            <a:spLocks/>
          </p:cNvSpPr>
          <p:nvPr/>
        </p:nvSpPr>
        <p:spPr>
          <a:xfrm rot="18900000" flipH="1">
            <a:off x="841161" y="2030494"/>
            <a:ext cx="1364343" cy="1364343"/>
          </a:xfrm>
          <a:custGeom>
            <a:avLst/>
            <a:gdLst>
              <a:gd name="connsiteX0" fmla="*/ 149234 w 1364343"/>
              <a:gd name="connsiteY0" fmla="*/ 149235 h 1364343"/>
              <a:gd name="connsiteX1" fmla="*/ 264481 w 1364343"/>
              <a:gd name="connsiteY1" fmla="*/ 101498 h 1364343"/>
              <a:gd name="connsiteX2" fmla="*/ 1099862 w 1364343"/>
              <a:gd name="connsiteY2" fmla="*/ 101498 h 1364343"/>
              <a:gd name="connsiteX3" fmla="*/ 1262845 w 1364343"/>
              <a:gd name="connsiteY3" fmla="*/ 264482 h 1364343"/>
              <a:gd name="connsiteX4" fmla="*/ 1262846 w 1364343"/>
              <a:gd name="connsiteY4" fmla="*/ 1099862 h 1364343"/>
              <a:gd name="connsiteX5" fmla="*/ 1099862 w 1364343"/>
              <a:gd name="connsiteY5" fmla="*/ 1262846 h 1364343"/>
              <a:gd name="connsiteX6" fmla="*/ 264481 w 1364343"/>
              <a:gd name="connsiteY6" fmla="*/ 1262846 h 1364343"/>
              <a:gd name="connsiteX7" fmla="*/ 101498 w 1364343"/>
              <a:gd name="connsiteY7" fmla="*/ 1099862 h 1364343"/>
              <a:gd name="connsiteX8" fmla="*/ 101497 w 1364343"/>
              <a:gd name="connsiteY8" fmla="*/ 264482 h 1364343"/>
              <a:gd name="connsiteX9" fmla="*/ 149234 w 1364343"/>
              <a:gd name="connsiteY9" fmla="*/ 149235 h 1364343"/>
              <a:gd name="connsiteX10" fmla="*/ 56081 w 1364343"/>
              <a:gd name="connsiteY10" fmla="*/ 56081 h 1364343"/>
              <a:gd name="connsiteX11" fmla="*/ 0 w 1364343"/>
              <a:gd name="connsiteY11" fmla="*/ 191472 h 1364343"/>
              <a:gd name="connsiteX12" fmla="*/ 0 w 1364343"/>
              <a:gd name="connsiteY12" fmla="*/ 1172871 h 1364343"/>
              <a:gd name="connsiteX13" fmla="*/ 191472 w 1364343"/>
              <a:gd name="connsiteY13" fmla="*/ 1364343 h 1364343"/>
              <a:gd name="connsiteX14" fmla="*/ 1172871 w 1364343"/>
              <a:gd name="connsiteY14" fmla="*/ 1364343 h 1364343"/>
              <a:gd name="connsiteX15" fmla="*/ 1364343 w 1364343"/>
              <a:gd name="connsiteY15" fmla="*/ 1172871 h 1364343"/>
              <a:gd name="connsiteX16" fmla="*/ 1364343 w 1364343"/>
              <a:gd name="connsiteY16" fmla="*/ 191472 h 1364343"/>
              <a:gd name="connsiteX17" fmla="*/ 1172871 w 1364343"/>
              <a:gd name="connsiteY17" fmla="*/ 0 h 1364343"/>
              <a:gd name="connsiteX18" fmla="*/ 191472 w 1364343"/>
              <a:gd name="connsiteY18" fmla="*/ 0 h 1364343"/>
              <a:gd name="connsiteX19" fmla="*/ 56081 w 1364343"/>
              <a:gd name="connsiteY19" fmla="*/ 56081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64343" h="1364343">
                <a:moveTo>
                  <a:pt x="149234" y="149235"/>
                </a:moveTo>
                <a:cubicBezTo>
                  <a:pt x="178728" y="119741"/>
                  <a:pt x="219474" y="101498"/>
                  <a:pt x="264481" y="101498"/>
                </a:cubicBezTo>
                <a:lnTo>
                  <a:pt x="1099862" y="101498"/>
                </a:lnTo>
                <a:cubicBezTo>
                  <a:pt x="1189876" y="101498"/>
                  <a:pt x="1262845" y="174468"/>
                  <a:pt x="1262845" y="264482"/>
                </a:cubicBezTo>
                <a:lnTo>
                  <a:pt x="1262846" y="1099862"/>
                </a:lnTo>
                <a:cubicBezTo>
                  <a:pt x="1262846" y="1189876"/>
                  <a:pt x="1189875" y="1262846"/>
                  <a:pt x="1099862" y="1262846"/>
                </a:cubicBezTo>
                <a:lnTo>
                  <a:pt x="264481" y="1262846"/>
                </a:lnTo>
                <a:cubicBezTo>
                  <a:pt x="174467" y="1262846"/>
                  <a:pt x="101498" y="1189876"/>
                  <a:pt x="101498" y="1099862"/>
                </a:cubicBezTo>
                <a:lnTo>
                  <a:pt x="101497" y="264482"/>
                </a:lnTo>
                <a:cubicBezTo>
                  <a:pt x="101497" y="219475"/>
                  <a:pt x="119740" y="178729"/>
                  <a:pt x="149234" y="149235"/>
                </a:cubicBezTo>
                <a:close/>
                <a:moveTo>
                  <a:pt x="56081" y="56081"/>
                </a:moveTo>
                <a:cubicBezTo>
                  <a:pt x="21431" y="90731"/>
                  <a:pt x="0" y="138599"/>
                  <a:pt x="0" y="191472"/>
                </a:cubicBezTo>
                <a:lnTo>
                  <a:pt x="0" y="1172871"/>
                </a:lnTo>
                <a:cubicBezTo>
                  <a:pt x="0" y="1278618"/>
                  <a:pt x="85725" y="1364343"/>
                  <a:pt x="191472" y="1364343"/>
                </a:cubicBezTo>
                <a:lnTo>
                  <a:pt x="1172871" y="1364343"/>
                </a:lnTo>
                <a:cubicBezTo>
                  <a:pt x="1278618" y="1364343"/>
                  <a:pt x="1364343" y="1278618"/>
                  <a:pt x="1364343" y="1172871"/>
                </a:cubicBezTo>
                <a:lnTo>
                  <a:pt x="1364343" y="191472"/>
                </a:lnTo>
                <a:cubicBezTo>
                  <a:pt x="1364343" y="85725"/>
                  <a:pt x="1278618" y="0"/>
                  <a:pt x="1172871" y="0"/>
                </a:cubicBezTo>
                <a:lnTo>
                  <a:pt x="191472" y="0"/>
                </a:lnTo>
                <a:cubicBezTo>
                  <a:pt x="138598" y="0"/>
                  <a:pt x="90731" y="21431"/>
                  <a:pt x="56081" y="56081"/>
                </a:cubicBezTo>
                <a:close/>
              </a:path>
            </a:pathLst>
          </a:custGeom>
          <a:gradFill flip="none" rotWithShape="1"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190500" dist="139700" dir="5400000" sx="98000" sy="98000" algn="t" rotWithShape="0">
              <a:srgbClr val="FA5D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8" name="图片 257">
            <a:extLst>
              <a:ext uri="{FF2B5EF4-FFF2-40B4-BE49-F238E27FC236}">
                <a16:creationId xmlns:a16="http://schemas.microsoft.com/office/drawing/2014/main" id="{9742E5D3-47C4-41C7-B2B5-510C3F7F8D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69645" y="2747862"/>
            <a:ext cx="2037138" cy="2030236"/>
          </a:xfrm>
          <a:custGeom>
            <a:avLst/>
            <a:gdLst>
              <a:gd name="connsiteX0" fmla="*/ 0 w 2037138"/>
              <a:gd name="connsiteY0" fmla="*/ 0 h 2030236"/>
              <a:gd name="connsiteX1" fmla="*/ 2037138 w 2037138"/>
              <a:gd name="connsiteY1" fmla="*/ 0 h 2030236"/>
              <a:gd name="connsiteX2" fmla="*/ 2037138 w 2037138"/>
              <a:gd name="connsiteY2" fmla="*/ 1360081 h 2030236"/>
              <a:gd name="connsiteX3" fmla="*/ 1760372 w 2037138"/>
              <a:gd name="connsiteY3" fmla="*/ 1360081 h 2030236"/>
              <a:gd name="connsiteX4" fmla="*/ 1146297 w 2037138"/>
              <a:gd name="connsiteY4" fmla="*/ 1974156 h 2030236"/>
              <a:gd name="connsiteX5" fmla="*/ 875514 w 2037138"/>
              <a:gd name="connsiteY5" fmla="*/ 1974156 h 2030236"/>
              <a:gd name="connsiteX6" fmla="*/ 261439 w 2037138"/>
              <a:gd name="connsiteY6" fmla="*/ 1360081 h 2030236"/>
              <a:gd name="connsiteX7" fmla="*/ 0 w 2037138"/>
              <a:gd name="connsiteY7" fmla="*/ 1360081 h 203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7138" h="2030236">
                <a:moveTo>
                  <a:pt x="0" y="0"/>
                </a:moveTo>
                <a:lnTo>
                  <a:pt x="2037138" y="0"/>
                </a:lnTo>
                <a:lnTo>
                  <a:pt x="2037138" y="1360081"/>
                </a:lnTo>
                <a:lnTo>
                  <a:pt x="1760372" y="1360081"/>
                </a:lnTo>
                <a:lnTo>
                  <a:pt x="1146297" y="1974156"/>
                </a:lnTo>
                <a:cubicBezTo>
                  <a:pt x="1071522" y="2048930"/>
                  <a:pt x="950289" y="2048930"/>
                  <a:pt x="875514" y="1974156"/>
                </a:cubicBezTo>
                <a:lnTo>
                  <a:pt x="261439" y="1360081"/>
                </a:lnTo>
                <a:lnTo>
                  <a:pt x="0" y="1360081"/>
                </a:lnTo>
                <a:close/>
              </a:path>
            </a:pathLst>
          </a:custGeom>
        </p:spPr>
      </p:pic>
      <p:pic>
        <p:nvPicPr>
          <p:cNvPr id="259" name="图片 258">
            <a:extLst>
              <a:ext uri="{FF2B5EF4-FFF2-40B4-BE49-F238E27FC236}">
                <a16:creationId xmlns:a16="http://schemas.microsoft.com/office/drawing/2014/main" id="{FE30BFDC-AA7A-4514-BB1D-DFAE91618A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79063" y="3561985"/>
            <a:ext cx="2390159" cy="2394720"/>
          </a:xfrm>
          <a:custGeom>
            <a:avLst/>
            <a:gdLst>
              <a:gd name="connsiteX0" fmla="*/ 0 w 2390159"/>
              <a:gd name="connsiteY0" fmla="*/ 0 h 2394720"/>
              <a:gd name="connsiteX1" fmla="*/ 2390159 w 2390159"/>
              <a:gd name="connsiteY1" fmla="*/ 0 h 2394720"/>
              <a:gd name="connsiteX2" fmla="*/ 2390159 w 2390159"/>
              <a:gd name="connsiteY2" fmla="*/ 1475498 h 2394720"/>
              <a:gd name="connsiteX3" fmla="*/ 2091947 w 2390159"/>
              <a:gd name="connsiteY3" fmla="*/ 1475498 h 2394720"/>
              <a:gd name="connsiteX4" fmla="*/ 2098796 w 2390159"/>
              <a:gd name="connsiteY4" fmla="*/ 1510695 h 2394720"/>
              <a:gd name="connsiteX5" fmla="*/ 2042715 w 2390159"/>
              <a:gd name="connsiteY5" fmla="*/ 1646086 h 2394720"/>
              <a:gd name="connsiteX6" fmla="*/ 1348761 w 2390159"/>
              <a:gd name="connsiteY6" fmla="*/ 2340040 h 2394720"/>
              <a:gd name="connsiteX7" fmla="*/ 1285421 w 2390159"/>
              <a:gd name="connsiteY7" fmla="*/ 2382101 h 2394720"/>
              <a:gd name="connsiteX8" fmla="*/ 1220567 w 2390159"/>
              <a:gd name="connsiteY8" fmla="*/ 2394720 h 2394720"/>
              <a:gd name="connsiteX9" fmla="*/ 1206173 w 2390159"/>
              <a:gd name="connsiteY9" fmla="*/ 2394720 h 2394720"/>
              <a:gd name="connsiteX10" fmla="*/ 1141319 w 2390159"/>
              <a:gd name="connsiteY10" fmla="*/ 2382101 h 2394720"/>
              <a:gd name="connsiteX11" fmla="*/ 1077979 w 2390159"/>
              <a:gd name="connsiteY11" fmla="*/ 2340040 h 2394720"/>
              <a:gd name="connsiteX12" fmla="*/ 384025 w 2390159"/>
              <a:gd name="connsiteY12" fmla="*/ 1646086 h 2394720"/>
              <a:gd name="connsiteX13" fmla="*/ 327944 w 2390159"/>
              <a:gd name="connsiteY13" fmla="*/ 1510695 h 2394720"/>
              <a:gd name="connsiteX14" fmla="*/ 334793 w 2390159"/>
              <a:gd name="connsiteY14" fmla="*/ 1475498 h 2394720"/>
              <a:gd name="connsiteX15" fmla="*/ 0 w 2390159"/>
              <a:gd name="connsiteY15" fmla="*/ 1475498 h 239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90159" h="2394720">
                <a:moveTo>
                  <a:pt x="0" y="0"/>
                </a:moveTo>
                <a:lnTo>
                  <a:pt x="2390159" y="0"/>
                </a:lnTo>
                <a:lnTo>
                  <a:pt x="2390159" y="1475498"/>
                </a:lnTo>
                <a:lnTo>
                  <a:pt x="2091947" y="1475498"/>
                </a:lnTo>
                <a:lnTo>
                  <a:pt x="2098796" y="1510695"/>
                </a:lnTo>
                <a:cubicBezTo>
                  <a:pt x="2098796" y="1559697"/>
                  <a:pt x="2080102" y="1608699"/>
                  <a:pt x="2042715" y="1646086"/>
                </a:cubicBezTo>
                <a:lnTo>
                  <a:pt x="1348761" y="2340040"/>
                </a:lnTo>
                <a:cubicBezTo>
                  <a:pt x="1330067" y="2358734"/>
                  <a:pt x="1308470" y="2372754"/>
                  <a:pt x="1285421" y="2382101"/>
                </a:cubicBezTo>
                <a:lnTo>
                  <a:pt x="1220567" y="2394720"/>
                </a:lnTo>
                <a:lnTo>
                  <a:pt x="1206173" y="2394720"/>
                </a:lnTo>
                <a:lnTo>
                  <a:pt x="1141319" y="2382101"/>
                </a:lnTo>
                <a:cubicBezTo>
                  <a:pt x="1118270" y="2372754"/>
                  <a:pt x="1096673" y="2358734"/>
                  <a:pt x="1077979" y="2340040"/>
                </a:cubicBezTo>
                <a:lnTo>
                  <a:pt x="384025" y="1646086"/>
                </a:lnTo>
                <a:cubicBezTo>
                  <a:pt x="346638" y="1608699"/>
                  <a:pt x="327944" y="1559697"/>
                  <a:pt x="327944" y="1510695"/>
                </a:cubicBezTo>
                <a:lnTo>
                  <a:pt x="334793" y="1475498"/>
                </a:lnTo>
                <a:lnTo>
                  <a:pt x="0" y="1475498"/>
                </a:lnTo>
                <a:close/>
              </a:path>
            </a:pathLst>
          </a:custGeom>
        </p:spPr>
      </p:pic>
      <p:pic>
        <p:nvPicPr>
          <p:cNvPr id="261" name="图片 260">
            <a:extLst>
              <a:ext uri="{FF2B5EF4-FFF2-40B4-BE49-F238E27FC236}">
                <a16:creationId xmlns:a16="http://schemas.microsoft.com/office/drawing/2014/main" id="{AB1E5806-F1A6-4307-83F3-34A9ED1913D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6535" y="1556902"/>
            <a:ext cx="2037138" cy="2037138"/>
          </a:xfrm>
          <a:custGeom>
            <a:avLst/>
            <a:gdLst>
              <a:gd name="connsiteX0" fmla="*/ 0 w 2037138"/>
              <a:gd name="connsiteY0" fmla="*/ 0 h 2037138"/>
              <a:gd name="connsiteX1" fmla="*/ 2037138 w 2037138"/>
              <a:gd name="connsiteY1" fmla="*/ 0 h 2037138"/>
              <a:gd name="connsiteX2" fmla="*/ 2037138 w 2037138"/>
              <a:gd name="connsiteY2" fmla="*/ 1425644 h 2037138"/>
              <a:gd name="connsiteX3" fmla="*/ 1561653 w 2037138"/>
              <a:gd name="connsiteY3" fmla="*/ 1425644 h 2037138"/>
              <a:gd name="connsiteX4" fmla="*/ 1002189 w 2037138"/>
              <a:gd name="connsiteY4" fmla="*/ 1985109 h 2037138"/>
              <a:gd name="connsiteX5" fmla="*/ 938849 w 2037138"/>
              <a:gd name="connsiteY5" fmla="*/ 2027170 h 2037138"/>
              <a:gd name="connsiteX6" fmla="*/ 887619 w 2037138"/>
              <a:gd name="connsiteY6" fmla="*/ 2037138 h 2037138"/>
              <a:gd name="connsiteX7" fmla="*/ 845976 w 2037138"/>
              <a:gd name="connsiteY7" fmla="*/ 2037138 h 2037138"/>
              <a:gd name="connsiteX8" fmla="*/ 794746 w 2037138"/>
              <a:gd name="connsiteY8" fmla="*/ 2027170 h 2037138"/>
              <a:gd name="connsiteX9" fmla="*/ 731406 w 2037138"/>
              <a:gd name="connsiteY9" fmla="*/ 1985109 h 2037138"/>
              <a:gd name="connsiteX10" fmla="*/ 171942 w 2037138"/>
              <a:gd name="connsiteY10" fmla="*/ 1425644 h 2037138"/>
              <a:gd name="connsiteX11" fmla="*/ 0 w 2037138"/>
              <a:gd name="connsiteY11" fmla="*/ 1425644 h 2037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7138" h="2037138">
                <a:moveTo>
                  <a:pt x="0" y="0"/>
                </a:moveTo>
                <a:lnTo>
                  <a:pt x="2037138" y="0"/>
                </a:lnTo>
                <a:lnTo>
                  <a:pt x="2037138" y="1425644"/>
                </a:lnTo>
                <a:lnTo>
                  <a:pt x="1561653" y="1425644"/>
                </a:lnTo>
                <a:lnTo>
                  <a:pt x="1002189" y="1985109"/>
                </a:lnTo>
                <a:cubicBezTo>
                  <a:pt x="983495" y="2003803"/>
                  <a:pt x="961898" y="2017823"/>
                  <a:pt x="938849" y="2027170"/>
                </a:cubicBezTo>
                <a:lnTo>
                  <a:pt x="887619" y="2037138"/>
                </a:lnTo>
                <a:lnTo>
                  <a:pt x="845976" y="2037138"/>
                </a:lnTo>
                <a:lnTo>
                  <a:pt x="794746" y="2027170"/>
                </a:lnTo>
                <a:cubicBezTo>
                  <a:pt x="771697" y="2017823"/>
                  <a:pt x="750100" y="2003803"/>
                  <a:pt x="731406" y="1985109"/>
                </a:cubicBezTo>
                <a:lnTo>
                  <a:pt x="171942" y="1425644"/>
                </a:lnTo>
                <a:lnTo>
                  <a:pt x="0" y="1425644"/>
                </a:lnTo>
                <a:close/>
              </a:path>
            </a:pathLst>
          </a:custGeom>
        </p:spPr>
      </p:pic>
      <p:pic>
        <p:nvPicPr>
          <p:cNvPr id="263" name="图片 262">
            <a:extLst>
              <a:ext uri="{FF2B5EF4-FFF2-40B4-BE49-F238E27FC236}">
                <a16:creationId xmlns:a16="http://schemas.microsoft.com/office/drawing/2014/main" id="{F0FEE83E-519F-4E20-AF31-7B624D6E385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006903" y="2663344"/>
            <a:ext cx="1804572" cy="2109399"/>
          </a:xfrm>
          <a:custGeom>
            <a:avLst/>
            <a:gdLst>
              <a:gd name="connsiteX0" fmla="*/ 0 w 1804572"/>
              <a:gd name="connsiteY0" fmla="*/ 0 h 2109399"/>
              <a:gd name="connsiteX1" fmla="*/ 1804572 w 1804572"/>
              <a:gd name="connsiteY1" fmla="*/ 0 h 2109399"/>
              <a:gd name="connsiteX2" fmla="*/ 1804572 w 1804572"/>
              <a:gd name="connsiteY2" fmla="*/ 1444599 h 2109399"/>
              <a:gd name="connsiteX3" fmla="*/ 1454013 w 1804572"/>
              <a:gd name="connsiteY3" fmla="*/ 1444599 h 2109399"/>
              <a:gd name="connsiteX4" fmla="*/ 839939 w 1804572"/>
              <a:gd name="connsiteY4" fmla="*/ 2058674 h 2109399"/>
              <a:gd name="connsiteX5" fmla="*/ 776599 w 1804572"/>
              <a:gd name="connsiteY5" fmla="*/ 2100735 h 2109399"/>
              <a:gd name="connsiteX6" fmla="*/ 732070 w 1804572"/>
              <a:gd name="connsiteY6" fmla="*/ 2109399 h 2109399"/>
              <a:gd name="connsiteX7" fmla="*/ 677025 w 1804572"/>
              <a:gd name="connsiteY7" fmla="*/ 2109399 h 2109399"/>
              <a:gd name="connsiteX8" fmla="*/ 632496 w 1804572"/>
              <a:gd name="connsiteY8" fmla="*/ 2100735 h 2109399"/>
              <a:gd name="connsiteX9" fmla="*/ 569156 w 1804572"/>
              <a:gd name="connsiteY9" fmla="*/ 2058674 h 2109399"/>
              <a:gd name="connsiteX10" fmla="*/ 0 w 1804572"/>
              <a:gd name="connsiteY10" fmla="*/ 1489517 h 2109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72" h="2109399">
                <a:moveTo>
                  <a:pt x="0" y="0"/>
                </a:moveTo>
                <a:lnTo>
                  <a:pt x="1804572" y="0"/>
                </a:lnTo>
                <a:lnTo>
                  <a:pt x="1804572" y="1444599"/>
                </a:lnTo>
                <a:lnTo>
                  <a:pt x="1454013" y="1444599"/>
                </a:lnTo>
                <a:lnTo>
                  <a:pt x="839939" y="2058674"/>
                </a:lnTo>
                <a:cubicBezTo>
                  <a:pt x="821245" y="2077368"/>
                  <a:pt x="799648" y="2091388"/>
                  <a:pt x="776599" y="2100735"/>
                </a:cubicBezTo>
                <a:lnTo>
                  <a:pt x="732070" y="2109399"/>
                </a:lnTo>
                <a:lnTo>
                  <a:pt x="677025" y="2109399"/>
                </a:lnTo>
                <a:lnTo>
                  <a:pt x="632496" y="2100735"/>
                </a:lnTo>
                <a:cubicBezTo>
                  <a:pt x="609447" y="2091388"/>
                  <a:pt x="587850" y="2077368"/>
                  <a:pt x="569156" y="2058674"/>
                </a:cubicBezTo>
                <a:lnTo>
                  <a:pt x="0" y="1489517"/>
                </a:lnTo>
                <a:close/>
              </a:path>
            </a:pathLst>
          </a:cu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9F486E31-AAC2-424E-8DBC-86352A3DBC98}"/>
              </a:ext>
            </a:extLst>
          </p:cNvPr>
          <p:cNvSpPr/>
          <p:nvPr/>
        </p:nvSpPr>
        <p:spPr>
          <a:xfrm>
            <a:off x="5695890" y="6189043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A5D00"/>
                </a:solidFill>
              </a:rPr>
              <a:t>创始人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E91B6FE-299A-4A1C-B009-5B80E7201765}"/>
              </a:ext>
            </a:extLst>
          </p:cNvPr>
          <p:cNvSpPr/>
          <p:nvPr/>
        </p:nvSpPr>
        <p:spPr>
          <a:xfrm>
            <a:off x="5587687" y="5805672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陈老师</a:t>
            </a:r>
          </a:p>
        </p:txBody>
      </p:sp>
      <p:pic>
        <p:nvPicPr>
          <p:cNvPr id="205" name="图片 204">
            <a:extLst>
              <a:ext uri="{FF2B5EF4-FFF2-40B4-BE49-F238E27FC236}">
                <a16:creationId xmlns:a16="http://schemas.microsoft.com/office/drawing/2014/main" id="{0DCC9B7E-EB16-4558-8B84-35123C6F18E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052251" y="3642080"/>
            <a:ext cx="2139881" cy="2316681"/>
          </a:xfrm>
          <a:custGeom>
            <a:avLst/>
            <a:gdLst>
              <a:gd name="connsiteX0" fmla="*/ 0 w 2139881"/>
              <a:gd name="connsiteY0" fmla="*/ 0 h 2316681"/>
              <a:gd name="connsiteX1" fmla="*/ 2139881 w 2139881"/>
              <a:gd name="connsiteY1" fmla="*/ 0 h 2316681"/>
              <a:gd name="connsiteX2" fmla="*/ 2139881 w 2139881"/>
              <a:gd name="connsiteY2" fmla="*/ 1644478 h 2316681"/>
              <a:gd name="connsiteX3" fmla="*/ 1603260 w 2139881"/>
              <a:gd name="connsiteY3" fmla="*/ 1644478 h 2316681"/>
              <a:gd name="connsiteX4" fmla="*/ 982708 w 2139881"/>
              <a:gd name="connsiteY4" fmla="*/ 2265031 h 2316681"/>
              <a:gd name="connsiteX5" fmla="*/ 919368 w 2139881"/>
              <a:gd name="connsiteY5" fmla="*/ 2307091 h 2316681"/>
              <a:gd name="connsiteX6" fmla="*/ 870086 w 2139881"/>
              <a:gd name="connsiteY6" fmla="*/ 2316681 h 2316681"/>
              <a:gd name="connsiteX7" fmla="*/ 824548 w 2139881"/>
              <a:gd name="connsiteY7" fmla="*/ 2316681 h 2316681"/>
              <a:gd name="connsiteX8" fmla="*/ 775265 w 2139881"/>
              <a:gd name="connsiteY8" fmla="*/ 2307091 h 2316681"/>
              <a:gd name="connsiteX9" fmla="*/ 711925 w 2139881"/>
              <a:gd name="connsiteY9" fmla="*/ 2265031 h 2316681"/>
              <a:gd name="connsiteX10" fmla="*/ 91373 w 2139881"/>
              <a:gd name="connsiteY10" fmla="*/ 1644478 h 2316681"/>
              <a:gd name="connsiteX11" fmla="*/ 0 w 2139881"/>
              <a:gd name="connsiteY11" fmla="*/ 1644478 h 2316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39881" h="2316681">
                <a:moveTo>
                  <a:pt x="0" y="0"/>
                </a:moveTo>
                <a:lnTo>
                  <a:pt x="2139881" y="0"/>
                </a:lnTo>
                <a:lnTo>
                  <a:pt x="2139881" y="1644478"/>
                </a:lnTo>
                <a:lnTo>
                  <a:pt x="1603260" y="1644478"/>
                </a:lnTo>
                <a:lnTo>
                  <a:pt x="982708" y="2265031"/>
                </a:lnTo>
                <a:cubicBezTo>
                  <a:pt x="964014" y="2283725"/>
                  <a:pt x="942417" y="2297745"/>
                  <a:pt x="919368" y="2307091"/>
                </a:cubicBezTo>
                <a:lnTo>
                  <a:pt x="870086" y="2316681"/>
                </a:lnTo>
                <a:lnTo>
                  <a:pt x="824548" y="2316681"/>
                </a:lnTo>
                <a:lnTo>
                  <a:pt x="775265" y="2307091"/>
                </a:lnTo>
                <a:cubicBezTo>
                  <a:pt x="752216" y="2297745"/>
                  <a:pt x="730619" y="2283725"/>
                  <a:pt x="711925" y="2265031"/>
                </a:cubicBezTo>
                <a:lnTo>
                  <a:pt x="91373" y="1644478"/>
                </a:lnTo>
                <a:lnTo>
                  <a:pt x="0" y="1644478"/>
                </a:lnTo>
                <a:close/>
              </a:path>
            </a:pathLst>
          </a:custGeom>
        </p:spPr>
      </p:pic>
      <p:pic>
        <p:nvPicPr>
          <p:cNvPr id="216" name="图片 215">
            <a:extLst>
              <a:ext uri="{FF2B5EF4-FFF2-40B4-BE49-F238E27FC236}">
                <a16:creationId xmlns:a16="http://schemas.microsoft.com/office/drawing/2014/main" id="{A7EBC106-1BC4-41D5-9752-E26C4094A9B8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315093">
            <a:off x="9655354" y="1499566"/>
            <a:ext cx="2367128" cy="2367129"/>
          </a:xfrm>
          <a:custGeom>
            <a:avLst/>
            <a:gdLst>
              <a:gd name="connsiteX0" fmla="*/ 2367128 w 2367128"/>
              <a:gd name="connsiteY0" fmla="*/ 0 h 2367129"/>
              <a:gd name="connsiteX1" fmla="*/ 2367128 w 2367128"/>
              <a:gd name="connsiteY1" fmla="*/ 2367128 h 2367129"/>
              <a:gd name="connsiteX2" fmla="*/ 1523488 w 2367128"/>
              <a:gd name="connsiteY2" fmla="*/ 2367129 h 2367129"/>
              <a:gd name="connsiteX3" fmla="*/ 1638408 w 2367128"/>
              <a:gd name="connsiteY3" fmla="*/ 1670070 h 2367129"/>
              <a:gd name="connsiteX4" fmla="*/ 1617558 w 2367128"/>
              <a:gd name="connsiteY4" fmla="*/ 1666633 h 2367129"/>
              <a:gd name="connsiteX5" fmla="*/ 1622986 w 2367128"/>
              <a:gd name="connsiteY5" fmla="*/ 1653096 h 2367129"/>
              <a:gd name="connsiteX6" fmla="*/ 1590552 w 2367128"/>
              <a:gd name="connsiteY6" fmla="*/ 1640844 h 2367129"/>
              <a:gd name="connsiteX7" fmla="*/ 1548245 w 2367128"/>
              <a:gd name="connsiteY7" fmla="*/ 1655206 h 2367129"/>
              <a:gd name="connsiteX8" fmla="*/ 1534461 w 2367128"/>
              <a:gd name="connsiteY8" fmla="*/ 1652934 h 2367129"/>
              <a:gd name="connsiteX9" fmla="*/ 1077457 w 2367128"/>
              <a:gd name="connsiteY9" fmla="*/ 2039837 h 2367129"/>
              <a:gd name="connsiteX10" fmla="*/ 807603 w 2367128"/>
              <a:gd name="connsiteY10" fmla="*/ 2017421 h 2367129"/>
              <a:gd name="connsiteX11" fmla="*/ 331059 w 2367128"/>
              <a:gd name="connsiteY11" fmla="*/ 1454535 h 2367129"/>
              <a:gd name="connsiteX12" fmla="*/ 0 w 2367128"/>
              <a:gd name="connsiteY12" fmla="*/ 1399955 h 2367129"/>
              <a:gd name="connsiteX13" fmla="*/ 0 w 2367128"/>
              <a:gd name="connsiteY13" fmla="*/ 0 h 236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67128" h="2367129">
                <a:moveTo>
                  <a:pt x="2367128" y="0"/>
                </a:moveTo>
                <a:lnTo>
                  <a:pt x="2367128" y="2367128"/>
                </a:lnTo>
                <a:lnTo>
                  <a:pt x="1523488" y="2367129"/>
                </a:lnTo>
                <a:lnTo>
                  <a:pt x="1638408" y="1670070"/>
                </a:lnTo>
                <a:lnTo>
                  <a:pt x="1617558" y="1666633"/>
                </a:lnTo>
                <a:lnTo>
                  <a:pt x="1622986" y="1653096"/>
                </a:lnTo>
                <a:lnTo>
                  <a:pt x="1590552" y="1640844"/>
                </a:lnTo>
                <a:lnTo>
                  <a:pt x="1548245" y="1655206"/>
                </a:lnTo>
                <a:lnTo>
                  <a:pt x="1534461" y="1652934"/>
                </a:lnTo>
                <a:lnTo>
                  <a:pt x="1077457" y="2039837"/>
                </a:lnTo>
                <a:cubicBezTo>
                  <a:pt x="996749" y="2108165"/>
                  <a:pt x="875931" y="2098129"/>
                  <a:pt x="807603" y="2017421"/>
                </a:cubicBezTo>
                <a:lnTo>
                  <a:pt x="331059" y="1454535"/>
                </a:lnTo>
                <a:lnTo>
                  <a:pt x="0" y="1399955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49268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rgbClr val="FA8300"/>
            </a:gs>
            <a:gs pos="100000">
              <a:srgbClr val="FA5D00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AAA80F83-A02D-4324-9905-D5E1638DBD8D}"/>
              </a:ext>
            </a:extLst>
          </p:cNvPr>
          <p:cNvSpPr/>
          <p:nvPr/>
        </p:nvSpPr>
        <p:spPr>
          <a:xfrm>
            <a:off x="304800" y="376464"/>
            <a:ext cx="11582402" cy="6200774"/>
          </a:xfrm>
          <a:prstGeom prst="roundRect">
            <a:avLst>
              <a:gd name="adj" fmla="val 1272"/>
            </a:avLst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43E883D-0674-4BF4-B3A1-334609FFE158}"/>
              </a:ext>
            </a:extLst>
          </p:cNvPr>
          <p:cNvGrpSpPr/>
          <p:nvPr/>
        </p:nvGrpSpPr>
        <p:grpSpPr>
          <a:xfrm>
            <a:off x="295780" y="376463"/>
            <a:ext cx="11567874" cy="6242991"/>
            <a:chOff x="2679700" y="1528763"/>
            <a:chExt cx="6832601" cy="3800475"/>
          </a:xfrm>
        </p:grpSpPr>
        <p:sp>
          <p:nvSpPr>
            <p:cNvPr id="4" name="Line 6">
              <a:extLst>
                <a:ext uri="{FF2B5EF4-FFF2-40B4-BE49-F238E27FC236}">
                  <a16:creationId xmlns:a16="http://schemas.microsoft.com/office/drawing/2014/main" id="{1C822FC0-A89A-410F-B8EB-228C619C43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0413" y="4983163"/>
              <a:ext cx="55927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Line 7">
              <a:extLst>
                <a:ext uri="{FF2B5EF4-FFF2-40B4-BE49-F238E27FC236}">
                  <a16:creationId xmlns:a16="http://schemas.microsoft.com/office/drawing/2014/main" id="{EC51A74B-A7C7-484A-B2AB-45CE64484F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0625" y="4745038"/>
              <a:ext cx="4732338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Line 8">
              <a:extLst>
                <a:ext uri="{FF2B5EF4-FFF2-40B4-BE49-F238E27FC236}">
                  <a16:creationId xmlns:a16="http://schemas.microsoft.com/office/drawing/2014/main" id="{F8A089B6-48D3-4D7D-A252-DF301A5B7A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6538" y="4568826"/>
              <a:ext cx="40989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Line 9">
              <a:extLst>
                <a:ext uri="{FF2B5EF4-FFF2-40B4-BE49-F238E27FC236}">
                  <a16:creationId xmlns:a16="http://schemas.microsoft.com/office/drawing/2014/main" id="{429584F1-C5D5-4541-BF15-DC7DE53E24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7838" y="4435476"/>
              <a:ext cx="3617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10">
              <a:extLst>
                <a:ext uri="{FF2B5EF4-FFF2-40B4-BE49-F238E27FC236}">
                  <a16:creationId xmlns:a16="http://schemas.microsoft.com/office/drawing/2014/main" id="{E7C5A339-766F-4027-931C-05DF4C7821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8338" y="4329113"/>
              <a:ext cx="3236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Line 11">
              <a:extLst>
                <a:ext uri="{FF2B5EF4-FFF2-40B4-BE49-F238E27FC236}">
                  <a16:creationId xmlns:a16="http://schemas.microsoft.com/office/drawing/2014/main" id="{A4F7D35C-78F7-4E5D-8CC0-4580CDF4FF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2325" y="4243388"/>
              <a:ext cx="2927350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Line 12">
              <a:extLst>
                <a:ext uri="{FF2B5EF4-FFF2-40B4-BE49-F238E27FC236}">
                  <a16:creationId xmlns:a16="http://schemas.microsoft.com/office/drawing/2014/main" id="{142B32F6-4023-4582-9245-6EFBDC29AB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57738" y="4171951"/>
              <a:ext cx="26765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13">
              <a:extLst>
                <a:ext uri="{FF2B5EF4-FFF2-40B4-BE49-F238E27FC236}">
                  <a16:creationId xmlns:a16="http://schemas.microsoft.com/office/drawing/2014/main" id="{40CAB9A8-A8E1-4358-BBE0-CD760B5249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5688" y="4113213"/>
              <a:ext cx="24606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14">
              <a:extLst>
                <a:ext uri="{FF2B5EF4-FFF2-40B4-BE49-F238E27FC236}">
                  <a16:creationId xmlns:a16="http://schemas.microsoft.com/office/drawing/2014/main" id="{AD56BBDB-CCD6-4F3A-806B-15641A0999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07225" y="4062413"/>
              <a:ext cx="18240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15">
              <a:extLst>
                <a:ext uri="{FF2B5EF4-FFF2-40B4-BE49-F238E27FC236}">
                  <a16:creationId xmlns:a16="http://schemas.microsoft.com/office/drawing/2014/main" id="{FC214647-C533-458B-B6EC-DE0F76C7F5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78625" y="4062413"/>
              <a:ext cx="13700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6">
              <a:extLst>
                <a:ext uri="{FF2B5EF4-FFF2-40B4-BE49-F238E27FC236}">
                  <a16:creationId xmlns:a16="http://schemas.microsoft.com/office/drawing/2014/main" id="{5BFBBD70-27A1-4FEC-8547-354546C6B1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1613" y="406241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17">
              <a:extLst>
                <a:ext uri="{FF2B5EF4-FFF2-40B4-BE49-F238E27FC236}">
                  <a16:creationId xmlns:a16="http://schemas.microsoft.com/office/drawing/2014/main" id="{CA5962D3-F6A6-444F-AFCE-C0BFC848E5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23013" y="406241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18">
              <a:extLst>
                <a:ext uri="{FF2B5EF4-FFF2-40B4-BE49-F238E27FC236}">
                  <a16:creationId xmlns:a16="http://schemas.microsoft.com/office/drawing/2014/main" id="{E64D2361-A71D-4E70-9389-D4E79874A3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96000" y="4062413"/>
              <a:ext cx="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19">
              <a:extLst>
                <a:ext uri="{FF2B5EF4-FFF2-40B4-BE49-F238E27FC236}">
                  <a16:creationId xmlns:a16="http://schemas.microsoft.com/office/drawing/2014/main" id="{E64E0BBF-3A93-4DF6-BF82-C5502FE4F4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13375" y="406241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0">
              <a:extLst>
                <a:ext uri="{FF2B5EF4-FFF2-40B4-BE49-F238E27FC236}">
                  <a16:creationId xmlns:a16="http://schemas.microsoft.com/office/drawing/2014/main" id="{1B205EAC-F31A-431F-82B1-9A087EB65C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29163" y="406241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1">
              <a:extLst>
                <a:ext uri="{FF2B5EF4-FFF2-40B4-BE49-F238E27FC236}">
                  <a16:creationId xmlns:a16="http://schemas.microsoft.com/office/drawing/2014/main" id="{93DD04DD-540E-428C-860D-CE0051C632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46538" y="4062413"/>
              <a:ext cx="13668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2">
              <a:extLst>
                <a:ext uri="{FF2B5EF4-FFF2-40B4-BE49-F238E27FC236}">
                  <a16:creationId xmlns:a16="http://schemas.microsoft.com/office/drawing/2014/main" id="{3D881123-B794-48C6-BF44-BD5D2461C4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2325" y="4062413"/>
              <a:ext cx="182245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4">
              <a:extLst>
                <a:ext uri="{FF2B5EF4-FFF2-40B4-BE49-F238E27FC236}">
                  <a16:creationId xmlns:a16="http://schemas.microsoft.com/office/drawing/2014/main" id="{E3618242-0D1E-4D2D-9F1C-0483C5EDAE1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91588" y="1874838"/>
              <a:ext cx="0" cy="31083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5">
              <a:extLst>
                <a:ext uri="{FF2B5EF4-FFF2-40B4-BE49-F238E27FC236}">
                  <a16:creationId xmlns:a16="http://schemas.microsoft.com/office/drawing/2014/main" id="{656E2C6B-1952-4D9F-B38E-CF65434623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61375" y="2112963"/>
              <a:ext cx="0" cy="26320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6">
              <a:extLst>
                <a:ext uri="{FF2B5EF4-FFF2-40B4-BE49-F238E27FC236}">
                  <a16:creationId xmlns:a16="http://schemas.microsoft.com/office/drawing/2014/main" id="{D6CBAE03-D90A-48A2-8536-4F5F8D3EE2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45463" y="2289176"/>
              <a:ext cx="0" cy="22796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7">
              <a:extLst>
                <a:ext uri="{FF2B5EF4-FFF2-40B4-BE49-F238E27FC236}">
                  <a16:creationId xmlns:a16="http://schemas.microsoft.com/office/drawing/2014/main" id="{5AFE1C83-F4E0-4BBA-82DE-7F9B50D504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05750" y="2422526"/>
              <a:ext cx="0" cy="20129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8">
              <a:extLst>
                <a:ext uri="{FF2B5EF4-FFF2-40B4-BE49-F238E27FC236}">
                  <a16:creationId xmlns:a16="http://schemas.microsoft.com/office/drawing/2014/main" id="{92CE290B-AB20-4E6B-A4DD-840B1F134A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15250" y="2528888"/>
              <a:ext cx="0" cy="18002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9">
              <a:extLst>
                <a:ext uri="{FF2B5EF4-FFF2-40B4-BE49-F238E27FC236}">
                  <a16:creationId xmlns:a16="http://schemas.microsoft.com/office/drawing/2014/main" id="{1EC05D23-0676-45C6-9E41-EE5AA529EF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59675" y="2614613"/>
              <a:ext cx="0" cy="16287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30">
              <a:extLst>
                <a:ext uri="{FF2B5EF4-FFF2-40B4-BE49-F238E27FC236}">
                  <a16:creationId xmlns:a16="http://schemas.microsoft.com/office/drawing/2014/main" id="{5FE61AD7-5E43-4733-9C24-A11EBA559E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34263" y="2686051"/>
              <a:ext cx="0" cy="14859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31">
              <a:extLst>
                <a:ext uri="{FF2B5EF4-FFF2-40B4-BE49-F238E27FC236}">
                  <a16:creationId xmlns:a16="http://schemas.microsoft.com/office/drawing/2014/main" id="{5ED0FB01-F20E-4CB9-8F40-17D276A67C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26313" y="2744788"/>
              <a:ext cx="0" cy="13684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32">
              <a:extLst>
                <a:ext uri="{FF2B5EF4-FFF2-40B4-BE49-F238E27FC236}">
                  <a16:creationId xmlns:a16="http://schemas.microsoft.com/office/drawing/2014/main" id="{A4535FE5-DC0E-48C5-A41D-C33D6CBF07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1908176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33">
              <a:extLst>
                <a:ext uri="{FF2B5EF4-FFF2-40B4-BE49-F238E27FC236}">
                  <a16:creationId xmlns:a16="http://schemas.microsoft.com/office/drawing/2014/main" id="{23734E1F-33F1-4D3F-BD8F-2ED63FE40F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2289176"/>
              <a:ext cx="2278063" cy="760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34">
              <a:extLst>
                <a:ext uri="{FF2B5EF4-FFF2-40B4-BE49-F238E27FC236}">
                  <a16:creationId xmlns:a16="http://schemas.microsoft.com/office/drawing/2014/main" id="{91674F4A-98E6-488F-AF12-B7E729CFCD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2668588"/>
              <a:ext cx="2278063" cy="508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35">
              <a:extLst>
                <a:ext uri="{FF2B5EF4-FFF2-40B4-BE49-F238E27FC236}">
                  <a16:creationId xmlns:a16="http://schemas.microsoft.com/office/drawing/2014/main" id="{5C5F52D4-EED8-49EB-9B5F-7EC972E162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3048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6">
              <a:extLst>
                <a:ext uri="{FF2B5EF4-FFF2-40B4-BE49-F238E27FC236}">
                  <a16:creationId xmlns:a16="http://schemas.microsoft.com/office/drawing/2014/main" id="{DFB7E1FD-7CA5-4477-AFBF-CCE7974561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429001"/>
              <a:ext cx="22780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7">
              <a:extLst>
                <a:ext uri="{FF2B5EF4-FFF2-40B4-BE49-F238E27FC236}">
                  <a16:creationId xmlns:a16="http://schemas.microsoft.com/office/drawing/2014/main" id="{C1F6C0BB-1A16-4EEC-9349-3667E2A30F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556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8">
              <a:extLst>
                <a:ext uri="{FF2B5EF4-FFF2-40B4-BE49-F238E27FC236}">
                  <a16:creationId xmlns:a16="http://schemas.microsoft.com/office/drawing/2014/main" id="{71419648-ECFC-496A-BEB7-91F2C72EF1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683001"/>
              <a:ext cx="2278063" cy="506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9">
              <a:extLst>
                <a:ext uri="{FF2B5EF4-FFF2-40B4-BE49-F238E27FC236}">
                  <a16:creationId xmlns:a16="http://schemas.microsoft.com/office/drawing/2014/main" id="{79CCDE8F-AAA4-4D56-8AE7-BC620DE6DE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810001"/>
              <a:ext cx="2278063" cy="758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40">
              <a:extLst>
                <a:ext uri="{FF2B5EF4-FFF2-40B4-BE49-F238E27FC236}">
                  <a16:creationId xmlns:a16="http://schemas.microsoft.com/office/drawing/2014/main" id="{BDFA02A0-DF4C-47FE-AF91-CCB7C5EE1A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935413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42">
              <a:extLst>
                <a:ext uri="{FF2B5EF4-FFF2-40B4-BE49-F238E27FC236}">
                  <a16:creationId xmlns:a16="http://schemas.microsoft.com/office/drawing/2014/main" id="{3C323DDC-64A7-4A83-9B4A-5C7C6DDD6C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00413" y="1874838"/>
              <a:ext cx="55927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43">
              <a:extLst>
                <a:ext uri="{FF2B5EF4-FFF2-40B4-BE49-F238E27FC236}">
                  <a16:creationId xmlns:a16="http://schemas.microsoft.com/office/drawing/2014/main" id="{696AF930-0E31-4A88-9EBE-7A84BB9145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30625" y="2112963"/>
              <a:ext cx="4732338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44">
              <a:extLst>
                <a:ext uri="{FF2B5EF4-FFF2-40B4-BE49-F238E27FC236}">
                  <a16:creationId xmlns:a16="http://schemas.microsoft.com/office/drawing/2014/main" id="{0F449681-A6C7-4902-A974-0621A48626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46538" y="2289176"/>
              <a:ext cx="40989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45">
              <a:extLst>
                <a:ext uri="{FF2B5EF4-FFF2-40B4-BE49-F238E27FC236}">
                  <a16:creationId xmlns:a16="http://schemas.microsoft.com/office/drawing/2014/main" id="{9573F36D-6775-4F98-9D0B-1490B4E0A1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7838" y="2422526"/>
              <a:ext cx="3617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46">
              <a:extLst>
                <a:ext uri="{FF2B5EF4-FFF2-40B4-BE49-F238E27FC236}">
                  <a16:creationId xmlns:a16="http://schemas.microsoft.com/office/drawing/2014/main" id="{973CD6C5-DB0B-47E6-BEF3-8CCAF55507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78338" y="2528888"/>
              <a:ext cx="3236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47">
              <a:extLst>
                <a:ext uri="{FF2B5EF4-FFF2-40B4-BE49-F238E27FC236}">
                  <a16:creationId xmlns:a16="http://schemas.microsoft.com/office/drawing/2014/main" id="{98BE5A9F-AD8C-4BBC-B689-E51C87A09C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32325" y="2614613"/>
              <a:ext cx="2927350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48">
              <a:extLst>
                <a:ext uri="{FF2B5EF4-FFF2-40B4-BE49-F238E27FC236}">
                  <a16:creationId xmlns:a16="http://schemas.microsoft.com/office/drawing/2014/main" id="{5B8A06E3-9D61-4CDE-994E-C4A25FE4AF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57738" y="2686051"/>
              <a:ext cx="26765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49">
              <a:extLst>
                <a:ext uri="{FF2B5EF4-FFF2-40B4-BE49-F238E27FC236}">
                  <a16:creationId xmlns:a16="http://schemas.microsoft.com/office/drawing/2014/main" id="{5A657B3D-1F00-4317-8B9E-6A185339EA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65688" y="2744788"/>
              <a:ext cx="24606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50">
              <a:extLst>
                <a:ext uri="{FF2B5EF4-FFF2-40B4-BE49-F238E27FC236}">
                  <a16:creationId xmlns:a16="http://schemas.microsoft.com/office/drawing/2014/main" id="{8E897A43-36BB-4959-9769-9A4D232ACC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362325" y="1528763"/>
              <a:ext cx="182245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51">
              <a:extLst>
                <a:ext uri="{FF2B5EF4-FFF2-40B4-BE49-F238E27FC236}">
                  <a16:creationId xmlns:a16="http://schemas.microsoft.com/office/drawing/2014/main" id="{4B58747E-9819-49DD-BB06-0B71216467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46538" y="1528763"/>
              <a:ext cx="13668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52">
              <a:extLst>
                <a:ext uri="{FF2B5EF4-FFF2-40B4-BE49-F238E27FC236}">
                  <a16:creationId xmlns:a16="http://schemas.microsoft.com/office/drawing/2014/main" id="{246AC302-0933-4063-B463-BA0B000435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729163" y="152876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53">
              <a:extLst>
                <a:ext uri="{FF2B5EF4-FFF2-40B4-BE49-F238E27FC236}">
                  <a16:creationId xmlns:a16="http://schemas.microsoft.com/office/drawing/2014/main" id="{C872F210-033B-479E-8AB6-4DF72372DB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13375" y="152876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54">
              <a:extLst>
                <a:ext uri="{FF2B5EF4-FFF2-40B4-BE49-F238E27FC236}">
                  <a16:creationId xmlns:a16="http://schemas.microsoft.com/office/drawing/2014/main" id="{8923712E-6FBF-46D5-9046-E696F8A36F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96000" y="1528763"/>
              <a:ext cx="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55">
              <a:extLst>
                <a:ext uri="{FF2B5EF4-FFF2-40B4-BE49-F238E27FC236}">
                  <a16:creationId xmlns:a16="http://schemas.microsoft.com/office/drawing/2014/main" id="{5185677E-B592-44AB-A8B4-9C97780223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23013" y="152876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56">
              <a:extLst>
                <a:ext uri="{FF2B5EF4-FFF2-40B4-BE49-F238E27FC236}">
                  <a16:creationId xmlns:a16="http://schemas.microsoft.com/office/drawing/2014/main" id="{73027181-499A-4462-A9F0-D331DCBEDD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51613" y="152876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57">
              <a:extLst>
                <a:ext uri="{FF2B5EF4-FFF2-40B4-BE49-F238E27FC236}">
                  <a16:creationId xmlns:a16="http://schemas.microsoft.com/office/drawing/2014/main" id="{C1C490B6-AEA4-40D8-BC4C-75485BDE9F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78625" y="1528763"/>
              <a:ext cx="13700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58">
              <a:extLst>
                <a:ext uri="{FF2B5EF4-FFF2-40B4-BE49-F238E27FC236}">
                  <a16:creationId xmlns:a16="http://schemas.microsoft.com/office/drawing/2014/main" id="{79B24AA5-9032-45E9-90EE-A06FDC5C3A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07225" y="1528763"/>
              <a:ext cx="18240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60">
              <a:extLst>
                <a:ext uri="{FF2B5EF4-FFF2-40B4-BE49-F238E27FC236}">
                  <a16:creationId xmlns:a16="http://schemas.microsoft.com/office/drawing/2014/main" id="{CD3A6529-4AE0-4342-BCCA-7BFA11DD7C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0413" y="1874838"/>
              <a:ext cx="0" cy="31083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61">
              <a:extLst>
                <a:ext uri="{FF2B5EF4-FFF2-40B4-BE49-F238E27FC236}">
                  <a16:creationId xmlns:a16="http://schemas.microsoft.com/office/drawing/2014/main" id="{8ADDEC9F-8A9E-4E0A-A963-1DEC032797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0625" y="2112963"/>
              <a:ext cx="0" cy="26320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62">
              <a:extLst>
                <a:ext uri="{FF2B5EF4-FFF2-40B4-BE49-F238E27FC236}">
                  <a16:creationId xmlns:a16="http://schemas.microsoft.com/office/drawing/2014/main" id="{6DDFD1EC-9E23-4A2E-831C-8664751929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6538" y="2289176"/>
              <a:ext cx="0" cy="22796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63">
              <a:extLst>
                <a:ext uri="{FF2B5EF4-FFF2-40B4-BE49-F238E27FC236}">
                  <a16:creationId xmlns:a16="http://schemas.microsoft.com/office/drawing/2014/main" id="{2428CD6B-09BE-4B64-BF9F-1C5D64097C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7838" y="2422526"/>
              <a:ext cx="0" cy="20129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64">
              <a:extLst>
                <a:ext uri="{FF2B5EF4-FFF2-40B4-BE49-F238E27FC236}">
                  <a16:creationId xmlns:a16="http://schemas.microsoft.com/office/drawing/2014/main" id="{F97C2F55-3F35-4B9C-941F-46C388A432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8338" y="2528888"/>
              <a:ext cx="0" cy="18002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65">
              <a:extLst>
                <a:ext uri="{FF2B5EF4-FFF2-40B4-BE49-F238E27FC236}">
                  <a16:creationId xmlns:a16="http://schemas.microsoft.com/office/drawing/2014/main" id="{EDC47DF2-1812-460F-BC4B-228753B999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2325" y="2614613"/>
              <a:ext cx="0" cy="16287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66">
              <a:extLst>
                <a:ext uri="{FF2B5EF4-FFF2-40B4-BE49-F238E27FC236}">
                  <a16:creationId xmlns:a16="http://schemas.microsoft.com/office/drawing/2014/main" id="{6C6A2D8E-396E-4DDB-8341-E9688E86A7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0913" y="2686051"/>
              <a:ext cx="0" cy="14859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67">
              <a:extLst>
                <a:ext uri="{FF2B5EF4-FFF2-40B4-BE49-F238E27FC236}">
                  <a16:creationId xmlns:a16="http://schemas.microsoft.com/office/drawing/2014/main" id="{557DF8EC-1FFF-4FEE-B3C7-B683FAFE82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5688" y="2744788"/>
              <a:ext cx="0" cy="13684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68">
              <a:extLst>
                <a:ext uri="{FF2B5EF4-FFF2-40B4-BE49-F238E27FC236}">
                  <a16:creationId xmlns:a16="http://schemas.microsoft.com/office/drawing/2014/main" id="{8A9AE4A6-4940-475D-925F-5282B657F1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935413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69">
              <a:extLst>
                <a:ext uri="{FF2B5EF4-FFF2-40B4-BE49-F238E27FC236}">
                  <a16:creationId xmlns:a16="http://schemas.microsoft.com/office/drawing/2014/main" id="{D9BDC25F-9D35-47D5-847F-8E0504B15E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810001"/>
              <a:ext cx="2278063" cy="758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70">
              <a:extLst>
                <a:ext uri="{FF2B5EF4-FFF2-40B4-BE49-F238E27FC236}">
                  <a16:creationId xmlns:a16="http://schemas.microsoft.com/office/drawing/2014/main" id="{6509162A-DC43-4E6F-ABD7-63064CEF5A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683001"/>
              <a:ext cx="2278063" cy="506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71">
              <a:extLst>
                <a:ext uri="{FF2B5EF4-FFF2-40B4-BE49-F238E27FC236}">
                  <a16:creationId xmlns:a16="http://schemas.microsoft.com/office/drawing/2014/main" id="{5CE482AA-AF71-430E-840B-63E5954141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556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72">
              <a:extLst>
                <a:ext uri="{FF2B5EF4-FFF2-40B4-BE49-F238E27FC236}">
                  <a16:creationId xmlns:a16="http://schemas.microsoft.com/office/drawing/2014/main" id="{8E6ECAF5-3555-4F77-A07B-70007745B6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429001"/>
              <a:ext cx="22780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73">
              <a:extLst>
                <a:ext uri="{FF2B5EF4-FFF2-40B4-BE49-F238E27FC236}">
                  <a16:creationId xmlns:a16="http://schemas.microsoft.com/office/drawing/2014/main" id="{9F20E149-CC24-4539-A3DD-C2FFD3462B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3048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74">
              <a:extLst>
                <a:ext uri="{FF2B5EF4-FFF2-40B4-BE49-F238E27FC236}">
                  <a16:creationId xmlns:a16="http://schemas.microsoft.com/office/drawing/2014/main" id="{4262B2C3-040F-4F58-B851-9F9EEB8B06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2668588"/>
              <a:ext cx="2278063" cy="508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75">
              <a:extLst>
                <a:ext uri="{FF2B5EF4-FFF2-40B4-BE49-F238E27FC236}">
                  <a16:creationId xmlns:a16="http://schemas.microsoft.com/office/drawing/2014/main" id="{007E94DF-5FB0-48AD-818C-9BD1190A24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2289176"/>
              <a:ext cx="2278063" cy="760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76">
              <a:extLst>
                <a:ext uri="{FF2B5EF4-FFF2-40B4-BE49-F238E27FC236}">
                  <a16:creationId xmlns:a16="http://schemas.microsoft.com/office/drawing/2014/main" id="{7E597B19-2DBD-4BE3-A9F9-B7BD9CD3D2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1908176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52BDBD3E-69AC-417D-B02F-3AED02C2801B}"/>
              </a:ext>
            </a:extLst>
          </p:cNvPr>
          <p:cNvSpPr/>
          <p:nvPr/>
        </p:nvSpPr>
        <p:spPr>
          <a:xfrm>
            <a:off x="304801" y="376464"/>
            <a:ext cx="11582398" cy="6200772"/>
          </a:xfrm>
          <a:prstGeom prst="roundRect">
            <a:avLst>
              <a:gd name="adj" fmla="val 1272"/>
            </a:avLst>
          </a:prstGeom>
          <a:gradFill flip="none" rotWithShape="1">
            <a:gsLst>
              <a:gs pos="47800">
                <a:srgbClr val="FFFFFF">
                  <a:alpha val="40000"/>
                </a:srgbClr>
              </a:gs>
              <a:gs pos="0">
                <a:schemeClr val="bg1">
                  <a:alpha val="95000"/>
                </a:schemeClr>
              </a:gs>
              <a:gs pos="100000">
                <a:schemeClr val="bg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5C898DAF-F625-499E-A289-1A8375C3E994}"/>
              </a:ext>
            </a:extLst>
          </p:cNvPr>
          <p:cNvSpPr/>
          <p:nvPr/>
        </p:nvSpPr>
        <p:spPr>
          <a:xfrm>
            <a:off x="2682245" y="692967"/>
            <a:ext cx="68275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战略布局，打造职场一站式服务平台</a:t>
            </a:r>
          </a:p>
        </p:txBody>
      </p:sp>
      <p:sp>
        <p:nvSpPr>
          <p:cNvPr id="78" name="星形: 四角 77">
            <a:extLst>
              <a:ext uri="{FF2B5EF4-FFF2-40B4-BE49-F238E27FC236}">
                <a16:creationId xmlns:a16="http://schemas.microsoft.com/office/drawing/2014/main" id="{70567903-A96E-4D6C-80BD-98C5AC8CD822}"/>
              </a:ext>
            </a:extLst>
          </p:cNvPr>
          <p:cNvSpPr/>
          <p:nvPr/>
        </p:nvSpPr>
        <p:spPr>
          <a:xfrm>
            <a:off x="9504773" y="789325"/>
            <a:ext cx="459222" cy="459222"/>
          </a:xfrm>
          <a:prstGeom prst="star4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星形: 四角 78">
            <a:extLst>
              <a:ext uri="{FF2B5EF4-FFF2-40B4-BE49-F238E27FC236}">
                <a16:creationId xmlns:a16="http://schemas.microsoft.com/office/drawing/2014/main" id="{C2A27CEB-64EA-45C3-99AB-8D210ADA480F}"/>
              </a:ext>
            </a:extLst>
          </p:cNvPr>
          <p:cNvSpPr/>
          <p:nvPr/>
        </p:nvSpPr>
        <p:spPr>
          <a:xfrm>
            <a:off x="2228006" y="789325"/>
            <a:ext cx="459222" cy="459222"/>
          </a:xfrm>
          <a:prstGeom prst="star4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B239E0A7-41D9-45D8-AD04-458CCCE4AB17}"/>
              </a:ext>
            </a:extLst>
          </p:cNvPr>
          <p:cNvCxnSpPr/>
          <p:nvPr/>
        </p:nvCxnSpPr>
        <p:spPr>
          <a:xfrm>
            <a:off x="799893" y="4138382"/>
            <a:ext cx="3177075" cy="0"/>
          </a:xfrm>
          <a:prstGeom prst="line">
            <a:avLst/>
          </a:prstGeom>
          <a:ln>
            <a:solidFill>
              <a:srgbClr val="FA5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4D6AA6B1-232A-46E1-BCA9-224D130393F0}"/>
              </a:ext>
            </a:extLst>
          </p:cNvPr>
          <p:cNvCxnSpPr/>
          <p:nvPr/>
        </p:nvCxnSpPr>
        <p:spPr>
          <a:xfrm>
            <a:off x="799893" y="5184545"/>
            <a:ext cx="3177075" cy="0"/>
          </a:xfrm>
          <a:prstGeom prst="line">
            <a:avLst/>
          </a:prstGeom>
          <a:ln>
            <a:solidFill>
              <a:srgbClr val="FA5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6B5C4004-ACC2-4438-895A-633095AEEAE5}"/>
              </a:ext>
            </a:extLst>
          </p:cNvPr>
          <p:cNvCxnSpPr/>
          <p:nvPr/>
        </p:nvCxnSpPr>
        <p:spPr>
          <a:xfrm>
            <a:off x="799893" y="6230708"/>
            <a:ext cx="3177075" cy="0"/>
          </a:xfrm>
          <a:prstGeom prst="line">
            <a:avLst/>
          </a:prstGeom>
          <a:ln>
            <a:solidFill>
              <a:srgbClr val="FA5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09B25CC4-8983-4519-AA25-624CB1C38421}"/>
              </a:ext>
            </a:extLst>
          </p:cNvPr>
          <p:cNvCxnSpPr/>
          <p:nvPr/>
        </p:nvCxnSpPr>
        <p:spPr>
          <a:xfrm>
            <a:off x="8175904" y="4138382"/>
            <a:ext cx="3186059" cy="0"/>
          </a:xfrm>
          <a:prstGeom prst="line">
            <a:avLst/>
          </a:prstGeom>
          <a:ln>
            <a:solidFill>
              <a:srgbClr val="FA5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654A31C6-016E-4FCC-B69D-531E926D6C81}"/>
              </a:ext>
            </a:extLst>
          </p:cNvPr>
          <p:cNvCxnSpPr/>
          <p:nvPr/>
        </p:nvCxnSpPr>
        <p:spPr>
          <a:xfrm>
            <a:off x="8175904" y="5184545"/>
            <a:ext cx="3186059" cy="0"/>
          </a:xfrm>
          <a:prstGeom prst="line">
            <a:avLst/>
          </a:prstGeom>
          <a:ln>
            <a:solidFill>
              <a:srgbClr val="FA5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BA6D5A91-5F08-4989-87E3-D307062DE284}"/>
              </a:ext>
            </a:extLst>
          </p:cNvPr>
          <p:cNvCxnSpPr/>
          <p:nvPr/>
        </p:nvCxnSpPr>
        <p:spPr>
          <a:xfrm>
            <a:off x="8175904" y="6230708"/>
            <a:ext cx="3186059" cy="0"/>
          </a:xfrm>
          <a:prstGeom prst="line">
            <a:avLst/>
          </a:prstGeom>
          <a:ln>
            <a:solidFill>
              <a:srgbClr val="FA5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>
            <a:extLst>
              <a:ext uri="{FF2B5EF4-FFF2-40B4-BE49-F238E27FC236}">
                <a16:creationId xmlns:a16="http://schemas.microsoft.com/office/drawing/2014/main" id="{0549AD6B-A9E9-4651-AF3C-184EEA59C4AF}"/>
              </a:ext>
            </a:extLst>
          </p:cNvPr>
          <p:cNvSpPr/>
          <p:nvPr/>
        </p:nvSpPr>
        <p:spPr>
          <a:xfrm>
            <a:off x="740921" y="4221593"/>
            <a:ext cx="9220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内容排版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55DF37AA-163F-4680-9E09-E527F621CA48}"/>
              </a:ext>
            </a:extLst>
          </p:cNvPr>
          <p:cNvSpPr/>
          <p:nvPr/>
        </p:nvSpPr>
        <p:spPr>
          <a:xfrm>
            <a:off x="740921" y="5261251"/>
            <a:ext cx="9220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图表美化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F4D50CBB-C44D-401F-BBB0-60B8378D1BC9}"/>
              </a:ext>
            </a:extLst>
          </p:cNvPr>
          <p:cNvSpPr/>
          <p:nvPr/>
        </p:nvSpPr>
        <p:spPr>
          <a:xfrm>
            <a:off x="10538677" y="3172634"/>
            <a:ext cx="9220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创意版式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DDD523C5-C589-4A0A-B545-8867E8C8CAD2}"/>
              </a:ext>
            </a:extLst>
          </p:cNvPr>
          <p:cNvSpPr/>
          <p:nvPr/>
        </p:nvSpPr>
        <p:spPr>
          <a:xfrm>
            <a:off x="10538678" y="4221593"/>
            <a:ext cx="9220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定制设计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71D02C18-550A-4B55-9AD9-4700AE2DCA97}"/>
              </a:ext>
            </a:extLst>
          </p:cNvPr>
          <p:cNvSpPr/>
          <p:nvPr/>
        </p:nvSpPr>
        <p:spPr>
          <a:xfrm>
            <a:off x="10538678" y="5261251"/>
            <a:ext cx="9220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商业案例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BE1B33CF-37DC-436C-B6E7-C9F29A66328A}"/>
              </a:ext>
            </a:extLst>
          </p:cNvPr>
          <p:cNvSpPr/>
          <p:nvPr/>
        </p:nvSpPr>
        <p:spPr>
          <a:xfrm>
            <a:off x="740921" y="3172634"/>
            <a:ext cx="9220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功能页面</a:t>
            </a: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22D667FF-AA5C-40B6-BE92-5D7C2033DB70}"/>
              </a:ext>
            </a:extLst>
          </p:cNvPr>
          <p:cNvSpPr/>
          <p:nvPr/>
        </p:nvSpPr>
        <p:spPr>
          <a:xfrm>
            <a:off x="847295" y="1648434"/>
            <a:ext cx="3276300" cy="1241732"/>
          </a:xfrm>
          <a:prstGeom prst="roundRect">
            <a:avLst>
              <a:gd name="adj" fmla="val 7161"/>
            </a:avLst>
          </a:prstGeom>
          <a:gradFill flip="none" rotWithShape="1">
            <a:gsLst>
              <a:gs pos="15000">
                <a:schemeClr val="bg1"/>
              </a:gs>
              <a:gs pos="100000">
                <a:srgbClr val="FFF8F3"/>
              </a:gs>
            </a:gsLst>
            <a:lin ang="2700000" scaled="1"/>
            <a:tileRect/>
          </a:gradFill>
          <a:ln>
            <a:noFill/>
          </a:ln>
          <a:effectLst>
            <a:outerShdw blurRad="355600" dist="190500" dir="2700000" sx="96000" sy="96000" algn="tl" rotWithShape="0">
              <a:srgbClr val="FA5D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1BC61513-47A8-4E4C-9AAA-56828099540D}"/>
              </a:ext>
            </a:extLst>
          </p:cNvPr>
          <p:cNvSpPr/>
          <p:nvPr/>
        </p:nvSpPr>
        <p:spPr>
          <a:xfrm>
            <a:off x="4457851" y="1648434"/>
            <a:ext cx="3276300" cy="1241732"/>
          </a:xfrm>
          <a:prstGeom prst="roundRect">
            <a:avLst>
              <a:gd name="adj" fmla="val 7161"/>
            </a:avLst>
          </a:prstGeom>
          <a:gradFill flip="none" rotWithShape="1">
            <a:gsLst>
              <a:gs pos="15000">
                <a:schemeClr val="bg1"/>
              </a:gs>
              <a:gs pos="100000">
                <a:srgbClr val="FFF8F3"/>
              </a:gs>
            </a:gsLst>
            <a:lin ang="2700000" scaled="1"/>
            <a:tileRect/>
          </a:gradFill>
          <a:ln>
            <a:noFill/>
          </a:ln>
          <a:effectLst>
            <a:outerShdw blurRad="355600" dist="190500" dir="2700000" sx="96000" sy="96000" algn="tl" rotWithShape="0">
              <a:srgbClr val="FA5D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9C5F48D3-2371-43CE-9C53-2337527A8B88}"/>
              </a:ext>
            </a:extLst>
          </p:cNvPr>
          <p:cNvSpPr/>
          <p:nvPr/>
        </p:nvSpPr>
        <p:spPr>
          <a:xfrm>
            <a:off x="8081105" y="1648434"/>
            <a:ext cx="3276300" cy="1241732"/>
          </a:xfrm>
          <a:prstGeom prst="roundRect">
            <a:avLst>
              <a:gd name="adj" fmla="val 7161"/>
            </a:avLst>
          </a:prstGeom>
          <a:gradFill flip="none" rotWithShape="1">
            <a:gsLst>
              <a:gs pos="15000">
                <a:schemeClr val="bg1"/>
              </a:gs>
              <a:gs pos="100000">
                <a:srgbClr val="FFF8F3"/>
              </a:gs>
            </a:gsLst>
            <a:lin ang="2700000" scaled="1"/>
            <a:tileRect/>
          </a:gradFill>
          <a:ln>
            <a:noFill/>
          </a:ln>
          <a:effectLst>
            <a:outerShdw blurRad="355600" dist="190500" dir="2700000" sx="96000" sy="96000" algn="tl" rotWithShape="0">
              <a:srgbClr val="FA5D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2ADD46F3-5819-44FF-B173-C6FF6D1FA5EE}"/>
              </a:ext>
            </a:extLst>
          </p:cNvPr>
          <p:cNvSpPr/>
          <p:nvPr/>
        </p:nvSpPr>
        <p:spPr>
          <a:xfrm>
            <a:off x="847295" y="1648435"/>
            <a:ext cx="3276300" cy="608417"/>
          </a:xfrm>
          <a:custGeom>
            <a:avLst/>
            <a:gdLst>
              <a:gd name="connsiteX0" fmla="*/ 117448 w 3324859"/>
              <a:gd name="connsiteY0" fmla="*/ 0 h 608417"/>
              <a:gd name="connsiteX1" fmla="*/ 3207411 w 3324859"/>
              <a:gd name="connsiteY1" fmla="*/ 0 h 608417"/>
              <a:gd name="connsiteX2" fmla="*/ 3324859 w 3324859"/>
              <a:gd name="connsiteY2" fmla="*/ 117448 h 608417"/>
              <a:gd name="connsiteX3" fmla="*/ 3324859 w 3324859"/>
              <a:gd name="connsiteY3" fmla="*/ 608417 h 608417"/>
              <a:gd name="connsiteX4" fmla="*/ 0 w 3324859"/>
              <a:gd name="connsiteY4" fmla="*/ 608417 h 608417"/>
              <a:gd name="connsiteX5" fmla="*/ 0 w 3324859"/>
              <a:gd name="connsiteY5" fmla="*/ 117448 h 608417"/>
              <a:gd name="connsiteX6" fmla="*/ 117448 w 3324859"/>
              <a:gd name="connsiteY6" fmla="*/ 0 h 608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4859" h="608417">
                <a:moveTo>
                  <a:pt x="117448" y="0"/>
                </a:moveTo>
                <a:lnTo>
                  <a:pt x="3207411" y="0"/>
                </a:lnTo>
                <a:cubicBezTo>
                  <a:pt x="3272276" y="0"/>
                  <a:pt x="3324859" y="52583"/>
                  <a:pt x="3324859" y="117448"/>
                </a:cubicBezTo>
                <a:lnTo>
                  <a:pt x="3324859" y="608417"/>
                </a:lnTo>
                <a:lnTo>
                  <a:pt x="0" y="608417"/>
                </a:lnTo>
                <a:lnTo>
                  <a:pt x="0" y="117448"/>
                </a:lnTo>
                <a:cubicBezTo>
                  <a:pt x="0" y="52583"/>
                  <a:pt x="52583" y="0"/>
                  <a:pt x="117448" y="0"/>
                </a:cubicBezTo>
                <a:close/>
              </a:path>
            </a:pathLst>
          </a:custGeom>
          <a:gradFill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193D7C42-BDC6-4749-8E63-CE23796C468E}"/>
              </a:ext>
            </a:extLst>
          </p:cNvPr>
          <p:cNvSpPr/>
          <p:nvPr/>
        </p:nvSpPr>
        <p:spPr>
          <a:xfrm>
            <a:off x="4457851" y="1648435"/>
            <a:ext cx="3276300" cy="608417"/>
          </a:xfrm>
          <a:custGeom>
            <a:avLst/>
            <a:gdLst>
              <a:gd name="connsiteX0" fmla="*/ 117448 w 3324859"/>
              <a:gd name="connsiteY0" fmla="*/ 0 h 608417"/>
              <a:gd name="connsiteX1" fmla="*/ 3207411 w 3324859"/>
              <a:gd name="connsiteY1" fmla="*/ 0 h 608417"/>
              <a:gd name="connsiteX2" fmla="*/ 3324859 w 3324859"/>
              <a:gd name="connsiteY2" fmla="*/ 117448 h 608417"/>
              <a:gd name="connsiteX3" fmla="*/ 3324859 w 3324859"/>
              <a:gd name="connsiteY3" fmla="*/ 608417 h 608417"/>
              <a:gd name="connsiteX4" fmla="*/ 0 w 3324859"/>
              <a:gd name="connsiteY4" fmla="*/ 608417 h 608417"/>
              <a:gd name="connsiteX5" fmla="*/ 0 w 3324859"/>
              <a:gd name="connsiteY5" fmla="*/ 117448 h 608417"/>
              <a:gd name="connsiteX6" fmla="*/ 117448 w 3324859"/>
              <a:gd name="connsiteY6" fmla="*/ 0 h 608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4859" h="608417">
                <a:moveTo>
                  <a:pt x="117448" y="0"/>
                </a:moveTo>
                <a:lnTo>
                  <a:pt x="3207411" y="0"/>
                </a:lnTo>
                <a:cubicBezTo>
                  <a:pt x="3272276" y="0"/>
                  <a:pt x="3324859" y="52583"/>
                  <a:pt x="3324859" y="117448"/>
                </a:cubicBezTo>
                <a:lnTo>
                  <a:pt x="3324859" y="608417"/>
                </a:lnTo>
                <a:lnTo>
                  <a:pt x="0" y="608417"/>
                </a:lnTo>
                <a:lnTo>
                  <a:pt x="0" y="117448"/>
                </a:lnTo>
                <a:cubicBezTo>
                  <a:pt x="0" y="52583"/>
                  <a:pt x="52583" y="0"/>
                  <a:pt x="117448" y="0"/>
                </a:cubicBezTo>
                <a:close/>
              </a:path>
            </a:pathLst>
          </a:custGeom>
          <a:gradFill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B6E4CC2C-F149-4BFB-BCF8-7B083A8AC565}"/>
              </a:ext>
            </a:extLst>
          </p:cNvPr>
          <p:cNvSpPr/>
          <p:nvPr/>
        </p:nvSpPr>
        <p:spPr>
          <a:xfrm>
            <a:off x="8081105" y="1648435"/>
            <a:ext cx="3276300" cy="608417"/>
          </a:xfrm>
          <a:custGeom>
            <a:avLst/>
            <a:gdLst>
              <a:gd name="connsiteX0" fmla="*/ 117448 w 3324859"/>
              <a:gd name="connsiteY0" fmla="*/ 0 h 608417"/>
              <a:gd name="connsiteX1" fmla="*/ 3207411 w 3324859"/>
              <a:gd name="connsiteY1" fmla="*/ 0 h 608417"/>
              <a:gd name="connsiteX2" fmla="*/ 3324859 w 3324859"/>
              <a:gd name="connsiteY2" fmla="*/ 117448 h 608417"/>
              <a:gd name="connsiteX3" fmla="*/ 3324859 w 3324859"/>
              <a:gd name="connsiteY3" fmla="*/ 608417 h 608417"/>
              <a:gd name="connsiteX4" fmla="*/ 0 w 3324859"/>
              <a:gd name="connsiteY4" fmla="*/ 608417 h 608417"/>
              <a:gd name="connsiteX5" fmla="*/ 0 w 3324859"/>
              <a:gd name="connsiteY5" fmla="*/ 117448 h 608417"/>
              <a:gd name="connsiteX6" fmla="*/ 117448 w 3324859"/>
              <a:gd name="connsiteY6" fmla="*/ 0 h 608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4859" h="608417">
                <a:moveTo>
                  <a:pt x="117448" y="0"/>
                </a:moveTo>
                <a:lnTo>
                  <a:pt x="3207411" y="0"/>
                </a:lnTo>
                <a:cubicBezTo>
                  <a:pt x="3272276" y="0"/>
                  <a:pt x="3324859" y="52583"/>
                  <a:pt x="3324859" y="117448"/>
                </a:cubicBezTo>
                <a:lnTo>
                  <a:pt x="3324859" y="608417"/>
                </a:lnTo>
                <a:lnTo>
                  <a:pt x="0" y="608417"/>
                </a:lnTo>
                <a:lnTo>
                  <a:pt x="0" y="117448"/>
                </a:lnTo>
                <a:cubicBezTo>
                  <a:pt x="0" y="52583"/>
                  <a:pt x="52583" y="0"/>
                  <a:pt x="117448" y="0"/>
                </a:cubicBezTo>
                <a:close/>
              </a:path>
            </a:pathLst>
          </a:custGeom>
          <a:gradFill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EAB639E0-CFD3-43A9-AC26-2FFD83ED3E0E}"/>
              </a:ext>
            </a:extLst>
          </p:cNvPr>
          <p:cNvSpPr/>
          <p:nvPr/>
        </p:nvSpPr>
        <p:spPr>
          <a:xfrm>
            <a:off x="948243" y="2366715"/>
            <a:ext cx="3125204" cy="334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分钟搞定一页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工作再急也不怕！</a:t>
            </a: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C71C120F-E43F-44CE-A57E-B479F31C4188}"/>
              </a:ext>
            </a:extLst>
          </p:cNvPr>
          <p:cNvSpPr/>
          <p:nvPr/>
        </p:nvSpPr>
        <p:spPr>
          <a:xfrm>
            <a:off x="1838473" y="1723801"/>
            <a:ext cx="1293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8F3"/>
                </a:solidFill>
                <a:latin typeface="金山云技术体" pitchFamily="2" charset="-122"/>
                <a:ea typeface="金山云技术体" pitchFamily="2" charset="-122"/>
              </a:rPr>
              <a:t>方便易用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2AA043B0-21ED-47D7-B32E-B815E3E34819}"/>
              </a:ext>
            </a:extLst>
          </p:cNvPr>
          <p:cNvSpPr/>
          <p:nvPr/>
        </p:nvSpPr>
        <p:spPr>
          <a:xfrm>
            <a:off x="5449028" y="1723801"/>
            <a:ext cx="1293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8F3"/>
                </a:solidFill>
                <a:latin typeface="金山云技术体" pitchFamily="2" charset="-122"/>
                <a:ea typeface="金山云技术体" pitchFamily="2" charset="-122"/>
              </a:rPr>
              <a:t>专业专注</a:t>
            </a: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D9473DEB-1F0B-4716-8EB0-B6DD3FE51BCC}"/>
              </a:ext>
            </a:extLst>
          </p:cNvPr>
          <p:cNvSpPr/>
          <p:nvPr/>
        </p:nvSpPr>
        <p:spPr>
          <a:xfrm>
            <a:off x="9072282" y="1723801"/>
            <a:ext cx="1293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8F3"/>
                </a:solidFill>
                <a:latin typeface="金山云技术体" pitchFamily="2" charset="-122"/>
                <a:ea typeface="金山云技术体" pitchFamily="2" charset="-122"/>
              </a:rPr>
              <a:t>职场神器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30E70BC3-DF0B-4D66-A78A-00F28036E2E3}"/>
              </a:ext>
            </a:extLst>
          </p:cNvPr>
          <p:cNvSpPr/>
          <p:nvPr/>
        </p:nvSpPr>
        <p:spPr>
          <a:xfrm>
            <a:off x="4572000" y="2366715"/>
            <a:ext cx="3048000" cy="334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内容优秀有规范值得参考有价值</a:t>
            </a: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7A5BC016-403D-4C88-BDA5-1F667304FC06}"/>
              </a:ext>
            </a:extLst>
          </p:cNvPr>
          <p:cNvSpPr/>
          <p:nvPr/>
        </p:nvSpPr>
        <p:spPr>
          <a:xfrm>
            <a:off x="8670556" y="2366715"/>
            <a:ext cx="2097396" cy="334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检索快捷不惧职场内卷</a:t>
            </a: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7632CE5C-8A54-464B-A4B2-D4DE1782505D}"/>
              </a:ext>
            </a:extLst>
          </p:cNvPr>
          <p:cNvGrpSpPr/>
          <p:nvPr/>
        </p:nvGrpSpPr>
        <p:grpSpPr>
          <a:xfrm>
            <a:off x="1521490" y="1829134"/>
            <a:ext cx="1927911" cy="265516"/>
            <a:chOff x="1551409" y="1907902"/>
            <a:chExt cx="1927911" cy="265516"/>
          </a:xfrm>
        </p:grpSpPr>
        <p:sp>
          <p:nvSpPr>
            <p:cNvPr id="105" name="星形: 四角 104">
              <a:extLst>
                <a:ext uri="{FF2B5EF4-FFF2-40B4-BE49-F238E27FC236}">
                  <a16:creationId xmlns:a16="http://schemas.microsoft.com/office/drawing/2014/main" id="{79BE9B55-A626-445E-B5B6-10C1A1D647E9}"/>
                </a:ext>
              </a:extLst>
            </p:cNvPr>
            <p:cNvSpPr/>
            <p:nvPr/>
          </p:nvSpPr>
          <p:spPr>
            <a:xfrm>
              <a:off x="1551409" y="1907902"/>
              <a:ext cx="265516" cy="265516"/>
            </a:xfrm>
            <a:prstGeom prst="star4">
              <a:avLst/>
            </a:prstGeom>
            <a:solidFill>
              <a:srgbClr val="FF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星形: 四角 105">
              <a:extLst>
                <a:ext uri="{FF2B5EF4-FFF2-40B4-BE49-F238E27FC236}">
                  <a16:creationId xmlns:a16="http://schemas.microsoft.com/office/drawing/2014/main" id="{FBF51463-522B-4BC1-A14F-2F3AAA9514FE}"/>
                </a:ext>
              </a:extLst>
            </p:cNvPr>
            <p:cNvSpPr/>
            <p:nvPr/>
          </p:nvSpPr>
          <p:spPr>
            <a:xfrm>
              <a:off x="3213804" y="1907902"/>
              <a:ext cx="265516" cy="265516"/>
            </a:xfrm>
            <a:prstGeom prst="star4">
              <a:avLst/>
            </a:prstGeom>
            <a:solidFill>
              <a:srgbClr val="FF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4BE7D1B3-4BFA-4E55-B3B3-70EABAF1C89E}"/>
              </a:ext>
            </a:extLst>
          </p:cNvPr>
          <p:cNvGrpSpPr/>
          <p:nvPr/>
        </p:nvGrpSpPr>
        <p:grpSpPr>
          <a:xfrm>
            <a:off x="5132045" y="1829134"/>
            <a:ext cx="1927911" cy="265516"/>
            <a:chOff x="1551409" y="1907902"/>
            <a:chExt cx="1927911" cy="265516"/>
          </a:xfrm>
        </p:grpSpPr>
        <p:sp>
          <p:nvSpPr>
            <p:cNvPr id="108" name="星形: 四角 107">
              <a:extLst>
                <a:ext uri="{FF2B5EF4-FFF2-40B4-BE49-F238E27FC236}">
                  <a16:creationId xmlns:a16="http://schemas.microsoft.com/office/drawing/2014/main" id="{01AA6AB1-27C3-408B-BFB2-1B358C47C2A0}"/>
                </a:ext>
              </a:extLst>
            </p:cNvPr>
            <p:cNvSpPr/>
            <p:nvPr/>
          </p:nvSpPr>
          <p:spPr>
            <a:xfrm>
              <a:off x="1551409" y="1907902"/>
              <a:ext cx="265516" cy="265516"/>
            </a:xfrm>
            <a:prstGeom prst="star4">
              <a:avLst/>
            </a:prstGeom>
            <a:solidFill>
              <a:srgbClr val="FF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星形: 四角 108">
              <a:extLst>
                <a:ext uri="{FF2B5EF4-FFF2-40B4-BE49-F238E27FC236}">
                  <a16:creationId xmlns:a16="http://schemas.microsoft.com/office/drawing/2014/main" id="{DDEFA77C-CD53-4F72-8651-E674776A155F}"/>
                </a:ext>
              </a:extLst>
            </p:cNvPr>
            <p:cNvSpPr/>
            <p:nvPr/>
          </p:nvSpPr>
          <p:spPr>
            <a:xfrm>
              <a:off x="3213804" y="1907902"/>
              <a:ext cx="265516" cy="265516"/>
            </a:xfrm>
            <a:prstGeom prst="star4">
              <a:avLst/>
            </a:prstGeom>
            <a:solidFill>
              <a:srgbClr val="FF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599F7618-24C9-481A-88B7-A90644E18EC6}"/>
              </a:ext>
            </a:extLst>
          </p:cNvPr>
          <p:cNvGrpSpPr/>
          <p:nvPr/>
        </p:nvGrpSpPr>
        <p:grpSpPr>
          <a:xfrm>
            <a:off x="8755299" y="1829134"/>
            <a:ext cx="1927911" cy="265516"/>
            <a:chOff x="1551409" y="1907902"/>
            <a:chExt cx="1927911" cy="265516"/>
          </a:xfrm>
        </p:grpSpPr>
        <p:sp>
          <p:nvSpPr>
            <p:cNvPr id="111" name="星形: 四角 110">
              <a:extLst>
                <a:ext uri="{FF2B5EF4-FFF2-40B4-BE49-F238E27FC236}">
                  <a16:creationId xmlns:a16="http://schemas.microsoft.com/office/drawing/2014/main" id="{6F6F2D03-3AEE-44BF-A11C-862EC5D53401}"/>
                </a:ext>
              </a:extLst>
            </p:cNvPr>
            <p:cNvSpPr/>
            <p:nvPr/>
          </p:nvSpPr>
          <p:spPr>
            <a:xfrm>
              <a:off x="1551409" y="1907902"/>
              <a:ext cx="265516" cy="265516"/>
            </a:xfrm>
            <a:prstGeom prst="star4">
              <a:avLst/>
            </a:prstGeom>
            <a:solidFill>
              <a:srgbClr val="FF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星形: 四角 111">
              <a:extLst>
                <a:ext uri="{FF2B5EF4-FFF2-40B4-BE49-F238E27FC236}">
                  <a16:creationId xmlns:a16="http://schemas.microsoft.com/office/drawing/2014/main" id="{8D95B931-17E1-4FA3-BC3B-6A8C8636E1D1}"/>
                </a:ext>
              </a:extLst>
            </p:cNvPr>
            <p:cNvSpPr/>
            <p:nvPr/>
          </p:nvSpPr>
          <p:spPr>
            <a:xfrm>
              <a:off x="3213804" y="1907902"/>
              <a:ext cx="265516" cy="265516"/>
            </a:xfrm>
            <a:prstGeom prst="star4">
              <a:avLst/>
            </a:prstGeom>
            <a:solidFill>
              <a:srgbClr val="FF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D3BF866A-AD1F-40AC-A062-7B504CFB7AAC}"/>
              </a:ext>
            </a:extLst>
          </p:cNvPr>
          <p:cNvGrpSpPr/>
          <p:nvPr/>
        </p:nvGrpSpPr>
        <p:grpSpPr>
          <a:xfrm>
            <a:off x="3144782" y="2971307"/>
            <a:ext cx="5902436" cy="3791546"/>
            <a:chOff x="3022600" y="2786108"/>
            <a:chExt cx="6146800" cy="3948519"/>
          </a:xfrm>
        </p:grpSpPr>
        <p:pic>
          <p:nvPicPr>
            <p:cNvPr id="114" name="图片 113">
              <a:extLst>
                <a:ext uri="{FF2B5EF4-FFF2-40B4-BE49-F238E27FC236}">
                  <a16:creationId xmlns:a16="http://schemas.microsoft.com/office/drawing/2014/main" id="{9ECA1DFA-F415-482F-908E-720809F1D9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8103" b="17661"/>
            <a:stretch/>
          </p:blipFill>
          <p:spPr>
            <a:xfrm>
              <a:off x="3022600" y="2786108"/>
              <a:ext cx="6146800" cy="3948519"/>
            </a:xfrm>
            <a:prstGeom prst="rect">
              <a:avLst/>
            </a:prstGeom>
          </p:spPr>
        </p:pic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1D2B1970-AC0A-4502-8583-67D91F9AF92A}"/>
                </a:ext>
              </a:extLst>
            </p:cNvPr>
            <p:cNvSpPr/>
            <p:nvPr/>
          </p:nvSpPr>
          <p:spPr>
            <a:xfrm>
              <a:off x="5862502" y="5763919"/>
              <a:ext cx="448635" cy="175623"/>
            </a:xfrm>
            <a:prstGeom prst="rect">
              <a:avLst/>
            </a:prstGeom>
            <a:solidFill>
              <a:srgbClr val="1414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6" name="图片 115">
              <a:extLst>
                <a:ext uri="{FF2B5EF4-FFF2-40B4-BE49-F238E27FC236}">
                  <a16:creationId xmlns:a16="http://schemas.microsoft.com/office/drawing/2014/main" id="{4FEDE5BA-817C-4E3D-A853-9F84EB412BBE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70208" y="3053271"/>
              <a:ext cx="4704957" cy="2646538"/>
            </a:xfrm>
            <a:prstGeom prst="rect">
              <a:avLst/>
            </a:prstGeom>
          </p:spPr>
        </p:pic>
      </p:grpSp>
      <p:sp>
        <p:nvSpPr>
          <p:cNvPr id="117" name="矩形 116">
            <a:extLst>
              <a:ext uri="{FF2B5EF4-FFF2-40B4-BE49-F238E27FC236}">
                <a16:creationId xmlns:a16="http://schemas.microsoft.com/office/drawing/2014/main" id="{9CDBA73A-8404-426D-BA2D-9FB41626DE31}"/>
              </a:ext>
            </a:extLst>
          </p:cNvPr>
          <p:cNvSpPr/>
          <p:nvPr/>
        </p:nvSpPr>
        <p:spPr>
          <a:xfrm>
            <a:off x="906647" y="3525215"/>
            <a:ext cx="68480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封面页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A03AFF9-FFA7-4751-A77A-89ADAAE526C5}"/>
              </a:ext>
            </a:extLst>
          </p:cNvPr>
          <p:cNvSpPr/>
          <p:nvPr/>
        </p:nvSpPr>
        <p:spPr>
          <a:xfrm>
            <a:off x="1825402" y="3520377"/>
            <a:ext cx="68480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目录页</a:t>
            </a: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15BA405F-00EC-4154-BDCE-983D3C6A2131}"/>
              </a:ext>
            </a:extLst>
          </p:cNvPr>
          <p:cNvSpPr/>
          <p:nvPr/>
        </p:nvSpPr>
        <p:spPr>
          <a:xfrm>
            <a:off x="2749915" y="3520377"/>
            <a:ext cx="68480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章节页</a:t>
            </a: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8E11A4F9-86A3-4267-A832-9E64C7FA839C}"/>
              </a:ext>
            </a:extLst>
          </p:cNvPr>
          <p:cNvSpPr/>
          <p:nvPr/>
        </p:nvSpPr>
        <p:spPr>
          <a:xfrm>
            <a:off x="1737248" y="3823670"/>
            <a:ext cx="85151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标题样式</a:t>
            </a: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9A576AA-ABC6-4B3C-8DCB-75F09D0BCF04}"/>
              </a:ext>
            </a:extLst>
          </p:cNvPr>
          <p:cNvSpPr/>
          <p:nvPr/>
        </p:nvSpPr>
        <p:spPr>
          <a:xfrm>
            <a:off x="906647" y="3823670"/>
            <a:ext cx="68480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结束页</a:t>
            </a:r>
            <a:endParaRPr lang="en-US" altLang="zh-CN" sz="13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id="{3B93C07F-8D47-4163-B870-B4AF45CF971D}"/>
              </a:ext>
            </a:extLst>
          </p:cNvPr>
          <p:cNvSpPr/>
          <p:nvPr/>
        </p:nvSpPr>
        <p:spPr>
          <a:xfrm>
            <a:off x="822676" y="3549414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3F12A959-9C84-4471-B4CC-DDB7F0E63D36}"/>
              </a:ext>
            </a:extLst>
          </p:cNvPr>
          <p:cNvSpPr/>
          <p:nvPr/>
        </p:nvSpPr>
        <p:spPr>
          <a:xfrm>
            <a:off x="1738659" y="3549414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FFF1D9C8-BD1F-4BB0-8664-33398716C0CE}"/>
              </a:ext>
            </a:extLst>
          </p:cNvPr>
          <p:cNvSpPr/>
          <p:nvPr/>
        </p:nvSpPr>
        <p:spPr>
          <a:xfrm>
            <a:off x="2654642" y="3549414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2C261F84-B303-4C17-8EA9-616E25F2279F}"/>
              </a:ext>
            </a:extLst>
          </p:cNvPr>
          <p:cNvSpPr/>
          <p:nvPr/>
        </p:nvSpPr>
        <p:spPr>
          <a:xfrm>
            <a:off x="822676" y="3842255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186F51E8-4F13-416E-9CE6-BAEA9602D3B8}"/>
              </a:ext>
            </a:extLst>
          </p:cNvPr>
          <p:cNvSpPr/>
          <p:nvPr/>
        </p:nvSpPr>
        <p:spPr>
          <a:xfrm>
            <a:off x="1738659" y="3842255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C22EB7DC-2715-48B6-9BA9-471C510F4C2F}"/>
              </a:ext>
            </a:extLst>
          </p:cNvPr>
          <p:cNvSpPr/>
          <p:nvPr/>
        </p:nvSpPr>
        <p:spPr>
          <a:xfrm>
            <a:off x="822676" y="4595576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矩形: 圆角 127">
            <a:extLst>
              <a:ext uri="{FF2B5EF4-FFF2-40B4-BE49-F238E27FC236}">
                <a16:creationId xmlns:a16="http://schemas.microsoft.com/office/drawing/2014/main" id="{7382428C-CDE0-4B78-A76D-D749D144466E}"/>
              </a:ext>
            </a:extLst>
          </p:cNvPr>
          <p:cNvSpPr/>
          <p:nvPr/>
        </p:nvSpPr>
        <p:spPr>
          <a:xfrm>
            <a:off x="1738659" y="4595576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8A5E9B5F-41F2-47DC-9BF7-727F60163F0F}"/>
              </a:ext>
            </a:extLst>
          </p:cNvPr>
          <p:cNvSpPr/>
          <p:nvPr/>
        </p:nvSpPr>
        <p:spPr>
          <a:xfrm>
            <a:off x="2654642" y="4595576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A1E3C55A-38D8-408A-A0C6-2462E57AB3AE}"/>
              </a:ext>
            </a:extLst>
          </p:cNvPr>
          <p:cNvSpPr/>
          <p:nvPr/>
        </p:nvSpPr>
        <p:spPr>
          <a:xfrm>
            <a:off x="822676" y="4888417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: 圆角 130">
            <a:extLst>
              <a:ext uri="{FF2B5EF4-FFF2-40B4-BE49-F238E27FC236}">
                <a16:creationId xmlns:a16="http://schemas.microsoft.com/office/drawing/2014/main" id="{1E4EC061-9FDC-4FA2-B19F-50D2987414C1}"/>
              </a:ext>
            </a:extLst>
          </p:cNvPr>
          <p:cNvSpPr/>
          <p:nvPr/>
        </p:nvSpPr>
        <p:spPr>
          <a:xfrm>
            <a:off x="1738659" y="4888417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: 圆角 131">
            <a:extLst>
              <a:ext uri="{FF2B5EF4-FFF2-40B4-BE49-F238E27FC236}">
                <a16:creationId xmlns:a16="http://schemas.microsoft.com/office/drawing/2014/main" id="{6377E089-CD68-46A2-89BE-78ED8FD96946}"/>
              </a:ext>
            </a:extLst>
          </p:cNvPr>
          <p:cNvSpPr/>
          <p:nvPr/>
        </p:nvSpPr>
        <p:spPr>
          <a:xfrm>
            <a:off x="822676" y="5641738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: 圆角 132">
            <a:extLst>
              <a:ext uri="{FF2B5EF4-FFF2-40B4-BE49-F238E27FC236}">
                <a16:creationId xmlns:a16="http://schemas.microsoft.com/office/drawing/2014/main" id="{2949B651-FCEF-4810-9740-214B53F35DF8}"/>
              </a:ext>
            </a:extLst>
          </p:cNvPr>
          <p:cNvSpPr/>
          <p:nvPr/>
        </p:nvSpPr>
        <p:spPr>
          <a:xfrm>
            <a:off x="1738659" y="5641738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82F67307-3BBC-40F3-953D-48EEE49C7AF3}"/>
              </a:ext>
            </a:extLst>
          </p:cNvPr>
          <p:cNvSpPr/>
          <p:nvPr/>
        </p:nvSpPr>
        <p:spPr>
          <a:xfrm>
            <a:off x="2654642" y="5641738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: 圆角 134">
            <a:extLst>
              <a:ext uri="{FF2B5EF4-FFF2-40B4-BE49-F238E27FC236}">
                <a16:creationId xmlns:a16="http://schemas.microsoft.com/office/drawing/2014/main" id="{6464E6E2-BBAB-4714-B5B2-10097238D951}"/>
              </a:ext>
            </a:extLst>
          </p:cNvPr>
          <p:cNvSpPr/>
          <p:nvPr/>
        </p:nvSpPr>
        <p:spPr>
          <a:xfrm>
            <a:off x="822676" y="5934579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: 圆角 135">
            <a:extLst>
              <a:ext uri="{FF2B5EF4-FFF2-40B4-BE49-F238E27FC236}">
                <a16:creationId xmlns:a16="http://schemas.microsoft.com/office/drawing/2014/main" id="{C4E0BD89-F668-44CD-952A-CABD67891242}"/>
              </a:ext>
            </a:extLst>
          </p:cNvPr>
          <p:cNvSpPr/>
          <p:nvPr/>
        </p:nvSpPr>
        <p:spPr>
          <a:xfrm>
            <a:off x="8674440" y="3549414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: 圆角 136">
            <a:extLst>
              <a:ext uri="{FF2B5EF4-FFF2-40B4-BE49-F238E27FC236}">
                <a16:creationId xmlns:a16="http://schemas.microsoft.com/office/drawing/2014/main" id="{1A01DD5A-8DEA-4C86-A7FE-BA638605D662}"/>
              </a:ext>
            </a:extLst>
          </p:cNvPr>
          <p:cNvSpPr/>
          <p:nvPr/>
        </p:nvSpPr>
        <p:spPr>
          <a:xfrm>
            <a:off x="9590423" y="3549414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: 圆角 137">
            <a:extLst>
              <a:ext uri="{FF2B5EF4-FFF2-40B4-BE49-F238E27FC236}">
                <a16:creationId xmlns:a16="http://schemas.microsoft.com/office/drawing/2014/main" id="{E339C926-D26F-4AA5-9DF6-87D011990B07}"/>
              </a:ext>
            </a:extLst>
          </p:cNvPr>
          <p:cNvSpPr/>
          <p:nvPr/>
        </p:nvSpPr>
        <p:spPr>
          <a:xfrm>
            <a:off x="10506406" y="3549414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id="{62C63732-C45A-40D7-94AB-DBA1F4FEC8DD}"/>
              </a:ext>
            </a:extLst>
          </p:cNvPr>
          <p:cNvSpPr/>
          <p:nvPr/>
        </p:nvSpPr>
        <p:spPr>
          <a:xfrm>
            <a:off x="9592383" y="3842255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: 圆角 139">
            <a:extLst>
              <a:ext uri="{FF2B5EF4-FFF2-40B4-BE49-F238E27FC236}">
                <a16:creationId xmlns:a16="http://schemas.microsoft.com/office/drawing/2014/main" id="{6DFADF49-3C3F-4709-8147-25BD61DB2327}"/>
              </a:ext>
            </a:extLst>
          </p:cNvPr>
          <p:cNvSpPr/>
          <p:nvPr/>
        </p:nvSpPr>
        <p:spPr>
          <a:xfrm>
            <a:off x="10508366" y="3842255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255DE85D-5ADB-49D0-9D13-8F551F6CD44B}"/>
              </a:ext>
            </a:extLst>
          </p:cNvPr>
          <p:cNvSpPr/>
          <p:nvPr/>
        </p:nvSpPr>
        <p:spPr>
          <a:xfrm>
            <a:off x="8674440" y="4595576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: 圆角 141">
            <a:extLst>
              <a:ext uri="{FF2B5EF4-FFF2-40B4-BE49-F238E27FC236}">
                <a16:creationId xmlns:a16="http://schemas.microsoft.com/office/drawing/2014/main" id="{4F899512-3E61-4753-AC41-186C1627C0F6}"/>
              </a:ext>
            </a:extLst>
          </p:cNvPr>
          <p:cNvSpPr/>
          <p:nvPr/>
        </p:nvSpPr>
        <p:spPr>
          <a:xfrm>
            <a:off x="9590423" y="4595576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: 圆角 142">
            <a:extLst>
              <a:ext uri="{FF2B5EF4-FFF2-40B4-BE49-F238E27FC236}">
                <a16:creationId xmlns:a16="http://schemas.microsoft.com/office/drawing/2014/main" id="{322CFA8E-3210-4DFC-8AEE-CAFC6FAE6B0C}"/>
              </a:ext>
            </a:extLst>
          </p:cNvPr>
          <p:cNvSpPr/>
          <p:nvPr/>
        </p:nvSpPr>
        <p:spPr>
          <a:xfrm>
            <a:off x="10506406" y="4595576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: 圆角 143">
            <a:extLst>
              <a:ext uri="{FF2B5EF4-FFF2-40B4-BE49-F238E27FC236}">
                <a16:creationId xmlns:a16="http://schemas.microsoft.com/office/drawing/2014/main" id="{55A47F54-970B-41B6-97C9-111F184181C7}"/>
              </a:ext>
            </a:extLst>
          </p:cNvPr>
          <p:cNvSpPr/>
          <p:nvPr/>
        </p:nvSpPr>
        <p:spPr>
          <a:xfrm>
            <a:off x="8674440" y="5641738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矩形: 圆角 144">
            <a:extLst>
              <a:ext uri="{FF2B5EF4-FFF2-40B4-BE49-F238E27FC236}">
                <a16:creationId xmlns:a16="http://schemas.microsoft.com/office/drawing/2014/main" id="{3EAF84B0-7B76-4671-8779-F463754C9BB0}"/>
              </a:ext>
            </a:extLst>
          </p:cNvPr>
          <p:cNvSpPr/>
          <p:nvPr/>
        </p:nvSpPr>
        <p:spPr>
          <a:xfrm>
            <a:off x="9590423" y="5641738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: 圆角 145">
            <a:extLst>
              <a:ext uri="{FF2B5EF4-FFF2-40B4-BE49-F238E27FC236}">
                <a16:creationId xmlns:a16="http://schemas.microsoft.com/office/drawing/2014/main" id="{5C2D5590-5497-45AB-9C44-DE1F2550AA55}"/>
              </a:ext>
            </a:extLst>
          </p:cNvPr>
          <p:cNvSpPr/>
          <p:nvPr/>
        </p:nvSpPr>
        <p:spPr>
          <a:xfrm>
            <a:off x="10506406" y="5641738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矩形: 圆角 146">
            <a:extLst>
              <a:ext uri="{FF2B5EF4-FFF2-40B4-BE49-F238E27FC236}">
                <a16:creationId xmlns:a16="http://schemas.microsoft.com/office/drawing/2014/main" id="{71A22990-18D9-4491-B387-1A7973AD282A}"/>
              </a:ext>
            </a:extLst>
          </p:cNvPr>
          <p:cNvSpPr/>
          <p:nvPr/>
        </p:nvSpPr>
        <p:spPr>
          <a:xfrm>
            <a:off x="8674440" y="5934579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402B02E4-3AFA-4C50-8D57-5AEB76C4B8DB}"/>
              </a:ext>
            </a:extLst>
          </p:cNvPr>
          <p:cNvSpPr/>
          <p:nvPr/>
        </p:nvSpPr>
        <p:spPr>
          <a:xfrm>
            <a:off x="9590423" y="5934579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矩形: 圆角 148">
            <a:extLst>
              <a:ext uri="{FF2B5EF4-FFF2-40B4-BE49-F238E27FC236}">
                <a16:creationId xmlns:a16="http://schemas.microsoft.com/office/drawing/2014/main" id="{128B989F-91B8-497E-8E77-5506752DA7C6}"/>
              </a:ext>
            </a:extLst>
          </p:cNvPr>
          <p:cNvSpPr/>
          <p:nvPr/>
        </p:nvSpPr>
        <p:spPr>
          <a:xfrm>
            <a:off x="10506406" y="5934579"/>
            <a:ext cx="859685" cy="228836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E444908-0977-4BE3-B1A6-5D26A0577523}"/>
              </a:ext>
            </a:extLst>
          </p:cNvPr>
          <p:cNvSpPr/>
          <p:nvPr/>
        </p:nvSpPr>
        <p:spPr>
          <a:xfrm>
            <a:off x="990003" y="4569155"/>
            <a:ext cx="51809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并列</a:t>
            </a: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DF2BAA70-427B-4511-9CAB-BBF1C658EDBA}"/>
              </a:ext>
            </a:extLst>
          </p:cNvPr>
          <p:cNvSpPr/>
          <p:nvPr/>
        </p:nvSpPr>
        <p:spPr>
          <a:xfrm>
            <a:off x="10742124" y="5909201"/>
            <a:ext cx="388248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spcBef>
                <a:spcPct val="0"/>
              </a:spcBef>
              <a:spcAft>
                <a:spcPct val="35000"/>
              </a:spcAft>
            </a:pPr>
            <a:r>
              <a:rPr lang="en-US" altLang="zh-CN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3D</a:t>
            </a:r>
            <a:endParaRPr lang="zh-CN" altLang="en-US" sz="13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69C87CF1-494F-43CD-AE6E-34AC4A1978EF}"/>
              </a:ext>
            </a:extLst>
          </p:cNvPr>
          <p:cNvSpPr>
            <a:spLocks/>
          </p:cNvSpPr>
          <p:nvPr/>
        </p:nvSpPr>
        <p:spPr>
          <a:xfrm>
            <a:off x="1908758" y="4589161"/>
            <a:ext cx="518091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递进</a:t>
            </a: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3C298F3B-0EFB-4CD3-BE26-10967040914A}"/>
              </a:ext>
            </a:extLst>
          </p:cNvPr>
          <p:cNvSpPr>
            <a:spLocks/>
          </p:cNvSpPr>
          <p:nvPr/>
        </p:nvSpPr>
        <p:spPr>
          <a:xfrm>
            <a:off x="2833271" y="4589161"/>
            <a:ext cx="518091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循环</a:t>
            </a: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C5EE690-88EF-4D9C-9914-C51235460CED}"/>
              </a:ext>
            </a:extLst>
          </p:cNvPr>
          <p:cNvSpPr>
            <a:spLocks/>
          </p:cNvSpPr>
          <p:nvPr/>
        </p:nvSpPr>
        <p:spPr>
          <a:xfrm>
            <a:off x="990003" y="4879485"/>
            <a:ext cx="518091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对比</a:t>
            </a: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B8497AA0-B861-4CE8-B72B-07AE4BD38123}"/>
              </a:ext>
            </a:extLst>
          </p:cNvPr>
          <p:cNvSpPr>
            <a:spLocks/>
          </p:cNvSpPr>
          <p:nvPr/>
        </p:nvSpPr>
        <p:spPr>
          <a:xfrm>
            <a:off x="1903960" y="4879485"/>
            <a:ext cx="518091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总分</a:t>
            </a: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B28E0DC7-CA11-4F98-84CF-3AB647890D3A}"/>
              </a:ext>
            </a:extLst>
          </p:cNvPr>
          <p:cNvSpPr>
            <a:spLocks/>
          </p:cNvSpPr>
          <p:nvPr/>
        </p:nvSpPr>
        <p:spPr>
          <a:xfrm>
            <a:off x="8674506" y="3539439"/>
            <a:ext cx="851515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人物介绍</a:t>
            </a: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7ACFA87E-AF92-4ED5-96EB-E232EC3690B7}"/>
              </a:ext>
            </a:extLst>
          </p:cNvPr>
          <p:cNvSpPr>
            <a:spLocks/>
          </p:cNvSpPr>
          <p:nvPr/>
        </p:nvSpPr>
        <p:spPr>
          <a:xfrm>
            <a:off x="9593261" y="3534601"/>
            <a:ext cx="851515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荣誉奖项</a:t>
            </a: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2393A259-D94E-4D16-97CB-8239EF38915B}"/>
              </a:ext>
            </a:extLst>
          </p:cNvPr>
          <p:cNvSpPr>
            <a:spLocks/>
          </p:cNvSpPr>
          <p:nvPr/>
        </p:nvSpPr>
        <p:spPr>
          <a:xfrm>
            <a:off x="10517774" y="3534601"/>
            <a:ext cx="851515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时间轴表</a:t>
            </a: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4CF676CB-408F-43D9-886D-30E5227D3144}"/>
              </a:ext>
            </a:extLst>
          </p:cNvPr>
          <p:cNvSpPr>
            <a:spLocks/>
          </p:cNvSpPr>
          <p:nvPr/>
        </p:nvSpPr>
        <p:spPr>
          <a:xfrm>
            <a:off x="9592449" y="3837894"/>
            <a:ext cx="851515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图片创意</a:t>
            </a: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C9BF1C00-E1DC-4A0C-8462-17852A689138}"/>
              </a:ext>
            </a:extLst>
          </p:cNvPr>
          <p:cNvSpPr>
            <a:spLocks/>
          </p:cNvSpPr>
          <p:nvPr/>
        </p:nvSpPr>
        <p:spPr>
          <a:xfrm>
            <a:off x="10506406" y="3837894"/>
            <a:ext cx="851515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商业模型</a:t>
            </a:r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id="{CEC59B7B-FDB9-46E9-862D-2457DDA2973F}"/>
              </a:ext>
            </a:extLst>
          </p:cNvPr>
          <p:cNvSpPr>
            <a:spLocks/>
          </p:cNvSpPr>
          <p:nvPr/>
        </p:nvSpPr>
        <p:spPr>
          <a:xfrm>
            <a:off x="8674506" y="4592905"/>
            <a:ext cx="851515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标准定制</a:t>
            </a: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DDCCEA43-357B-474A-AECC-B27827FA36C4}"/>
              </a:ext>
            </a:extLst>
          </p:cNvPr>
          <p:cNvSpPr>
            <a:spLocks/>
          </p:cNvSpPr>
          <p:nvPr/>
        </p:nvSpPr>
        <p:spPr>
          <a:xfrm>
            <a:off x="9593261" y="4588067"/>
            <a:ext cx="851515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高端定制</a:t>
            </a:r>
          </a:p>
        </p:txBody>
      </p:sp>
      <p:sp>
        <p:nvSpPr>
          <p:cNvPr id="163" name="矩形 162">
            <a:extLst>
              <a:ext uri="{FF2B5EF4-FFF2-40B4-BE49-F238E27FC236}">
                <a16:creationId xmlns:a16="http://schemas.microsoft.com/office/drawing/2014/main" id="{469A797A-570B-492A-8775-8673AF7F2B9C}"/>
              </a:ext>
            </a:extLst>
          </p:cNvPr>
          <p:cNvSpPr>
            <a:spLocks/>
          </p:cNvSpPr>
          <p:nvPr/>
        </p:nvSpPr>
        <p:spPr>
          <a:xfrm>
            <a:off x="10517774" y="4588067"/>
            <a:ext cx="851515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首席定制</a:t>
            </a:r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id="{0F9100F1-7FF7-4FE4-BB10-28A0E39AF8D8}"/>
              </a:ext>
            </a:extLst>
          </p:cNvPr>
          <p:cNvSpPr>
            <a:spLocks/>
          </p:cNvSpPr>
          <p:nvPr/>
        </p:nvSpPr>
        <p:spPr>
          <a:xfrm>
            <a:off x="990003" y="5636845"/>
            <a:ext cx="518091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表格</a:t>
            </a:r>
          </a:p>
        </p:txBody>
      </p:sp>
      <p:sp>
        <p:nvSpPr>
          <p:cNvPr id="165" name="矩形 164">
            <a:extLst>
              <a:ext uri="{FF2B5EF4-FFF2-40B4-BE49-F238E27FC236}">
                <a16:creationId xmlns:a16="http://schemas.microsoft.com/office/drawing/2014/main" id="{A4B4028E-2CFD-419A-939E-3E76D78C0AC0}"/>
              </a:ext>
            </a:extLst>
          </p:cNvPr>
          <p:cNvSpPr>
            <a:spLocks/>
          </p:cNvSpPr>
          <p:nvPr/>
        </p:nvSpPr>
        <p:spPr>
          <a:xfrm>
            <a:off x="1825403" y="5632007"/>
            <a:ext cx="684803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柱状图</a:t>
            </a:r>
          </a:p>
        </p:txBody>
      </p:sp>
      <p:sp>
        <p:nvSpPr>
          <p:cNvPr id="166" name="矩形 165">
            <a:extLst>
              <a:ext uri="{FF2B5EF4-FFF2-40B4-BE49-F238E27FC236}">
                <a16:creationId xmlns:a16="http://schemas.microsoft.com/office/drawing/2014/main" id="{9DF8D5CE-39D4-4BC2-8323-AA39162B231E}"/>
              </a:ext>
            </a:extLst>
          </p:cNvPr>
          <p:cNvSpPr>
            <a:spLocks/>
          </p:cNvSpPr>
          <p:nvPr/>
        </p:nvSpPr>
        <p:spPr>
          <a:xfrm>
            <a:off x="2749916" y="5632007"/>
            <a:ext cx="684803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折线图</a:t>
            </a: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BED4DA1D-6900-415B-85BD-63A3A475CA74}"/>
              </a:ext>
            </a:extLst>
          </p:cNvPr>
          <p:cNvSpPr>
            <a:spLocks/>
          </p:cNvSpPr>
          <p:nvPr/>
        </p:nvSpPr>
        <p:spPr>
          <a:xfrm>
            <a:off x="990003" y="5935300"/>
            <a:ext cx="518091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饼图</a:t>
            </a:r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id="{21C55592-12AC-433E-9659-038A896B1B57}"/>
              </a:ext>
            </a:extLst>
          </p:cNvPr>
          <p:cNvSpPr>
            <a:spLocks/>
          </p:cNvSpPr>
          <p:nvPr/>
        </p:nvSpPr>
        <p:spPr>
          <a:xfrm>
            <a:off x="8845237" y="5629593"/>
            <a:ext cx="518091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商务</a:t>
            </a:r>
          </a:p>
        </p:txBody>
      </p:sp>
      <p:sp>
        <p:nvSpPr>
          <p:cNvPr id="169" name="矩形 168">
            <a:extLst>
              <a:ext uri="{FF2B5EF4-FFF2-40B4-BE49-F238E27FC236}">
                <a16:creationId xmlns:a16="http://schemas.microsoft.com/office/drawing/2014/main" id="{5F7F8601-FC2E-4AE2-891E-986CBA8D7586}"/>
              </a:ext>
            </a:extLst>
          </p:cNvPr>
          <p:cNvSpPr>
            <a:spLocks/>
          </p:cNvSpPr>
          <p:nvPr/>
        </p:nvSpPr>
        <p:spPr>
          <a:xfrm>
            <a:off x="9761220" y="5629593"/>
            <a:ext cx="518091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科技</a:t>
            </a:r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id="{6CAFAF9A-B13F-4524-93B4-70F21F313724}"/>
              </a:ext>
            </a:extLst>
          </p:cNvPr>
          <p:cNvSpPr>
            <a:spLocks/>
          </p:cNvSpPr>
          <p:nvPr/>
        </p:nvSpPr>
        <p:spPr>
          <a:xfrm>
            <a:off x="10677203" y="5629593"/>
            <a:ext cx="518091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党政</a:t>
            </a:r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id="{9FB65681-AD36-4DA1-A0C8-43C43165D281}"/>
              </a:ext>
            </a:extLst>
          </p:cNvPr>
          <p:cNvSpPr>
            <a:spLocks/>
          </p:cNvSpPr>
          <p:nvPr/>
        </p:nvSpPr>
        <p:spPr>
          <a:xfrm>
            <a:off x="8845237" y="5935300"/>
            <a:ext cx="518091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简极</a:t>
            </a:r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id="{E5515D4B-1517-453F-8171-91A7CC6B3CF3}"/>
              </a:ext>
            </a:extLst>
          </p:cNvPr>
          <p:cNvSpPr>
            <a:spLocks/>
          </p:cNvSpPr>
          <p:nvPr/>
        </p:nvSpPr>
        <p:spPr>
          <a:xfrm>
            <a:off x="9761220" y="5935300"/>
            <a:ext cx="518091" cy="272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插画</a:t>
            </a:r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id="{3740DB61-BCAB-490F-95AA-2883CF655FEC}"/>
              </a:ext>
            </a:extLst>
          </p:cNvPr>
          <p:cNvSpPr>
            <a:spLocks/>
          </p:cNvSpPr>
          <p:nvPr/>
        </p:nvSpPr>
        <p:spPr>
          <a:xfrm rot="17584426">
            <a:off x="-1642214" y="1689017"/>
            <a:ext cx="4546400" cy="361564"/>
          </a:xfrm>
          <a:prstGeom prst="rect">
            <a:avLst/>
          </a:prstGeom>
          <a:gradFill>
            <a:gsLst>
              <a:gs pos="48000">
                <a:srgbClr val="FF9119"/>
              </a:gs>
              <a:gs pos="100000">
                <a:srgbClr val="FF7621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355600" dist="342900" dir="5400000" sx="96000" sy="96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n w="635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+mn-ea"/>
              </a:rPr>
              <a:t>www.pptcool.com · www.pptcool.com.</a:t>
            </a:r>
          </a:p>
        </p:txBody>
      </p:sp>
      <p:sp>
        <p:nvSpPr>
          <p:cNvPr id="174" name="矩形 173">
            <a:extLst>
              <a:ext uri="{FF2B5EF4-FFF2-40B4-BE49-F238E27FC236}">
                <a16:creationId xmlns:a16="http://schemas.microsoft.com/office/drawing/2014/main" id="{CD56FD11-C38C-42E0-BFB7-FE27F27468E5}"/>
              </a:ext>
            </a:extLst>
          </p:cNvPr>
          <p:cNvSpPr>
            <a:spLocks/>
          </p:cNvSpPr>
          <p:nvPr/>
        </p:nvSpPr>
        <p:spPr>
          <a:xfrm rot="17584426">
            <a:off x="9664492" y="5000411"/>
            <a:ext cx="4546400" cy="361564"/>
          </a:xfrm>
          <a:prstGeom prst="rect">
            <a:avLst/>
          </a:prstGeom>
          <a:gradFill>
            <a:gsLst>
              <a:gs pos="48000">
                <a:srgbClr val="FF9119"/>
              </a:gs>
              <a:gs pos="100000">
                <a:srgbClr val="FF7621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355600" dist="342900" dir="5400000" sx="96000" sy="96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n w="635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+mn-ea"/>
              </a:rPr>
              <a:t>www.pptcool.com · www.pptcool.com.</a:t>
            </a:r>
          </a:p>
        </p:txBody>
      </p:sp>
    </p:spTree>
    <p:extLst>
      <p:ext uri="{BB962C8B-B14F-4D97-AF65-F5344CB8AC3E}">
        <p14:creationId xmlns:p14="http://schemas.microsoft.com/office/powerpoint/2010/main" val="4285284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rgbClr val="FA8300"/>
            </a:gs>
            <a:gs pos="100000">
              <a:srgbClr val="FA5D00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A7C229FB-89BB-4BCA-8E86-E747A867B5C1}"/>
              </a:ext>
            </a:extLst>
          </p:cNvPr>
          <p:cNvSpPr/>
          <p:nvPr/>
        </p:nvSpPr>
        <p:spPr>
          <a:xfrm>
            <a:off x="304800" y="376464"/>
            <a:ext cx="11582402" cy="6200774"/>
          </a:xfrm>
          <a:prstGeom prst="roundRect">
            <a:avLst>
              <a:gd name="adj" fmla="val 1272"/>
            </a:avLst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48050443-15B1-4892-91A9-3909E07A0436}"/>
              </a:ext>
            </a:extLst>
          </p:cNvPr>
          <p:cNvGrpSpPr/>
          <p:nvPr/>
        </p:nvGrpSpPr>
        <p:grpSpPr>
          <a:xfrm>
            <a:off x="295780" y="376463"/>
            <a:ext cx="11567874" cy="6242991"/>
            <a:chOff x="2679700" y="1528763"/>
            <a:chExt cx="6832601" cy="3800475"/>
          </a:xfrm>
        </p:grpSpPr>
        <p:sp>
          <p:nvSpPr>
            <p:cNvPr id="121" name="Line 6">
              <a:extLst>
                <a:ext uri="{FF2B5EF4-FFF2-40B4-BE49-F238E27FC236}">
                  <a16:creationId xmlns:a16="http://schemas.microsoft.com/office/drawing/2014/main" id="{2330B2FE-C76D-4844-B599-D21CD77580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0413" y="4983163"/>
              <a:ext cx="55927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Line 7">
              <a:extLst>
                <a:ext uri="{FF2B5EF4-FFF2-40B4-BE49-F238E27FC236}">
                  <a16:creationId xmlns:a16="http://schemas.microsoft.com/office/drawing/2014/main" id="{2D222783-6CE9-4B2D-9431-DDB09ABE2A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0625" y="4745038"/>
              <a:ext cx="4732338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8">
              <a:extLst>
                <a:ext uri="{FF2B5EF4-FFF2-40B4-BE49-F238E27FC236}">
                  <a16:creationId xmlns:a16="http://schemas.microsoft.com/office/drawing/2014/main" id="{02C507D2-7344-4886-A7F2-E1424D5288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6538" y="4568826"/>
              <a:ext cx="40989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Line 9">
              <a:extLst>
                <a:ext uri="{FF2B5EF4-FFF2-40B4-BE49-F238E27FC236}">
                  <a16:creationId xmlns:a16="http://schemas.microsoft.com/office/drawing/2014/main" id="{0788B2BF-D53E-4806-B0B2-3CECBCEE03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7838" y="4435476"/>
              <a:ext cx="3617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10">
              <a:extLst>
                <a:ext uri="{FF2B5EF4-FFF2-40B4-BE49-F238E27FC236}">
                  <a16:creationId xmlns:a16="http://schemas.microsoft.com/office/drawing/2014/main" id="{2CD4CA11-9ADD-4F4D-B0F3-DC13906B6E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8338" y="4329113"/>
              <a:ext cx="3236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1">
              <a:extLst>
                <a:ext uri="{FF2B5EF4-FFF2-40B4-BE49-F238E27FC236}">
                  <a16:creationId xmlns:a16="http://schemas.microsoft.com/office/drawing/2014/main" id="{3091FDC9-88FD-404C-9C6F-F32C46C1A9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2325" y="4243388"/>
              <a:ext cx="2927350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Line 12">
              <a:extLst>
                <a:ext uri="{FF2B5EF4-FFF2-40B4-BE49-F238E27FC236}">
                  <a16:creationId xmlns:a16="http://schemas.microsoft.com/office/drawing/2014/main" id="{1AEA6E08-C693-4024-94EE-0BC4C36B3B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57738" y="4171951"/>
              <a:ext cx="26765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Line 13">
              <a:extLst>
                <a:ext uri="{FF2B5EF4-FFF2-40B4-BE49-F238E27FC236}">
                  <a16:creationId xmlns:a16="http://schemas.microsoft.com/office/drawing/2014/main" id="{7E855B92-F8CD-4BDF-9306-60FAEE5220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5688" y="4113213"/>
              <a:ext cx="24606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14">
              <a:extLst>
                <a:ext uri="{FF2B5EF4-FFF2-40B4-BE49-F238E27FC236}">
                  <a16:creationId xmlns:a16="http://schemas.microsoft.com/office/drawing/2014/main" id="{46027149-5354-426B-851D-D6A90DD34B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07225" y="4062413"/>
              <a:ext cx="18240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Line 15">
              <a:extLst>
                <a:ext uri="{FF2B5EF4-FFF2-40B4-BE49-F238E27FC236}">
                  <a16:creationId xmlns:a16="http://schemas.microsoft.com/office/drawing/2014/main" id="{2F3FDDB3-64B6-4FB6-801F-9944634081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78625" y="4062413"/>
              <a:ext cx="13700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16">
              <a:extLst>
                <a:ext uri="{FF2B5EF4-FFF2-40B4-BE49-F238E27FC236}">
                  <a16:creationId xmlns:a16="http://schemas.microsoft.com/office/drawing/2014/main" id="{DD86CFEE-5CC2-4A41-8453-7C778E7F34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1613" y="406241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17">
              <a:extLst>
                <a:ext uri="{FF2B5EF4-FFF2-40B4-BE49-F238E27FC236}">
                  <a16:creationId xmlns:a16="http://schemas.microsoft.com/office/drawing/2014/main" id="{5A7B22B9-A307-4EE1-84B7-AE00FA25B0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23013" y="406241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18">
              <a:extLst>
                <a:ext uri="{FF2B5EF4-FFF2-40B4-BE49-F238E27FC236}">
                  <a16:creationId xmlns:a16="http://schemas.microsoft.com/office/drawing/2014/main" id="{F5DE2C3B-4DBE-4068-A652-448E03D96B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96000" y="4062413"/>
              <a:ext cx="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19">
              <a:extLst>
                <a:ext uri="{FF2B5EF4-FFF2-40B4-BE49-F238E27FC236}">
                  <a16:creationId xmlns:a16="http://schemas.microsoft.com/office/drawing/2014/main" id="{44FAF40A-F8FA-423E-B1F0-1137F08D80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13375" y="406241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20">
              <a:extLst>
                <a:ext uri="{FF2B5EF4-FFF2-40B4-BE49-F238E27FC236}">
                  <a16:creationId xmlns:a16="http://schemas.microsoft.com/office/drawing/2014/main" id="{8EC5C514-458C-4CF8-BECD-27E3DDA3C6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29163" y="406241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21">
              <a:extLst>
                <a:ext uri="{FF2B5EF4-FFF2-40B4-BE49-F238E27FC236}">
                  <a16:creationId xmlns:a16="http://schemas.microsoft.com/office/drawing/2014/main" id="{5DB820F9-0CA3-41D4-95FD-091C590DAF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46538" y="4062413"/>
              <a:ext cx="13668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22">
              <a:extLst>
                <a:ext uri="{FF2B5EF4-FFF2-40B4-BE49-F238E27FC236}">
                  <a16:creationId xmlns:a16="http://schemas.microsoft.com/office/drawing/2014/main" id="{FB0675C3-3BAF-42AA-9014-CEF0A7DD5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2325" y="4062413"/>
              <a:ext cx="182245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Line 24">
              <a:extLst>
                <a:ext uri="{FF2B5EF4-FFF2-40B4-BE49-F238E27FC236}">
                  <a16:creationId xmlns:a16="http://schemas.microsoft.com/office/drawing/2014/main" id="{17C10ECE-755B-4DB5-B055-47F19F9B8C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91588" y="1874838"/>
              <a:ext cx="0" cy="31083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25">
              <a:extLst>
                <a:ext uri="{FF2B5EF4-FFF2-40B4-BE49-F238E27FC236}">
                  <a16:creationId xmlns:a16="http://schemas.microsoft.com/office/drawing/2014/main" id="{BC990C80-8235-4408-9206-B71AB36BD0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61375" y="2112963"/>
              <a:ext cx="0" cy="26320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Line 26">
              <a:extLst>
                <a:ext uri="{FF2B5EF4-FFF2-40B4-BE49-F238E27FC236}">
                  <a16:creationId xmlns:a16="http://schemas.microsoft.com/office/drawing/2014/main" id="{5933FFE5-CBF8-4DA7-A3B0-3CCA40E41D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45463" y="2289176"/>
              <a:ext cx="0" cy="22796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27">
              <a:extLst>
                <a:ext uri="{FF2B5EF4-FFF2-40B4-BE49-F238E27FC236}">
                  <a16:creationId xmlns:a16="http://schemas.microsoft.com/office/drawing/2014/main" id="{D3445B46-E007-4FB3-8FE0-65894CC8CE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05750" y="2422526"/>
              <a:ext cx="0" cy="20129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Line 28">
              <a:extLst>
                <a:ext uri="{FF2B5EF4-FFF2-40B4-BE49-F238E27FC236}">
                  <a16:creationId xmlns:a16="http://schemas.microsoft.com/office/drawing/2014/main" id="{263287AB-DB29-4ABB-9CB9-C3CF0774E8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15250" y="2528888"/>
              <a:ext cx="0" cy="18002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Line 29">
              <a:extLst>
                <a:ext uri="{FF2B5EF4-FFF2-40B4-BE49-F238E27FC236}">
                  <a16:creationId xmlns:a16="http://schemas.microsoft.com/office/drawing/2014/main" id="{07A8D5FA-8D34-4DF4-92EF-FE587A4227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59675" y="2614613"/>
              <a:ext cx="0" cy="16287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30">
              <a:extLst>
                <a:ext uri="{FF2B5EF4-FFF2-40B4-BE49-F238E27FC236}">
                  <a16:creationId xmlns:a16="http://schemas.microsoft.com/office/drawing/2014/main" id="{9B89092C-B1FD-445A-A4EC-6DD11AFCBA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34263" y="2686051"/>
              <a:ext cx="0" cy="14859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Line 31">
              <a:extLst>
                <a:ext uri="{FF2B5EF4-FFF2-40B4-BE49-F238E27FC236}">
                  <a16:creationId xmlns:a16="http://schemas.microsoft.com/office/drawing/2014/main" id="{FBCEAE75-1041-4DDC-B392-3925402FF6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26313" y="2744788"/>
              <a:ext cx="0" cy="13684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32">
              <a:extLst>
                <a:ext uri="{FF2B5EF4-FFF2-40B4-BE49-F238E27FC236}">
                  <a16:creationId xmlns:a16="http://schemas.microsoft.com/office/drawing/2014/main" id="{EC0B5360-19F0-4C6A-81C4-CC9A95DF95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1908176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Line 33">
              <a:extLst>
                <a:ext uri="{FF2B5EF4-FFF2-40B4-BE49-F238E27FC236}">
                  <a16:creationId xmlns:a16="http://schemas.microsoft.com/office/drawing/2014/main" id="{A213CBC9-EF64-45DD-8F03-405DA37548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2289176"/>
              <a:ext cx="2278063" cy="760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Line 34">
              <a:extLst>
                <a:ext uri="{FF2B5EF4-FFF2-40B4-BE49-F238E27FC236}">
                  <a16:creationId xmlns:a16="http://schemas.microsoft.com/office/drawing/2014/main" id="{A33CDA5E-D1F1-4304-B569-071A0C4293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2668588"/>
              <a:ext cx="2278063" cy="508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Line 35">
              <a:extLst>
                <a:ext uri="{FF2B5EF4-FFF2-40B4-BE49-F238E27FC236}">
                  <a16:creationId xmlns:a16="http://schemas.microsoft.com/office/drawing/2014/main" id="{4CFEDA25-259F-4FBF-B72A-581669BD83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3048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Line 36">
              <a:extLst>
                <a:ext uri="{FF2B5EF4-FFF2-40B4-BE49-F238E27FC236}">
                  <a16:creationId xmlns:a16="http://schemas.microsoft.com/office/drawing/2014/main" id="{1D803CE3-2601-4122-AB3C-1AEDEF8D81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429001"/>
              <a:ext cx="22780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Line 37">
              <a:extLst>
                <a:ext uri="{FF2B5EF4-FFF2-40B4-BE49-F238E27FC236}">
                  <a16:creationId xmlns:a16="http://schemas.microsoft.com/office/drawing/2014/main" id="{B3E85C06-557D-4DD5-A7EA-9B0EB183A4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556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Line 38">
              <a:extLst>
                <a:ext uri="{FF2B5EF4-FFF2-40B4-BE49-F238E27FC236}">
                  <a16:creationId xmlns:a16="http://schemas.microsoft.com/office/drawing/2014/main" id="{4B8CD1A0-5DEA-4B8A-AFB5-92A01DE9B5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683001"/>
              <a:ext cx="2278063" cy="506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Line 39">
              <a:extLst>
                <a:ext uri="{FF2B5EF4-FFF2-40B4-BE49-F238E27FC236}">
                  <a16:creationId xmlns:a16="http://schemas.microsoft.com/office/drawing/2014/main" id="{5AAF4CD7-7658-4FDD-9B6D-6E3CB134AE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810001"/>
              <a:ext cx="2278063" cy="758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Line 40">
              <a:extLst>
                <a:ext uri="{FF2B5EF4-FFF2-40B4-BE49-F238E27FC236}">
                  <a16:creationId xmlns:a16="http://schemas.microsoft.com/office/drawing/2014/main" id="{1FE89E1F-F54A-4FFE-A9CC-37197DF781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935413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Line 42">
              <a:extLst>
                <a:ext uri="{FF2B5EF4-FFF2-40B4-BE49-F238E27FC236}">
                  <a16:creationId xmlns:a16="http://schemas.microsoft.com/office/drawing/2014/main" id="{46C542F7-EDDA-4395-A95F-88096BCA7D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00413" y="1874838"/>
              <a:ext cx="55927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Line 43">
              <a:extLst>
                <a:ext uri="{FF2B5EF4-FFF2-40B4-BE49-F238E27FC236}">
                  <a16:creationId xmlns:a16="http://schemas.microsoft.com/office/drawing/2014/main" id="{64555571-4A8D-4C10-98C3-2060A01902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30625" y="2112963"/>
              <a:ext cx="4732338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Line 44">
              <a:extLst>
                <a:ext uri="{FF2B5EF4-FFF2-40B4-BE49-F238E27FC236}">
                  <a16:creationId xmlns:a16="http://schemas.microsoft.com/office/drawing/2014/main" id="{BF8A6472-6C49-42E0-B903-446D5AFD49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46538" y="2289176"/>
              <a:ext cx="40989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Line 45">
              <a:extLst>
                <a:ext uri="{FF2B5EF4-FFF2-40B4-BE49-F238E27FC236}">
                  <a16:creationId xmlns:a16="http://schemas.microsoft.com/office/drawing/2014/main" id="{5F7AE386-D186-477D-962C-8EE6C1241D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7838" y="2422526"/>
              <a:ext cx="3617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Line 46">
              <a:extLst>
                <a:ext uri="{FF2B5EF4-FFF2-40B4-BE49-F238E27FC236}">
                  <a16:creationId xmlns:a16="http://schemas.microsoft.com/office/drawing/2014/main" id="{A70CCD83-AA7C-44A3-ACAE-4DD7FE6AA6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78338" y="2528888"/>
              <a:ext cx="3236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Line 47">
              <a:extLst>
                <a:ext uri="{FF2B5EF4-FFF2-40B4-BE49-F238E27FC236}">
                  <a16:creationId xmlns:a16="http://schemas.microsoft.com/office/drawing/2014/main" id="{0C93FC1F-0F45-49A3-9D0C-4432414B82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32325" y="2614613"/>
              <a:ext cx="2927350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Line 48">
              <a:extLst>
                <a:ext uri="{FF2B5EF4-FFF2-40B4-BE49-F238E27FC236}">
                  <a16:creationId xmlns:a16="http://schemas.microsoft.com/office/drawing/2014/main" id="{68F659B5-6268-4273-B416-34B5F7D9E6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57738" y="2686051"/>
              <a:ext cx="26765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Line 49">
              <a:extLst>
                <a:ext uri="{FF2B5EF4-FFF2-40B4-BE49-F238E27FC236}">
                  <a16:creationId xmlns:a16="http://schemas.microsoft.com/office/drawing/2014/main" id="{17E65E89-4E2D-4846-A622-7C2C94A1A5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65688" y="2744788"/>
              <a:ext cx="24606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Line 50">
              <a:extLst>
                <a:ext uri="{FF2B5EF4-FFF2-40B4-BE49-F238E27FC236}">
                  <a16:creationId xmlns:a16="http://schemas.microsoft.com/office/drawing/2014/main" id="{55752997-3B87-486D-B7AD-219EAEE0BC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362325" y="1528763"/>
              <a:ext cx="182245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Line 51">
              <a:extLst>
                <a:ext uri="{FF2B5EF4-FFF2-40B4-BE49-F238E27FC236}">
                  <a16:creationId xmlns:a16="http://schemas.microsoft.com/office/drawing/2014/main" id="{B3361CD8-D05F-4A98-B13B-5E78D57AA2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46538" y="1528763"/>
              <a:ext cx="13668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Line 52">
              <a:extLst>
                <a:ext uri="{FF2B5EF4-FFF2-40B4-BE49-F238E27FC236}">
                  <a16:creationId xmlns:a16="http://schemas.microsoft.com/office/drawing/2014/main" id="{CE7BFCBF-D5C4-4985-A89F-44AE539D34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729163" y="152876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Line 53">
              <a:extLst>
                <a:ext uri="{FF2B5EF4-FFF2-40B4-BE49-F238E27FC236}">
                  <a16:creationId xmlns:a16="http://schemas.microsoft.com/office/drawing/2014/main" id="{8EE6EBDA-C98D-4BB2-98CF-435F68091C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13375" y="152876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Line 54">
              <a:extLst>
                <a:ext uri="{FF2B5EF4-FFF2-40B4-BE49-F238E27FC236}">
                  <a16:creationId xmlns:a16="http://schemas.microsoft.com/office/drawing/2014/main" id="{70441AD7-26D6-4B48-BA6C-01A382E25F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96000" y="1528763"/>
              <a:ext cx="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Line 55">
              <a:extLst>
                <a:ext uri="{FF2B5EF4-FFF2-40B4-BE49-F238E27FC236}">
                  <a16:creationId xmlns:a16="http://schemas.microsoft.com/office/drawing/2014/main" id="{A292341C-4763-4308-81C6-D833620B04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23013" y="152876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Line 56">
              <a:extLst>
                <a:ext uri="{FF2B5EF4-FFF2-40B4-BE49-F238E27FC236}">
                  <a16:creationId xmlns:a16="http://schemas.microsoft.com/office/drawing/2014/main" id="{87165798-D2B8-44A3-9472-887C1C683D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51613" y="152876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Line 57">
              <a:extLst>
                <a:ext uri="{FF2B5EF4-FFF2-40B4-BE49-F238E27FC236}">
                  <a16:creationId xmlns:a16="http://schemas.microsoft.com/office/drawing/2014/main" id="{69C5D580-BDAF-49CF-84E7-000064FB78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78625" y="1528763"/>
              <a:ext cx="13700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Line 58">
              <a:extLst>
                <a:ext uri="{FF2B5EF4-FFF2-40B4-BE49-F238E27FC236}">
                  <a16:creationId xmlns:a16="http://schemas.microsoft.com/office/drawing/2014/main" id="{49685BD1-15DF-48A3-BA35-73776F1EE8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07225" y="1528763"/>
              <a:ext cx="18240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Line 60">
              <a:extLst>
                <a:ext uri="{FF2B5EF4-FFF2-40B4-BE49-F238E27FC236}">
                  <a16:creationId xmlns:a16="http://schemas.microsoft.com/office/drawing/2014/main" id="{608AB098-2671-41AC-BB36-4D849F4F67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0413" y="1874838"/>
              <a:ext cx="0" cy="31083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Line 61">
              <a:extLst>
                <a:ext uri="{FF2B5EF4-FFF2-40B4-BE49-F238E27FC236}">
                  <a16:creationId xmlns:a16="http://schemas.microsoft.com/office/drawing/2014/main" id="{F75CC716-C14E-4180-AEE7-3DBB80E17E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0625" y="2112963"/>
              <a:ext cx="0" cy="26320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Line 62">
              <a:extLst>
                <a:ext uri="{FF2B5EF4-FFF2-40B4-BE49-F238E27FC236}">
                  <a16:creationId xmlns:a16="http://schemas.microsoft.com/office/drawing/2014/main" id="{220B93A0-B33C-421C-A4BA-78DE9AFECE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6538" y="2289176"/>
              <a:ext cx="0" cy="22796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Line 63">
              <a:extLst>
                <a:ext uri="{FF2B5EF4-FFF2-40B4-BE49-F238E27FC236}">
                  <a16:creationId xmlns:a16="http://schemas.microsoft.com/office/drawing/2014/main" id="{41532E8F-002D-490C-B5D0-33CC4E66A6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7838" y="2422526"/>
              <a:ext cx="0" cy="20129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Line 64">
              <a:extLst>
                <a:ext uri="{FF2B5EF4-FFF2-40B4-BE49-F238E27FC236}">
                  <a16:creationId xmlns:a16="http://schemas.microsoft.com/office/drawing/2014/main" id="{BCD6CE3A-A07C-455C-BA0C-2AF2D7F24D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8338" y="2528888"/>
              <a:ext cx="0" cy="18002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Line 65">
              <a:extLst>
                <a:ext uri="{FF2B5EF4-FFF2-40B4-BE49-F238E27FC236}">
                  <a16:creationId xmlns:a16="http://schemas.microsoft.com/office/drawing/2014/main" id="{92AA3319-07D3-4549-855F-70768F1290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2325" y="2614613"/>
              <a:ext cx="0" cy="16287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Line 66">
              <a:extLst>
                <a:ext uri="{FF2B5EF4-FFF2-40B4-BE49-F238E27FC236}">
                  <a16:creationId xmlns:a16="http://schemas.microsoft.com/office/drawing/2014/main" id="{AF272511-A650-4948-B6AE-ACB02C5DCC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0913" y="2686051"/>
              <a:ext cx="0" cy="14859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Line 67">
              <a:extLst>
                <a:ext uri="{FF2B5EF4-FFF2-40B4-BE49-F238E27FC236}">
                  <a16:creationId xmlns:a16="http://schemas.microsoft.com/office/drawing/2014/main" id="{1F7BE8BB-38D8-4C65-A6B5-2165308EAE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5688" y="2744788"/>
              <a:ext cx="0" cy="13684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Line 68">
              <a:extLst>
                <a:ext uri="{FF2B5EF4-FFF2-40B4-BE49-F238E27FC236}">
                  <a16:creationId xmlns:a16="http://schemas.microsoft.com/office/drawing/2014/main" id="{47B34099-9B4E-47FC-BD9B-AE3C99925C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935413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Line 69">
              <a:extLst>
                <a:ext uri="{FF2B5EF4-FFF2-40B4-BE49-F238E27FC236}">
                  <a16:creationId xmlns:a16="http://schemas.microsoft.com/office/drawing/2014/main" id="{F792B8C6-23CD-4D1B-9541-525796F1A9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810001"/>
              <a:ext cx="2278063" cy="758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Line 70">
              <a:extLst>
                <a:ext uri="{FF2B5EF4-FFF2-40B4-BE49-F238E27FC236}">
                  <a16:creationId xmlns:a16="http://schemas.microsoft.com/office/drawing/2014/main" id="{90BFA8CB-8212-42B2-830C-E7B0207FFA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683001"/>
              <a:ext cx="2278063" cy="506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Line 71">
              <a:extLst>
                <a:ext uri="{FF2B5EF4-FFF2-40B4-BE49-F238E27FC236}">
                  <a16:creationId xmlns:a16="http://schemas.microsoft.com/office/drawing/2014/main" id="{13D74131-4C08-43F4-A9A2-E4DEC6CA82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556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Line 72">
              <a:extLst>
                <a:ext uri="{FF2B5EF4-FFF2-40B4-BE49-F238E27FC236}">
                  <a16:creationId xmlns:a16="http://schemas.microsoft.com/office/drawing/2014/main" id="{64AA79C2-1FA4-427C-9ED3-3453BA707C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429001"/>
              <a:ext cx="22780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Line 73">
              <a:extLst>
                <a:ext uri="{FF2B5EF4-FFF2-40B4-BE49-F238E27FC236}">
                  <a16:creationId xmlns:a16="http://schemas.microsoft.com/office/drawing/2014/main" id="{C78661EB-8648-480F-BFEE-9D86D62257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3048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Line 74">
              <a:extLst>
                <a:ext uri="{FF2B5EF4-FFF2-40B4-BE49-F238E27FC236}">
                  <a16:creationId xmlns:a16="http://schemas.microsoft.com/office/drawing/2014/main" id="{8A891943-0E7E-42C3-8EE5-95E998CC63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2668588"/>
              <a:ext cx="2278063" cy="508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Line 75">
              <a:extLst>
                <a:ext uri="{FF2B5EF4-FFF2-40B4-BE49-F238E27FC236}">
                  <a16:creationId xmlns:a16="http://schemas.microsoft.com/office/drawing/2014/main" id="{17FBB103-7845-4F8D-98A0-E5DA9D5B34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2289176"/>
              <a:ext cx="2278063" cy="760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Line 76">
              <a:extLst>
                <a:ext uri="{FF2B5EF4-FFF2-40B4-BE49-F238E27FC236}">
                  <a16:creationId xmlns:a16="http://schemas.microsoft.com/office/drawing/2014/main" id="{C4F80A9F-6E1A-467B-81A5-70CB5F16D7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1908176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879C0096-CCC0-4040-A1EA-BB7FF72E49E8}"/>
              </a:ext>
            </a:extLst>
          </p:cNvPr>
          <p:cNvSpPr/>
          <p:nvPr/>
        </p:nvSpPr>
        <p:spPr>
          <a:xfrm>
            <a:off x="304801" y="376464"/>
            <a:ext cx="11582398" cy="6200772"/>
          </a:xfrm>
          <a:prstGeom prst="roundRect">
            <a:avLst>
              <a:gd name="adj" fmla="val 1272"/>
            </a:avLst>
          </a:prstGeom>
          <a:gradFill flip="none" rotWithShape="1">
            <a:gsLst>
              <a:gs pos="47800">
                <a:srgbClr val="FFFFFF">
                  <a:alpha val="40000"/>
                </a:srgbClr>
              </a:gs>
              <a:gs pos="0">
                <a:schemeClr val="bg1">
                  <a:alpha val="95000"/>
                </a:schemeClr>
              </a:gs>
              <a:gs pos="100000">
                <a:schemeClr val="bg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D3989AE-6D1A-4BFB-8D2B-A3166C78E55C}"/>
              </a:ext>
            </a:extLst>
          </p:cNvPr>
          <p:cNvSpPr/>
          <p:nvPr/>
        </p:nvSpPr>
        <p:spPr>
          <a:xfrm>
            <a:off x="2682245" y="692967"/>
            <a:ext cx="68275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战略布局，打造职场一站式服务平台</a:t>
            </a:r>
          </a:p>
        </p:txBody>
      </p:sp>
      <p:sp>
        <p:nvSpPr>
          <p:cNvPr id="200" name="星形: 四角 199">
            <a:extLst>
              <a:ext uri="{FF2B5EF4-FFF2-40B4-BE49-F238E27FC236}">
                <a16:creationId xmlns:a16="http://schemas.microsoft.com/office/drawing/2014/main" id="{90E46CFF-5542-4052-A27A-4D77F1DF053C}"/>
              </a:ext>
            </a:extLst>
          </p:cNvPr>
          <p:cNvSpPr/>
          <p:nvPr/>
        </p:nvSpPr>
        <p:spPr>
          <a:xfrm>
            <a:off x="9504773" y="789325"/>
            <a:ext cx="459222" cy="459222"/>
          </a:xfrm>
          <a:prstGeom prst="star4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星形: 四角 200">
            <a:extLst>
              <a:ext uri="{FF2B5EF4-FFF2-40B4-BE49-F238E27FC236}">
                <a16:creationId xmlns:a16="http://schemas.microsoft.com/office/drawing/2014/main" id="{23412ECF-9A33-4A44-94D0-47B417372770}"/>
              </a:ext>
            </a:extLst>
          </p:cNvPr>
          <p:cNvSpPr/>
          <p:nvPr/>
        </p:nvSpPr>
        <p:spPr>
          <a:xfrm>
            <a:off x="2228006" y="789325"/>
            <a:ext cx="459222" cy="459222"/>
          </a:xfrm>
          <a:prstGeom prst="star4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742CB23-F401-440C-906F-8B5F0C6ADDA7}"/>
              </a:ext>
            </a:extLst>
          </p:cNvPr>
          <p:cNvSpPr/>
          <p:nvPr/>
        </p:nvSpPr>
        <p:spPr>
          <a:xfrm>
            <a:off x="4964921" y="5545735"/>
            <a:ext cx="2262158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contrasting" dir="t">
                <a:rot lat="0" lon="0" rev="5400000"/>
              </a:lightRig>
            </a:scene3d>
            <a:sp3d>
              <a:extrusionClr>
                <a:srgbClr val="FA5D00"/>
              </a:extrusionClr>
            </a:sp3d>
          </a:bodyPr>
          <a:lstStyle/>
          <a:p>
            <a:pPr algn="ctr"/>
            <a:r>
              <a:rPr lang="zh-CN" altLang="en-US" sz="6000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版式库</a:t>
            </a:r>
          </a:p>
        </p:txBody>
      </p:sp>
      <p:sp>
        <p:nvSpPr>
          <p:cNvPr id="190" name="矩形 189">
            <a:extLst>
              <a:ext uri="{FF2B5EF4-FFF2-40B4-BE49-F238E27FC236}">
                <a16:creationId xmlns:a16="http://schemas.microsoft.com/office/drawing/2014/main" id="{E3486F09-BCA1-4204-98DB-CBED5FB64334}"/>
              </a:ext>
            </a:extLst>
          </p:cNvPr>
          <p:cNvSpPr>
            <a:spLocks/>
          </p:cNvSpPr>
          <p:nvPr/>
        </p:nvSpPr>
        <p:spPr>
          <a:xfrm flipH="1">
            <a:off x="0" y="3819542"/>
            <a:ext cx="12192000" cy="372872"/>
          </a:xfrm>
          <a:prstGeom prst="rect">
            <a:avLst/>
          </a:prstGeom>
          <a:gradFill>
            <a:gsLst>
              <a:gs pos="0">
                <a:srgbClr val="FF9119"/>
              </a:gs>
              <a:gs pos="100000">
                <a:srgbClr val="FF7621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355600" dist="342900" dir="5400000" sx="96000" sy="96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ln w="6350">
                <a:solidFill>
                  <a:schemeClr val="bg1">
                    <a:alpha val="30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EEFB472B-C66E-45B1-9A44-213E67E80F16}"/>
              </a:ext>
            </a:extLst>
          </p:cNvPr>
          <p:cNvSpPr/>
          <p:nvPr/>
        </p:nvSpPr>
        <p:spPr>
          <a:xfrm>
            <a:off x="902469" y="1741716"/>
            <a:ext cx="3324859" cy="1640112"/>
          </a:xfrm>
          <a:prstGeom prst="roundRect">
            <a:avLst>
              <a:gd name="adj" fmla="val 7161"/>
            </a:avLst>
          </a:prstGeom>
          <a:gradFill flip="none" rotWithShape="1">
            <a:gsLst>
              <a:gs pos="15000">
                <a:schemeClr val="bg1"/>
              </a:gs>
              <a:gs pos="100000">
                <a:srgbClr val="FFF8F3"/>
              </a:gs>
            </a:gsLst>
            <a:lin ang="2700000" scaled="1"/>
            <a:tileRect/>
          </a:gradFill>
          <a:ln>
            <a:noFill/>
          </a:ln>
          <a:effectLst>
            <a:outerShdw blurRad="355600" dist="190500" dir="2700000" sx="96000" sy="96000" algn="tl" rotWithShape="0">
              <a:srgbClr val="FA5D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矩形: 圆角 224">
            <a:extLst>
              <a:ext uri="{FF2B5EF4-FFF2-40B4-BE49-F238E27FC236}">
                <a16:creationId xmlns:a16="http://schemas.microsoft.com/office/drawing/2014/main" id="{3B9EC9D3-8123-437D-BFF1-F2609CE44B01}"/>
              </a:ext>
            </a:extLst>
          </p:cNvPr>
          <p:cNvSpPr/>
          <p:nvPr/>
        </p:nvSpPr>
        <p:spPr>
          <a:xfrm>
            <a:off x="4433571" y="1741716"/>
            <a:ext cx="3324859" cy="1640112"/>
          </a:xfrm>
          <a:prstGeom prst="roundRect">
            <a:avLst>
              <a:gd name="adj" fmla="val 7161"/>
            </a:avLst>
          </a:prstGeom>
          <a:gradFill flip="none" rotWithShape="1">
            <a:gsLst>
              <a:gs pos="15000">
                <a:schemeClr val="bg1"/>
              </a:gs>
              <a:gs pos="100000">
                <a:srgbClr val="FFF8F3"/>
              </a:gs>
            </a:gsLst>
            <a:lin ang="2700000" scaled="1"/>
            <a:tileRect/>
          </a:gradFill>
          <a:ln>
            <a:noFill/>
          </a:ln>
          <a:effectLst>
            <a:outerShdw blurRad="355600" dist="190500" dir="2700000" sx="96000" sy="96000" algn="tl" rotWithShape="0">
              <a:srgbClr val="FA5D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6" name="矩形: 圆角 225">
            <a:extLst>
              <a:ext uri="{FF2B5EF4-FFF2-40B4-BE49-F238E27FC236}">
                <a16:creationId xmlns:a16="http://schemas.microsoft.com/office/drawing/2014/main" id="{7E7433AB-AE0B-4819-87C1-B21D6E9EB4BF}"/>
              </a:ext>
            </a:extLst>
          </p:cNvPr>
          <p:cNvSpPr/>
          <p:nvPr/>
        </p:nvSpPr>
        <p:spPr>
          <a:xfrm>
            <a:off x="7964672" y="1741716"/>
            <a:ext cx="3324859" cy="1640112"/>
          </a:xfrm>
          <a:prstGeom prst="roundRect">
            <a:avLst>
              <a:gd name="adj" fmla="val 7161"/>
            </a:avLst>
          </a:prstGeom>
          <a:gradFill flip="none" rotWithShape="1">
            <a:gsLst>
              <a:gs pos="15000">
                <a:schemeClr val="bg1"/>
              </a:gs>
              <a:gs pos="100000">
                <a:srgbClr val="FFF8F3"/>
              </a:gs>
            </a:gsLst>
            <a:lin ang="2700000" scaled="1"/>
            <a:tileRect/>
          </a:gradFill>
          <a:ln>
            <a:noFill/>
          </a:ln>
          <a:effectLst>
            <a:outerShdw blurRad="355600" dist="190500" dir="2700000" sx="96000" sy="96000" algn="tl" rotWithShape="0">
              <a:srgbClr val="FA5D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0C885107-B116-4F20-97D0-178EA141D2D9}"/>
              </a:ext>
            </a:extLst>
          </p:cNvPr>
          <p:cNvSpPr/>
          <p:nvPr/>
        </p:nvSpPr>
        <p:spPr>
          <a:xfrm>
            <a:off x="902469" y="1741717"/>
            <a:ext cx="3324859" cy="608417"/>
          </a:xfrm>
          <a:custGeom>
            <a:avLst/>
            <a:gdLst>
              <a:gd name="connsiteX0" fmla="*/ 117448 w 3324859"/>
              <a:gd name="connsiteY0" fmla="*/ 0 h 608417"/>
              <a:gd name="connsiteX1" fmla="*/ 3207411 w 3324859"/>
              <a:gd name="connsiteY1" fmla="*/ 0 h 608417"/>
              <a:gd name="connsiteX2" fmla="*/ 3324859 w 3324859"/>
              <a:gd name="connsiteY2" fmla="*/ 117448 h 608417"/>
              <a:gd name="connsiteX3" fmla="*/ 3324859 w 3324859"/>
              <a:gd name="connsiteY3" fmla="*/ 608417 h 608417"/>
              <a:gd name="connsiteX4" fmla="*/ 0 w 3324859"/>
              <a:gd name="connsiteY4" fmla="*/ 608417 h 608417"/>
              <a:gd name="connsiteX5" fmla="*/ 0 w 3324859"/>
              <a:gd name="connsiteY5" fmla="*/ 117448 h 608417"/>
              <a:gd name="connsiteX6" fmla="*/ 117448 w 3324859"/>
              <a:gd name="connsiteY6" fmla="*/ 0 h 608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4859" h="608417">
                <a:moveTo>
                  <a:pt x="117448" y="0"/>
                </a:moveTo>
                <a:lnTo>
                  <a:pt x="3207411" y="0"/>
                </a:lnTo>
                <a:cubicBezTo>
                  <a:pt x="3272276" y="0"/>
                  <a:pt x="3324859" y="52583"/>
                  <a:pt x="3324859" y="117448"/>
                </a:cubicBezTo>
                <a:lnTo>
                  <a:pt x="3324859" y="608417"/>
                </a:lnTo>
                <a:lnTo>
                  <a:pt x="0" y="608417"/>
                </a:lnTo>
                <a:lnTo>
                  <a:pt x="0" y="117448"/>
                </a:lnTo>
                <a:cubicBezTo>
                  <a:pt x="0" y="52583"/>
                  <a:pt x="52583" y="0"/>
                  <a:pt x="117448" y="0"/>
                </a:cubicBezTo>
                <a:close/>
              </a:path>
            </a:pathLst>
          </a:custGeom>
          <a:gradFill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任意多边形: 形状 228">
            <a:extLst>
              <a:ext uri="{FF2B5EF4-FFF2-40B4-BE49-F238E27FC236}">
                <a16:creationId xmlns:a16="http://schemas.microsoft.com/office/drawing/2014/main" id="{44F834E0-B994-47B8-9661-BB7A6DEDCB9F}"/>
              </a:ext>
            </a:extLst>
          </p:cNvPr>
          <p:cNvSpPr/>
          <p:nvPr/>
        </p:nvSpPr>
        <p:spPr>
          <a:xfrm>
            <a:off x="4433571" y="1741717"/>
            <a:ext cx="3324859" cy="608417"/>
          </a:xfrm>
          <a:custGeom>
            <a:avLst/>
            <a:gdLst>
              <a:gd name="connsiteX0" fmla="*/ 117448 w 3324859"/>
              <a:gd name="connsiteY0" fmla="*/ 0 h 608417"/>
              <a:gd name="connsiteX1" fmla="*/ 3207411 w 3324859"/>
              <a:gd name="connsiteY1" fmla="*/ 0 h 608417"/>
              <a:gd name="connsiteX2" fmla="*/ 3324859 w 3324859"/>
              <a:gd name="connsiteY2" fmla="*/ 117448 h 608417"/>
              <a:gd name="connsiteX3" fmla="*/ 3324859 w 3324859"/>
              <a:gd name="connsiteY3" fmla="*/ 608417 h 608417"/>
              <a:gd name="connsiteX4" fmla="*/ 0 w 3324859"/>
              <a:gd name="connsiteY4" fmla="*/ 608417 h 608417"/>
              <a:gd name="connsiteX5" fmla="*/ 0 w 3324859"/>
              <a:gd name="connsiteY5" fmla="*/ 117448 h 608417"/>
              <a:gd name="connsiteX6" fmla="*/ 117448 w 3324859"/>
              <a:gd name="connsiteY6" fmla="*/ 0 h 608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4859" h="608417">
                <a:moveTo>
                  <a:pt x="117448" y="0"/>
                </a:moveTo>
                <a:lnTo>
                  <a:pt x="3207411" y="0"/>
                </a:lnTo>
                <a:cubicBezTo>
                  <a:pt x="3272276" y="0"/>
                  <a:pt x="3324859" y="52583"/>
                  <a:pt x="3324859" y="117448"/>
                </a:cubicBezTo>
                <a:lnTo>
                  <a:pt x="3324859" y="608417"/>
                </a:lnTo>
                <a:lnTo>
                  <a:pt x="0" y="608417"/>
                </a:lnTo>
                <a:lnTo>
                  <a:pt x="0" y="117448"/>
                </a:lnTo>
                <a:cubicBezTo>
                  <a:pt x="0" y="52583"/>
                  <a:pt x="52583" y="0"/>
                  <a:pt x="117448" y="0"/>
                </a:cubicBezTo>
                <a:close/>
              </a:path>
            </a:pathLst>
          </a:custGeom>
          <a:gradFill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任意多边形: 形状 229">
            <a:extLst>
              <a:ext uri="{FF2B5EF4-FFF2-40B4-BE49-F238E27FC236}">
                <a16:creationId xmlns:a16="http://schemas.microsoft.com/office/drawing/2014/main" id="{EA644796-4630-4ED8-9258-0F0FD07FA62F}"/>
              </a:ext>
            </a:extLst>
          </p:cNvPr>
          <p:cNvSpPr/>
          <p:nvPr/>
        </p:nvSpPr>
        <p:spPr>
          <a:xfrm>
            <a:off x="7964672" y="1741717"/>
            <a:ext cx="3324859" cy="608417"/>
          </a:xfrm>
          <a:custGeom>
            <a:avLst/>
            <a:gdLst>
              <a:gd name="connsiteX0" fmla="*/ 117448 w 3324859"/>
              <a:gd name="connsiteY0" fmla="*/ 0 h 608417"/>
              <a:gd name="connsiteX1" fmla="*/ 3207411 w 3324859"/>
              <a:gd name="connsiteY1" fmla="*/ 0 h 608417"/>
              <a:gd name="connsiteX2" fmla="*/ 3324859 w 3324859"/>
              <a:gd name="connsiteY2" fmla="*/ 117448 h 608417"/>
              <a:gd name="connsiteX3" fmla="*/ 3324859 w 3324859"/>
              <a:gd name="connsiteY3" fmla="*/ 608417 h 608417"/>
              <a:gd name="connsiteX4" fmla="*/ 0 w 3324859"/>
              <a:gd name="connsiteY4" fmla="*/ 608417 h 608417"/>
              <a:gd name="connsiteX5" fmla="*/ 0 w 3324859"/>
              <a:gd name="connsiteY5" fmla="*/ 117448 h 608417"/>
              <a:gd name="connsiteX6" fmla="*/ 117448 w 3324859"/>
              <a:gd name="connsiteY6" fmla="*/ 0 h 608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4859" h="608417">
                <a:moveTo>
                  <a:pt x="117448" y="0"/>
                </a:moveTo>
                <a:lnTo>
                  <a:pt x="3207411" y="0"/>
                </a:lnTo>
                <a:cubicBezTo>
                  <a:pt x="3272276" y="0"/>
                  <a:pt x="3324859" y="52583"/>
                  <a:pt x="3324859" y="117448"/>
                </a:cubicBezTo>
                <a:lnTo>
                  <a:pt x="3324859" y="608417"/>
                </a:lnTo>
                <a:lnTo>
                  <a:pt x="0" y="608417"/>
                </a:lnTo>
                <a:lnTo>
                  <a:pt x="0" y="117448"/>
                </a:lnTo>
                <a:cubicBezTo>
                  <a:pt x="0" y="52583"/>
                  <a:pt x="52583" y="0"/>
                  <a:pt x="117448" y="0"/>
                </a:cubicBezTo>
                <a:close/>
              </a:path>
            </a:pathLst>
          </a:custGeom>
          <a:gradFill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矩形 230">
            <a:extLst>
              <a:ext uri="{FF2B5EF4-FFF2-40B4-BE49-F238E27FC236}">
                <a16:creationId xmlns:a16="http://schemas.microsoft.com/office/drawing/2014/main" id="{581741F5-17A4-4856-99EE-39366F727C7A}"/>
              </a:ext>
            </a:extLst>
          </p:cNvPr>
          <p:cNvSpPr/>
          <p:nvPr/>
        </p:nvSpPr>
        <p:spPr>
          <a:xfrm>
            <a:off x="1516200" y="2480140"/>
            <a:ext cx="2097396" cy="687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分钟搞定一页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</a:p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工作再急也不怕！</a:t>
            </a:r>
          </a:p>
        </p:txBody>
      </p:sp>
      <p:sp>
        <p:nvSpPr>
          <p:cNvPr id="241" name="矩形 240">
            <a:extLst>
              <a:ext uri="{FF2B5EF4-FFF2-40B4-BE49-F238E27FC236}">
                <a16:creationId xmlns:a16="http://schemas.microsoft.com/office/drawing/2014/main" id="{0202F118-E48A-44A2-B231-5859EBBB5DFE}"/>
              </a:ext>
            </a:extLst>
          </p:cNvPr>
          <p:cNvSpPr/>
          <p:nvPr/>
        </p:nvSpPr>
        <p:spPr>
          <a:xfrm>
            <a:off x="1917926" y="1817083"/>
            <a:ext cx="1293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8F3"/>
                </a:solidFill>
                <a:latin typeface="金山云技术体" pitchFamily="2" charset="-122"/>
                <a:ea typeface="金山云技术体" pitchFamily="2" charset="-122"/>
              </a:rPr>
              <a:t>方便易用</a:t>
            </a:r>
          </a:p>
        </p:txBody>
      </p:sp>
      <p:sp>
        <p:nvSpPr>
          <p:cNvPr id="246" name="矩形 245">
            <a:extLst>
              <a:ext uri="{FF2B5EF4-FFF2-40B4-BE49-F238E27FC236}">
                <a16:creationId xmlns:a16="http://schemas.microsoft.com/office/drawing/2014/main" id="{E022E519-E9BA-4C7E-8F33-A9EDA1904A44}"/>
              </a:ext>
            </a:extLst>
          </p:cNvPr>
          <p:cNvSpPr/>
          <p:nvPr/>
        </p:nvSpPr>
        <p:spPr>
          <a:xfrm>
            <a:off x="5449028" y="1817083"/>
            <a:ext cx="1293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8F3"/>
                </a:solidFill>
                <a:latin typeface="金山云技术体" pitchFamily="2" charset="-122"/>
                <a:ea typeface="金山云技术体" pitchFamily="2" charset="-122"/>
              </a:rPr>
              <a:t>专业专注</a:t>
            </a:r>
          </a:p>
        </p:txBody>
      </p:sp>
      <p:sp>
        <p:nvSpPr>
          <p:cNvPr id="247" name="矩形 246">
            <a:extLst>
              <a:ext uri="{FF2B5EF4-FFF2-40B4-BE49-F238E27FC236}">
                <a16:creationId xmlns:a16="http://schemas.microsoft.com/office/drawing/2014/main" id="{A86A368A-7A8D-4433-B747-8E7694D2BE66}"/>
              </a:ext>
            </a:extLst>
          </p:cNvPr>
          <p:cNvSpPr/>
          <p:nvPr/>
        </p:nvSpPr>
        <p:spPr>
          <a:xfrm>
            <a:off x="8980129" y="1817083"/>
            <a:ext cx="1293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8F3"/>
                </a:solidFill>
                <a:latin typeface="金山云技术体" pitchFamily="2" charset="-122"/>
                <a:ea typeface="金山云技术体" pitchFamily="2" charset="-122"/>
              </a:rPr>
              <a:t>职场神器</a:t>
            </a:r>
          </a:p>
        </p:txBody>
      </p:sp>
      <p:sp>
        <p:nvSpPr>
          <p:cNvPr id="191" name="矩形 190">
            <a:extLst>
              <a:ext uri="{FF2B5EF4-FFF2-40B4-BE49-F238E27FC236}">
                <a16:creationId xmlns:a16="http://schemas.microsoft.com/office/drawing/2014/main" id="{19663AC0-6F9F-45C5-96F0-A2BC0892531F}"/>
              </a:ext>
            </a:extLst>
          </p:cNvPr>
          <p:cNvSpPr/>
          <p:nvPr/>
        </p:nvSpPr>
        <p:spPr>
          <a:xfrm>
            <a:off x="5047302" y="2480140"/>
            <a:ext cx="2097396" cy="687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内容优秀有规范</a:t>
            </a:r>
          </a:p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值得参考有价值</a:t>
            </a:r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id="{1A05129C-344C-4318-ADD1-585D643E313F}"/>
              </a:ext>
            </a:extLst>
          </p:cNvPr>
          <p:cNvSpPr/>
          <p:nvPr/>
        </p:nvSpPr>
        <p:spPr>
          <a:xfrm>
            <a:off x="8578403" y="2480140"/>
            <a:ext cx="2097396" cy="687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检索快捷</a:t>
            </a:r>
          </a:p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不惧职场内卷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C2BD81A-3796-465D-A32D-6514D317AC97}"/>
              </a:ext>
            </a:extLst>
          </p:cNvPr>
          <p:cNvGrpSpPr/>
          <p:nvPr/>
        </p:nvGrpSpPr>
        <p:grpSpPr>
          <a:xfrm>
            <a:off x="1600943" y="1922416"/>
            <a:ext cx="1927911" cy="265516"/>
            <a:chOff x="1551409" y="1907902"/>
            <a:chExt cx="1927911" cy="265516"/>
          </a:xfrm>
        </p:grpSpPr>
        <p:sp>
          <p:nvSpPr>
            <p:cNvPr id="194" name="星形: 四角 193">
              <a:extLst>
                <a:ext uri="{FF2B5EF4-FFF2-40B4-BE49-F238E27FC236}">
                  <a16:creationId xmlns:a16="http://schemas.microsoft.com/office/drawing/2014/main" id="{8A83E646-A05D-4E78-9C9B-0479F88030B5}"/>
                </a:ext>
              </a:extLst>
            </p:cNvPr>
            <p:cNvSpPr/>
            <p:nvPr/>
          </p:nvSpPr>
          <p:spPr>
            <a:xfrm>
              <a:off x="1551409" y="1907902"/>
              <a:ext cx="265516" cy="265516"/>
            </a:xfrm>
            <a:prstGeom prst="star4">
              <a:avLst/>
            </a:prstGeom>
            <a:solidFill>
              <a:srgbClr val="FF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星形: 四角 194">
              <a:extLst>
                <a:ext uri="{FF2B5EF4-FFF2-40B4-BE49-F238E27FC236}">
                  <a16:creationId xmlns:a16="http://schemas.microsoft.com/office/drawing/2014/main" id="{8EAAE43D-9CDD-41A1-9885-4CB967993851}"/>
                </a:ext>
              </a:extLst>
            </p:cNvPr>
            <p:cNvSpPr/>
            <p:nvPr/>
          </p:nvSpPr>
          <p:spPr>
            <a:xfrm>
              <a:off x="3213804" y="1907902"/>
              <a:ext cx="265516" cy="265516"/>
            </a:xfrm>
            <a:prstGeom prst="star4">
              <a:avLst/>
            </a:prstGeom>
            <a:solidFill>
              <a:srgbClr val="FF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858F558E-0041-4F75-89C6-F85A136CC0F2}"/>
              </a:ext>
            </a:extLst>
          </p:cNvPr>
          <p:cNvGrpSpPr/>
          <p:nvPr/>
        </p:nvGrpSpPr>
        <p:grpSpPr>
          <a:xfrm>
            <a:off x="5132045" y="1922416"/>
            <a:ext cx="1927911" cy="265516"/>
            <a:chOff x="1551409" y="1907902"/>
            <a:chExt cx="1927911" cy="265516"/>
          </a:xfrm>
        </p:grpSpPr>
        <p:sp>
          <p:nvSpPr>
            <p:cNvPr id="197" name="星形: 四角 196">
              <a:extLst>
                <a:ext uri="{FF2B5EF4-FFF2-40B4-BE49-F238E27FC236}">
                  <a16:creationId xmlns:a16="http://schemas.microsoft.com/office/drawing/2014/main" id="{172BEEF8-4BE7-42F6-9AA5-62A086F022A0}"/>
                </a:ext>
              </a:extLst>
            </p:cNvPr>
            <p:cNvSpPr/>
            <p:nvPr/>
          </p:nvSpPr>
          <p:spPr>
            <a:xfrm>
              <a:off x="1551409" y="1907902"/>
              <a:ext cx="265516" cy="265516"/>
            </a:xfrm>
            <a:prstGeom prst="star4">
              <a:avLst/>
            </a:prstGeom>
            <a:solidFill>
              <a:srgbClr val="FF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星形: 四角 197">
              <a:extLst>
                <a:ext uri="{FF2B5EF4-FFF2-40B4-BE49-F238E27FC236}">
                  <a16:creationId xmlns:a16="http://schemas.microsoft.com/office/drawing/2014/main" id="{B60EF991-1576-40BF-AE8F-093A691EA57A}"/>
                </a:ext>
              </a:extLst>
            </p:cNvPr>
            <p:cNvSpPr/>
            <p:nvPr/>
          </p:nvSpPr>
          <p:spPr>
            <a:xfrm>
              <a:off x="3213804" y="1907902"/>
              <a:ext cx="265516" cy="265516"/>
            </a:xfrm>
            <a:prstGeom prst="star4">
              <a:avLst/>
            </a:prstGeom>
            <a:solidFill>
              <a:srgbClr val="FF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05EA54E7-9C8B-45FC-B692-92DBF33500E6}"/>
              </a:ext>
            </a:extLst>
          </p:cNvPr>
          <p:cNvGrpSpPr/>
          <p:nvPr/>
        </p:nvGrpSpPr>
        <p:grpSpPr>
          <a:xfrm>
            <a:off x="8663146" y="1922416"/>
            <a:ext cx="1927911" cy="265516"/>
            <a:chOff x="1551409" y="1907902"/>
            <a:chExt cx="1927911" cy="265516"/>
          </a:xfrm>
        </p:grpSpPr>
        <p:sp>
          <p:nvSpPr>
            <p:cNvPr id="202" name="星形: 四角 201">
              <a:extLst>
                <a:ext uri="{FF2B5EF4-FFF2-40B4-BE49-F238E27FC236}">
                  <a16:creationId xmlns:a16="http://schemas.microsoft.com/office/drawing/2014/main" id="{1FD989E6-9B87-4378-8B2A-051912C3F4E7}"/>
                </a:ext>
              </a:extLst>
            </p:cNvPr>
            <p:cNvSpPr/>
            <p:nvPr/>
          </p:nvSpPr>
          <p:spPr>
            <a:xfrm>
              <a:off x="1551409" y="1907902"/>
              <a:ext cx="265516" cy="265516"/>
            </a:xfrm>
            <a:prstGeom prst="star4">
              <a:avLst/>
            </a:prstGeom>
            <a:solidFill>
              <a:srgbClr val="FF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星形: 四角 202">
              <a:extLst>
                <a:ext uri="{FF2B5EF4-FFF2-40B4-BE49-F238E27FC236}">
                  <a16:creationId xmlns:a16="http://schemas.microsoft.com/office/drawing/2014/main" id="{E1579927-2A68-4399-8C0C-8D09E64E0A4D}"/>
                </a:ext>
              </a:extLst>
            </p:cNvPr>
            <p:cNvSpPr/>
            <p:nvPr/>
          </p:nvSpPr>
          <p:spPr>
            <a:xfrm>
              <a:off x="3213804" y="1907902"/>
              <a:ext cx="265516" cy="265516"/>
            </a:xfrm>
            <a:prstGeom prst="star4">
              <a:avLst/>
            </a:prstGeom>
            <a:solidFill>
              <a:srgbClr val="FFF8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4" name="矩形 203">
            <a:extLst>
              <a:ext uri="{FF2B5EF4-FFF2-40B4-BE49-F238E27FC236}">
                <a16:creationId xmlns:a16="http://schemas.microsoft.com/office/drawing/2014/main" id="{E35B9CFE-DE69-4BD0-91CC-9D9EDCE69E89}"/>
              </a:ext>
            </a:extLst>
          </p:cNvPr>
          <p:cNvSpPr/>
          <p:nvPr/>
        </p:nvSpPr>
        <p:spPr>
          <a:xfrm>
            <a:off x="10505655" y="3795949"/>
            <a:ext cx="1976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n w="635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+mj-ea"/>
              </a:rPr>
              <a:t>www.pptcool.com </a:t>
            </a:r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A95E818-B067-4F74-AC0E-D041F4CEE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54202"/>
            <a:ext cx="5165460" cy="160379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107B5F6-9F5F-45F6-ACC6-9D9745EB4C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38"/>
          <a:stretch/>
        </p:blipFill>
        <p:spPr>
          <a:xfrm>
            <a:off x="7026539" y="5267414"/>
            <a:ext cx="5177741" cy="1576072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899EB1E-7326-4F88-B70B-B706770E1ABB}"/>
              </a:ext>
            </a:extLst>
          </p:cNvPr>
          <p:cNvGrpSpPr/>
          <p:nvPr/>
        </p:nvGrpSpPr>
        <p:grpSpPr>
          <a:xfrm>
            <a:off x="1488192" y="4264920"/>
            <a:ext cx="9215617" cy="1303170"/>
            <a:chOff x="1475492" y="4394200"/>
            <a:chExt cx="9215617" cy="1303170"/>
          </a:xfrm>
        </p:grpSpPr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24B1FF2F-C3E5-4729-A31C-3DCDB0F859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4865" y="4396242"/>
              <a:ext cx="1221000" cy="1301128"/>
            </a:xfrm>
            <a:prstGeom prst="rect">
              <a:avLst/>
            </a:prstGeom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F1327480-C4B8-42A9-A817-52ADE874E4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5492" y="4394200"/>
              <a:ext cx="1124596" cy="1302948"/>
            </a:xfrm>
            <a:prstGeom prst="rect">
              <a:avLst/>
            </a:prstGeom>
          </p:spPr>
        </p:pic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id="{03B10D2E-197C-4261-90E0-EC66BCF146D9}"/>
                </a:ext>
              </a:extLst>
            </p:cNvPr>
            <p:cNvPicPr>
              <a:picLocks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5019" y="4394200"/>
              <a:ext cx="1124596" cy="1302948"/>
            </a:xfrm>
            <a:prstGeom prst="rect">
              <a:avLst/>
            </a:prstGeom>
          </p:spPr>
        </p:pic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A6E0F56E-7E1F-4804-B24C-84F764C3E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60796" y="4394200"/>
              <a:ext cx="1150188" cy="1302948"/>
            </a:xfrm>
            <a:prstGeom prst="rect">
              <a:avLst/>
            </a:prstGeom>
          </p:spPr>
        </p:pic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8ABAB849-9B03-436A-9ECF-D09E7007F3FE}"/>
                </a:ext>
              </a:extLst>
            </p:cNvPr>
            <p:cNvPicPr>
              <a:picLocks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4546" y="4394200"/>
              <a:ext cx="1235388" cy="1302948"/>
            </a:xfrm>
            <a:prstGeom prst="rect">
              <a:avLst/>
            </a:prstGeom>
          </p:spPr>
        </p:pic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1957C610-A7B2-4F11-91FF-67B738FBEF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05915" y="4394200"/>
              <a:ext cx="1385194" cy="1302948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18D494DA-C3EF-4447-975F-A0C9C8F0A53C}"/>
              </a:ext>
            </a:extLst>
          </p:cNvPr>
          <p:cNvSpPr/>
          <p:nvPr/>
        </p:nvSpPr>
        <p:spPr>
          <a:xfrm>
            <a:off x="1396829" y="3816619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功能页面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12A2F63-2059-4DC6-9786-DD317E93067E}"/>
              </a:ext>
            </a:extLst>
          </p:cNvPr>
          <p:cNvSpPr/>
          <p:nvPr/>
        </p:nvSpPr>
        <p:spPr>
          <a:xfrm>
            <a:off x="2999636" y="3816619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内容排版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4B62169-8A8B-4D5B-B693-5C21FF2A209F}"/>
              </a:ext>
            </a:extLst>
          </p:cNvPr>
          <p:cNvSpPr/>
          <p:nvPr/>
        </p:nvSpPr>
        <p:spPr>
          <a:xfrm>
            <a:off x="4602443" y="3816619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图表美化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2BDFCA3-7534-4627-9C0C-92218C346897}"/>
              </a:ext>
            </a:extLst>
          </p:cNvPr>
          <p:cNvSpPr/>
          <p:nvPr/>
        </p:nvSpPr>
        <p:spPr>
          <a:xfrm>
            <a:off x="6205250" y="3816619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图表美化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34ADAD-2703-4746-9C22-39BC68E6D31C}"/>
              </a:ext>
            </a:extLst>
          </p:cNvPr>
          <p:cNvSpPr/>
          <p:nvPr/>
        </p:nvSpPr>
        <p:spPr>
          <a:xfrm>
            <a:off x="7808057" y="3816619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定制设计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7C5E0FB-C984-4C21-B827-01775C8A737F}"/>
              </a:ext>
            </a:extLst>
          </p:cNvPr>
          <p:cNvSpPr/>
          <p:nvPr/>
        </p:nvSpPr>
        <p:spPr>
          <a:xfrm>
            <a:off x="9410865" y="3816619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商业案例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96AF063-CD6D-4F0F-8E16-CC4C53B7A0C5}"/>
              </a:ext>
            </a:extLst>
          </p:cNvPr>
          <p:cNvSpPr/>
          <p:nvPr/>
        </p:nvSpPr>
        <p:spPr>
          <a:xfrm>
            <a:off x="-479640" y="3795949"/>
            <a:ext cx="1976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n w="635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+mj-ea"/>
              </a:rPr>
              <a:t>www.pptcool.com </a:t>
            </a:r>
            <a:endParaRPr lang="zh-CN" altLang="en-US" dirty="0"/>
          </a:p>
        </p:txBody>
      </p:sp>
      <p:sp>
        <p:nvSpPr>
          <p:cNvPr id="193" name="矩形 192">
            <a:extLst>
              <a:ext uri="{FF2B5EF4-FFF2-40B4-BE49-F238E27FC236}">
                <a16:creationId xmlns:a16="http://schemas.microsoft.com/office/drawing/2014/main" id="{7FD4354F-01FA-4CE7-8F69-C6D47BEB0CF2}"/>
              </a:ext>
            </a:extLst>
          </p:cNvPr>
          <p:cNvSpPr>
            <a:spLocks/>
          </p:cNvSpPr>
          <p:nvPr/>
        </p:nvSpPr>
        <p:spPr>
          <a:xfrm rot="17584426">
            <a:off x="7875385" y="4188119"/>
            <a:ext cx="6950995" cy="361564"/>
          </a:xfrm>
          <a:prstGeom prst="rect">
            <a:avLst/>
          </a:prstGeom>
          <a:gradFill>
            <a:gsLst>
              <a:gs pos="48000">
                <a:srgbClr val="FF9119"/>
              </a:gs>
              <a:gs pos="100000">
                <a:srgbClr val="FF7621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355600" dist="342900" dir="5400000" sx="96000" sy="96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n w="635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+mj-ea"/>
                <a:ea typeface="+mj-ea"/>
              </a:rPr>
              <a:t>www.pptcool.com · www.pptcool.com · www.pptcool.com · www.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455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rgbClr val="FA8300"/>
            </a:gs>
            <a:gs pos="100000">
              <a:srgbClr val="FA5D00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A7C229FB-89BB-4BCA-8E86-E747A867B5C1}"/>
              </a:ext>
            </a:extLst>
          </p:cNvPr>
          <p:cNvSpPr/>
          <p:nvPr/>
        </p:nvSpPr>
        <p:spPr>
          <a:xfrm>
            <a:off x="304800" y="376464"/>
            <a:ext cx="11582402" cy="6200774"/>
          </a:xfrm>
          <a:prstGeom prst="roundRect">
            <a:avLst>
              <a:gd name="adj" fmla="val 1272"/>
            </a:avLst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48050443-15B1-4892-91A9-3909E07A0436}"/>
              </a:ext>
            </a:extLst>
          </p:cNvPr>
          <p:cNvGrpSpPr/>
          <p:nvPr/>
        </p:nvGrpSpPr>
        <p:grpSpPr>
          <a:xfrm>
            <a:off x="295780" y="376463"/>
            <a:ext cx="11567874" cy="6242991"/>
            <a:chOff x="2679700" y="1528763"/>
            <a:chExt cx="6832601" cy="3800475"/>
          </a:xfrm>
        </p:grpSpPr>
        <p:sp>
          <p:nvSpPr>
            <p:cNvPr id="121" name="Line 6">
              <a:extLst>
                <a:ext uri="{FF2B5EF4-FFF2-40B4-BE49-F238E27FC236}">
                  <a16:creationId xmlns:a16="http://schemas.microsoft.com/office/drawing/2014/main" id="{2330B2FE-C76D-4844-B599-D21CD77580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0413" y="4983163"/>
              <a:ext cx="55927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Line 7">
              <a:extLst>
                <a:ext uri="{FF2B5EF4-FFF2-40B4-BE49-F238E27FC236}">
                  <a16:creationId xmlns:a16="http://schemas.microsoft.com/office/drawing/2014/main" id="{2D222783-6CE9-4B2D-9431-DDB09ABE2A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0625" y="4745038"/>
              <a:ext cx="4732338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8">
              <a:extLst>
                <a:ext uri="{FF2B5EF4-FFF2-40B4-BE49-F238E27FC236}">
                  <a16:creationId xmlns:a16="http://schemas.microsoft.com/office/drawing/2014/main" id="{02C507D2-7344-4886-A7F2-E1424D5288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6538" y="4568826"/>
              <a:ext cx="40989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Line 9">
              <a:extLst>
                <a:ext uri="{FF2B5EF4-FFF2-40B4-BE49-F238E27FC236}">
                  <a16:creationId xmlns:a16="http://schemas.microsoft.com/office/drawing/2014/main" id="{0788B2BF-D53E-4806-B0B2-3CECBCEE03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7838" y="4435476"/>
              <a:ext cx="3617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10">
              <a:extLst>
                <a:ext uri="{FF2B5EF4-FFF2-40B4-BE49-F238E27FC236}">
                  <a16:creationId xmlns:a16="http://schemas.microsoft.com/office/drawing/2014/main" id="{2CD4CA11-9ADD-4F4D-B0F3-DC13906B6E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8338" y="4329113"/>
              <a:ext cx="3236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11">
              <a:extLst>
                <a:ext uri="{FF2B5EF4-FFF2-40B4-BE49-F238E27FC236}">
                  <a16:creationId xmlns:a16="http://schemas.microsoft.com/office/drawing/2014/main" id="{3091FDC9-88FD-404C-9C6F-F32C46C1A9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2325" y="4243388"/>
              <a:ext cx="2927350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Line 12">
              <a:extLst>
                <a:ext uri="{FF2B5EF4-FFF2-40B4-BE49-F238E27FC236}">
                  <a16:creationId xmlns:a16="http://schemas.microsoft.com/office/drawing/2014/main" id="{1AEA6E08-C693-4024-94EE-0BC4C36B3B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57738" y="4171951"/>
              <a:ext cx="26765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Line 13">
              <a:extLst>
                <a:ext uri="{FF2B5EF4-FFF2-40B4-BE49-F238E27FC236}">
                  <a16:creationId xmlns:a16="http://schemas.microsoft.com/office/drawing/2014/main" id="{7E855B92-F8CD-4BDF-9306-60FAEE5220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5688" y="4113213"/>
              <a:ext cx="24606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14">
              <a:extLst>
                <a:ext uri="{FF2B5EF4-FFF2-40B4-BE49-F238E27FC236}">
                  <a16:creationId xmlns:a16="http://schemas.microsoft.com/office/drawing/2014/main" id="{46027149-5354-426B-851D-D6A90DD34B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07225" y="4062413"/>
              <a:ext cx="18240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Line 15">
              <a:extLst>
                <a:ext uri="{FF2B5EF4-FFF2-40B4-BE49-F238E27FC236}">
                  <a16:creationId xmlns:a16="http://schemas.microsoft.com/office/drawing/2014/main" id="{2F3FDDB3-64B6-4FB6-801F-9944634081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78625" y="4062413"/>
              <a:ext cx="13700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16">
              <a:extLst>
                <a:ext uri="{FF2B5EF4-FFF2-40B4-BE49-F238E27FC236}">
                  <a16:creationId xmlns:a16="http://schemas.microsoft.com/office/drawing/2014/main" id="{DD86CFEE-5CC2-4A41-8453-7C778E7F34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1613" y="406241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17">
              <a:extLst>
                <a:ext uri="{FF2B5EF4-FFF2-40B4-BE49-F238E27FC236}">
                  <a16:creationId xmlns:a16="http://schemas.microsoft.com/office/drawing/2014/main" id="{5A7B22B9-A307-4EE1-84B7-AE00FA25B0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23013" y="406241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18">
              <a:extLst>
                <a:ext uri="{FF2B5EF4-FFF2-40B4-BE49-F238E27FC236}">
                  <a16:creationId xmlns:a16="http://schemas.microsoft.com/office/drawing/2014/main" id="{F5DE2C3B-4DBE-4068-A652-448E03D96B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96000" y="4062413"/>
              <a:ext cx="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19">
              <a:extLst>
                <a:ext uri="{FF2B5EF4-FFF2-40B4-BE49-F238E27FC236}">
                  <a16:creationId xmlns:a16="http://schemas.microsoft.com/office/drawing/2014/main" id="{44FAF40A-F8FA-423E-B1F0-1137F08D80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13375" y="406241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20">
              <a:extLst>
                <a:ext uri="{FF2B5EF4-FFF2-40B4-BE49-F238E27FC236}">
                  <a16:creationId xmlns:a16="http://schemas.microsoft.com/office/drawing/2014/main" id="{8EC5C514-458C-4CF8-BECD-27E3DDA3C6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29163" y="406241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21">
              <a:extLst>
                <a:ext uri="{FF2B5EF4-FFF2-40B4-BE49-F238E27FC236}">
                  <a16:creationId xmlns:a16="http://schemas.microsoft.com/office/drawing/2014/main" id="{5DB820F9-0CA3-41D4-95FD-091C590DAF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46538" y="4062413"/>
              <a:ext cx="13668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22">
              <a:extLst>
                <a:ext uri="{FF2B5EF4-FFF2-40B4-BE49-F238E27FC236}">
                  <a16:creationId xmlns:a16="http://schemas.microsoft.com/office/drawing/2014/main" id="{FB0675C3-3BAF-42AA-9014-CEF0A7DD5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2325" y="4062413"/>
              <a:ext cx="182245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Line 24">
              <a:extLst>
                <a:ext uri="{FF2B5EF4-FFF2-40B4-BE49-F238E27FC236}">
                  <a16:creationId xmlns:a16="http://schemas.microsoft.com/office/drawing/2014/main" id="{17C10ECE-755B-4DB5-B055-47F19F9B8C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91588" y="1874838"/>
              <a:ext cx="0" cy="31083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Line 25">
              <a:extLst>
                <a:ext uri="{FF2B5EF4-FFF2-40B4-BE49-F238E27FC236}">
                  <a16:creationId xmlns:a16="http://schemas.microsoft.com/office/drawing/2014/main" id="{BC990C80-8235-4408-9206-B71AB36BD0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61375" y="2112963"/>
              <a:ext cx="0" cy="26320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Line 26">
              <a:extLst>
                <a:ext uri="{FF2B5EF4-FFF2-40B4-BE49-F238E27FC236}">
                  <a16:creationId xmlns:a16="http://schemas.microsoft.com/office/drawing/2014/main" id="{5933FFE5-CBF8-4DA7-A3B0-3CCA40E41D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45463" y="2289176"/>
              <a:ext cx="0" cy="22796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Line 27">
              <a:extLst>
                <a:ext uri="{FF2B5EF4-FFF2-40B4-BE49-F238E27FC236}">
                  <a16:creationId xmlns:a16="http://schemas.microsoft.com/office/drawing/2014/main" id="{D3445B46-E007-4FB3-8FE0-65894CC8CE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05750" y="2422526"/>
              <a:ext cx="0" cy="20129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Line 28">
              <a:extLst>
                <a:ext uri="{FF2B5EF4-FFF2-40B4-BE49-F238E27FC236}">
                  <a16:creationId xmlns:a16="http://schemas.microsoft.com/office/drawing/2014/main" id="{263287AB-DB29-4ABB-9CB9-C3CF0774E8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15250" y="2528888"/>
              <a:ext cx="0" cy="18002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Line 29">
              <a:extLst>
                <a:ext uri="{FF2B5EF4-FFF2-40B4-BE49-F238E27FC236}">
                  <a16:creationId xmlns:a16="http://schemas.microsoft.com/office/drawing/2014/main" id="{07A8D5FA-8D34-4DF4-92EF-FE587A4227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59675" y="2614613"/>
              <a:ext cx="0" cy="16287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30">
              <a:extLst>
                <a:ext uri="{FF2B5EF4-FFF2-40B4-BE49-F238E27FC236}">
                  <a16:creationId xmlns:a16="http://schemas.microsoft.com/office/drawing/2014/main" id="{9B89092C-B1FD-445A-A4EC-6DD11AFCBA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34263" y="2686051"/>
              <a:ext cx="0" cy="14859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Line 31">
              <a:extLst>
                <a:ext uri="{FF2B5EF4-FFF2-40B4-BE49-F238E27FC236}">
                  <a16:creationId xmlns:a16="http://schemas.microsoft.com/office/drawing/2014/main" id="{FBCEAE75-1041-4DDC-B392-3925402FF6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26313" y="2744788"/>
              <a:ext cx="0" cy="13684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Line 32">
              <a:extLst>
                <a:ext uri="{FF2B5EF4-FFF2-40B4-BE49-F238E27FC236}">
                  <a16:creationId xmlns:a16="http://schemas.microsoft.com/office/drawing/2014/main" id="{EC0B5360-19F0-4C6A-81C4-CC9A95DF95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1908176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Line 33">
              <a:extLst>
                <a:ext uri="{FF2B5EF4-FFF2-40B4-BE49-F238E27FC236}">
                  <a16:creationId xmlns:a16="http://schemas.microsoft.com/office/drawing/2014/main" id="{A213CBC9-EF64-45DD-8F03-405DA37548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2289176"/>
              <a:ext cx="2278063" cy="760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Line 34">
              <a:extLst>
                <a:ext uri="{FF2B5EF4-FFF2-40B4-BE49-F238E27FC236}">
                  <a16:creationId xmlns:a16="http://schemas.microsoft.com/office/drawing/2014/main" id="{A33CDA5E-D1F1-4304-B569-071A0C4293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2668588"/>
              <a:ext cx="2278063" cy="508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Line 35">
              <a:extLst>
                <a:ext uri="{FF2B5EF4-FFF2-40B4-BE49-F238E27FC236}">
                  <a16:creationId xmlns:a16="http://schemas.microsoft.com/office/drawing/2014/main" id="{4CFEDA25-259F-4FBF-B72A-581669BD83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4238" y="3048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Line 36">
              <a:extLst>
                <a:ext uri="{FF2B5EF4-FFF2-40B4-BE49-F238E27FC236}">
                  <a16:creationId xmlns:a16="http://schemas.microsoft.com/office/drawing/2014/main" id="{1D803CE3-2601-4122-AB3C-1AEDEF8D81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429001"/>
              <a:ext cx="22780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Line 37">
              <a:extLst>
                <a:ext uri="{FF2B5EF4-FFF2-40B4-BE49-F238E27FC236}">
                  <a16:creationId xmlns:a16="http://schemas.microsoft.com/office/drawing/2014/main" id="{B3E85C06-557D-4DD5-A7EA-9B0EB183A4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556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Line 38">
              <a:extLst>
                <a:ext uri="{FF2B5EF4-FFF2-40B4-BE49-F238E27FC236}">
                  <a16:creationId xmlns:a16="http://schemas.microsoft.com/office/drawing/2014/main" id="{4B8CD1A0-5DEA-4B8A-AFB5-92A01DE9B5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683001"/>
              <a:ext cx="2278063" cy="506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Line 39">
              <a:extLst>
                <a:ext uri="{FF2B5EF4-FFF2-40B4-BE49-F238E27FC236}">
                  <a16:creationId xmlns:a16="http://schemas.microsoft.com/office/drawing/2014/main" id="{5AAF4CD7-7658-4FDD-9B6D-6E3CB134AE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810001"/>
              <a:ext cx="2278063" cy="758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Line 40">
              <a:extLst>
                <a:ext uri="{FF2B5EF4-FFF2-40B4-BE49-F238E27FC236}">
                  <a16:creationId xmlns:a16="http://schemas.microsoft.com/office/drawing/2014/main" id="{1FE89E1F-F54A-4FFE-A9CC-37197DF781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4238" y="3935413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Line 42">
              <a:extLst>
                <a:ext uri="{FF2B5EF4-FFF2-40B4-BE49-F238E27FC236}">
                  <a16:creationId xmlns:a16="http://schemas.microsoft.com/office/drawing/2014/main" id="{46C542F7-EDDA-4395-A95F-88096BCA7D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00413" y="1874838"/>
              <a:ext cx="55927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Line 43">
              <a:extLst>
                <a:ext uri="{FF2B5EF4-FFF2-40B4-BE49-F238E27FC236}">
                  <a16:creationId xmlns:a16="http://schemas.microsoft.com/office/drawing/2014/main" id="{64555571-4A8D-4C10-98C3-2060A01902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30625" y="2112963"/>
              <a:ext cx="4732338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Line 44">
              <a:extLst>
                <a:ext uri="{FF2B5EF4-FFF2-40B4-BE49-F238E27FC236}">
                  <a16:creationId xmlns:a16="http://schemas.microsoft.com/office/drawing/2014/main" id="{BF8A6472-6C49-42E0-B903-446D5AFD49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46538" y="2289176"/>
              <a:ext cx="40989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Line 45">
              <a:extLst>
                <a:ext uri="{FF2B5EF4-FFF2-40B4-BE49-F238E27FC236}">
                  <a16:creationId xmlns:a16="http://schemas.microsoft.com/office/drawing/2014/main" id="{5F7AE386-D186-477D-962C-8EE6C1241D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7838" y="2422526"/>
              <a:ext cx="3617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Line 46">
              <a:extLst>
                <a:ext uri="{FF2B5EF4-FFF2-40B4-BE49-F238E27FC236}">
                  <a16:creationId xmlns:a16="http://schemas.microsoft.com/office/drawing/2014/main" id="{A70CCD83-AA7C-44A3-ACAE-4DD7FE6AA6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78338" y="2528888"/>
              <a:ext cx="323691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Line 47">
              <a:extLst>
                <a:ext uri="{FF2B5EF4-FFF2-40B4-BE49-F238E27FC236}">
                  <a16:creationId xmlns:a16="http://schemas.microsoft.com/office/drawing/2014/main" id="{0C93FC1F-0F45-49A3-9D0C-4432414B82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32325" y="2614613"/>
              <a:ext cx="2927350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Line 48">
              <a:extLst>
                <a:ext uri="{FF2B5EF4-FFF2-40B4-BE49-F238E27FC236}">
                  <a16:creationId xmlns:a16="http://schemas.microsoft.com/office/drawing/2014/main" id="{68F659B5-6268-4273-B416-34B5F7D9E6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57738" y="2686051"/>
              <a:ext cx="26765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Line 49">
              <a:extLst>
                <a:ext uri="{FF2B5EF4-FFF2-40B4-BE49-F238E27FC236}">
                  <a16:creationId xmlns:a16="http://schemas.microsoft.com/office/drawing/2014/main" id="{17E65E89-4E2D-4846-A622-7C2C94A1A5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65688" y="2744788"/>
              <a:ext cx="2460625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Line 50">
              <a:extLst>
                <a:ext uri="{FF2B5EF4-FFF2-40B4-BE49-F238E27FC236}">
                  <a16:creationId xmlns:a16="http://schemas.microsoft.com/office/drawing/2014/main" id="{55752997-3B87-486D-B7AD-219EAEE0BC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362325" y="1528763"/>
              <a:ext cx="182245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Line 51">
              <a:extLst>
                <a:ext uri="{FF2B5EF4-FFF2-40B4-BE49-F238E27FC236}">
                  <a16:creationId xmlns:a16="http://schemas.microsoft.com/office/drawing/2014/main" id="{B3361CD8-D05F-4A98-B13B-5E78D57AA2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46538" y="1528763"/>
              <a:ext cx="13668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Line 52">
              <a:extLst>
                <a:ext uri="{FF2B5EF4-FFF2-40B4-BE49-F238E27FC236}">
                  <a16:creationId xmlns:a16="http://schemas.microsoft.com/office/drawing/2014/main" id="{CE7BFCBF-D5C4-4985-A89F-44AE539D34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729163" y="152876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Line 53">
              <a:extLst>
                <a:ext uri="{FF2B5EF4-FFF2-40B4-BE49-F238E27FC236}">
                  <a16:creationId xmlns:a16="http://schemas.microsoft.com/office/drawing/2014/main" id="{8EE6EBDA-C98D-4BB2-98CF-435F68091C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13375" y="152876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Line 54">
              <a:extLst>
                <a:ext uri="{FF2B5EF4-FFF2-40B4-BE49-F238E27FC236}">
                  <a16:creationId xmlns:a16="http://schemas.microsoft.com/office/drawing/2014/main" id="{70441AD7-26D6-4B48-BA6C-01A382E25F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96000" y="1528763"/>
              <a:ext cx="0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Line 55">
              <a:extLst>
                <a:ext uri="{FF2B5EF4-FFF2-40B4-BE49-F238E27FC236}">
                  <a16:creationId xmlns:a16="http://schemas.microsoft.com/office/drawing/2014/main" id="{A292341C-4763-4308-81C6-D833620B04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23013" y="1528763"/>
              <a:ext cx="4556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Line 56">
              <a:extLst>
                <a:ext uri="{FF2B5EF4-FFF2-40B4-BE49-F238E27FC236}">
                  <a16:creationId xmlns:a16="http://schemas.microsoft.com/office/drawing/2014/main" id="{87165798-D2B8-44A3-9472-887C1C683D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51613" y="1528763"/>
              <a:ext cx="911225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Line 57">
              <a:extLst>
                <a:ext uri="{FF2B5EF4-FFF2-40B4-BE49-F238E27FC236}">
                  <a16:creationId xmlns:a16="http://schemas.microsoft.com/office/drawing/2014/main" id="{69C5D580-BDAF-49CF-84E7-000064FB78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78625" y="1528763"/>
              <a:ext cx="1370013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Line 58">
              <a:extLst>
                <a:ext uri="{FF2B5EF4-FFF2-40B4-BE49-F238E27FC236}">
                  <a16:creationId xmlns:a16="http://schemas.microsoft.com/office/drawing/2014/main" id="{49685BD1-15DF-48A3-BA35-73776F1EE8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07225" y="1528763"/>
              <a:ext cx="1824038" cy="1266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Line 60">
              <a:extLst>
                <a:ext uri="{FF2B5EF4-FFF2-40B4-BE49-F238E27FC236}">
                  <a16:creationId xmlns:a16="http://schemas.microsoft.com/office/drawing/2014/main" id="{608AB098-2671-41AC-BB36-4D849F4F67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0413" y="1874838"/>
              <a:ext cx="0" cy="31083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Line 61">
              <a:extLst>
                <a:ext uri="{FF2B5EF4-FFF2-40B4-BE49-F238E27FC236}">
                  <a16:creationId xmlns:a16="http://schemas.microsoft.com/office/drawing/2014/main" id="{F75CC716-C14E-4180-AEE7-3DBB80E17E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0625" y="2112963"/>
              <a:ext cx="0" cy="26320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Line 62">
              <a:extLst>
                <a:ext uri="{FF2B5EF4-FFF2-40B4-BE49-F238E27FC236}">
                  <a16:creationId xmlns:a16="http://schemas.microsoft.com/office/drawing/2014/main" id="{220B93A0-B33C-421C-A4BA-78DE9AFECE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6538" y="2289176"/>
              <a:ext cx="0" cy="22796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Line 63">
              <a:extLst>
                <a:ext uri="{FF2B5EF4-FFF2-40B4-BE49-F238E27FC236}">
                  <a16:creationId xmlns:a16="http://schemas.microsoft.com/office/drawing/2014/main" id="{41532E8F-002D-490C-B5D0-33CC4E66A6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7838" y="2422526"/>
              <a:ext cx="0" cy="201295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Line 64">
              <a:extLst>
                <a:ext uri="{FF2B5EF4-FFF2-40B4-BE49-F238E27FC236}">
                  <a16:creationId xmlns:a16="http://schemas.microsoft.com/office/drawing/2014/main" id="{BCD6CE3A-A07C-455C-BA0C-2AF2D7F24D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8338" y="2528888"/>
              <a:ext cx="0" cy="18002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Line 65">
              <a:extLst>
                <a:ext uri="{FF2B5EF4-FFF2-40B4-BE49-F238E27FC236}">
                  <a16:creationId xmlns:a16="http://schemas.microsoft.com/office/drawing/2014/main" id="{92AA3319-07D3-4549-855F-70768F1290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2325" y="2614613"/>
              <a:ext cx="0" cy="162877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Line 66">
              <a:extLst>
                <a:ext uri="{FF2B5EF4-FFF2-40B4-BE49-F238E27FC236}">
                  <a16:creationId xmlns:a16="http://schemas.microsoft.com/office/drawing/2014/main" id="{AF272511-A650-4948-B6AE-ACB02C5DCC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0913" y="2686051"/>
              <a:ext cx="0" cy="14859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Line 67">
              <a:extLst>
                <a:ext uri="{FF2B5EF4-FFF2-40B4-BE49-F238E27FC236}">
                  <a16:creationId xmlns:a16="http://schemas.microsoft.com/office/drawing/2014/main" id="{1F7BE8BB-38D8-4C65-A6B5-2165308EAE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5688" y="2744788"/>
              <a:ext cx="0" cy="13684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Line 68">
              <a:extLst>
                <a:ext uri="{FF2B5EF4-FFF2-40B4-BE49-F238E27FC236}">
                  <a16:creationId xmlns:a16="http://schemas.microsoft.com/office/drawing/2014/main" id="{47B34099-9B4E-47FC-BD9B-AE3C99925C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935413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Line 69">
              <a:extLst>
                <a:ext uri="{FF2B5EF4-FFF2-40B4-BE49-F238E27FC236}">
                  <a16:creationId xmlns:a16="http://schemas.microsoft.com/office/drawing/2014/main" id="{F792B8C6-23CD-4D1B-9541-525796F1A9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810001"/>
              <a:ext cx="2278063" cy="758825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Line 70">
              <a:extLst>
                <a:ext uri="{FF2B5EF4-FFF2-40B4-BE49-F238E27FC236}">
                  <a16:creationId xmlns:a16="http://schemas.microsoft.com/office/drawing/2014/main" id="{90BFA8CB-8212-42B2-830C-E7B0207FFA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683001"/>
              <a:ext cx="2278063" cy="506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Line 71">
              <a:extLst>
                <a:ext uri="{FF2B5EF4-FFF2-40B4-BE49-F238E27FC236}">
                  <a16:creationId xmlns:a16="http://schemas.microsoft.com/office/drawing/2014/main" id="{13D74131-4C08-43F4-A9A2-E4DEC6CA82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556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Line 72">
              <a:extLst>
                <a:ext uri="{FF2B5EF4-FFF2-40B4-BE49-F238E27FC236}">
                  <a16:creationId xmlns:a16="http://schemas.microsoft.com/office/drawing/2014/main" id="{64AA79C2-1FA4-427C-9ED3-3453BA707C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9700" y="3429001"/>
              <a:ext cx="2278063" cy="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Line 73">
              <a:extLst>
                <a:ext uri="{FF2B5EF4-FFF2-40B4-BE49-F238E27FC236}">
                  <a16:creationId xmlns:a16="http://schemas.microsoft.com/office/drawing/2014/main" id="{C78661EB-8648-480F-BFEE-9D86D62257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3048001"/>
              <a:ext cx="2278063" cy="254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Line 74">
              <a:extLst>
                <a:ext uri="{FF2B5EF4-FFF2-40B4-BE49-F238E27FC236}">
                  <a16:creationId xmlns:a16="http://schemas.microsoft.com/office/drawing/2014/main" id="{8A891943-0E7E-42C3-8EE5-95E998CC63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2668588"/>
              <a:ext cx="2278063" cy="508000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Line 75">
              <a:extLst>
                <a:ext uri="{FF2B5EF4-FFF2-40B4-BE49-F238E27FC236}">
                  <a16:creationId xmlns:a16="http://schemas.microsoft.com/office/drawing/2014/main" id="{17FBB103-7845-4F8D-98A0-E5DA9D5B34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2289176"/>
              <a:ext cx="2278063" cy="760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Line 76">
              <a:extLst>
                <a:ext uri="{FF2B5EF4-FFF2-40B4-BE49-F238E27FC236}">
                  <a16:creationId xmlns:a16="http://schemas.microsoft.com/office/drawing/2014/main" id="{C4F80A9F-6E1A-467B-81A5-70CB5F16D7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9700" y="1908176"/>
              <a:ext cx="2278063" cy="1014413"/>
            </a:xfrm>
            <a:prstGeom prst="line">
              <a:avLst/>
            </a:prstGeom>
            <a:noFill/>
            <a:ln w="3175" cap="flat">
              <a:solidFill>
                <a:srgbClr val="231815">
                  <a:alpha val="1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879C0096-CCC0-4040-A1EA-BB7FF72E49E8}"/>
              </a:ext>
            </a:extLst>
          </p:cNvPr>
          <p:cNvSpPr/>
          <p:nvPr/>
        </p:nvSpPr>
        <p:spPr>
          <a:xfrm>
            <a:off x="304801" y="376464"/>
            <a:ext cx="11582398" cy="6200772"/>
          </a:xfrm>
          <a:prstGeom prst="roundRect">
            <a:avLst>
              <a:gd name="adj" fmla="val 1272"/>
            </a:avLst>
          </a:prstGeom>
          <a:gradFill>
            <a:gsLst>
              <a:gs pos="47800">
                <a:srgbClr val="FFFFFF">
                  <a:alpha val="50000"/>
                </a:srgbClr>
              </a:gs>
              <a:gs pos="0">
                <a:schemeClr val="bg1">
                  <a:alpha val="95000"/>
                </a:schemeClr>
              </a:gs>
              <a:gs pos="100000">
                <a:schemeClr val="bg1">
                  <a:alpha val="75000"/>
                </a:schemeClr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D3989AE-6D1A-4BFB-8D2B-A3166C78E55C}"/>
              </a:ext>
            </a:extLst>
          </p:cNvPr>
          <p:cNvSpPr/>
          <p:nvPr/>
        </p:nvSpPr>
        <p:spPr>
          <a:xfrm>
            <a:off x="3192001" y="692967"/>
            <a:ext cx="58080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品牌合作</a:t>
            </a: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,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百强设计师各领风骚</a:t>
            </a:r>
          </a:p>
        </p:txBody>
      </p:sp>
      <p:sp>
        <p:nvSpPr>
          <p:cNvPr id="200" name="星形: 四角 199">
            <a:extLst>
              <a:ext uri="{FF2B5EF4-FFF2-40B4-BE49-F238E27FC236}">
                <a16:creationId xmlns:a16="http://schemas.microsoft.com/office/drawing/2014/main" id="{90E46CFF-5542-4052-A27A-4D77F1DF053C}"/>
              </a:ext>
            </a:extLst>
          </p:cNvPr>
          <p:cNvSpPr/>
          <p:nvPr/>
        </p:nvSpPr>
        <p:spPr>
          <a:xfrm>
            <a:off x="9025626" y="789325"/>
            <a:ext cx="459222" cy="459222"/>
          </a:xfrm>
          <a:prstGeom prst="star4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9182742A-16CD-4D1A-8F0E-71B257E0C263}"/>
              </a:ext>
            </a:extLst>
          </p:cNvPr>
          <p:cNvGrpSpPr/>
          <p:nvPr/>
        </p:nvGrpSpPr>
        <p:grpSpPr>
          <a:xfrm>
            <a:off x="4325260" y="2307102"/>
            <a:ext cx="3483426" cy="2071964"/>
            <a:chOff x="2877530" y="-4131205"/>
            <a:chExt cx="6241020" cy="3712205"/>
          </a:xfrm>
          <a:solidFill>
            <a:srgbClr val="FA5D00"/>
          </a:solidFill>
          <a:effectLst>
            <a:outerShdw blurRad="50800" dist="38100" dir="2700000" algn="tl" rotWithShape="0">
              <a:srgbClr val="FA5D00">
                <a:alpha val="40000"/>
              </a:srgbClr>
            </a:outerShdw>
          </a:effectLst>
        </p:grpSpPr>
        <p:sp>
          <p:nvSpPr>
            <p:cNvPr id="209" name="TextBox 82">
              <a:extLst>
                <a:ext uri="{FF2B5EF4-FFF2-40B4-BE49-F238E27FC236}">
                  <a16:creationId xmlns:a16="http://schemas.microsoft.com/office/drawing/2014/main" id="{EDF3A687-C465-4EFA-B7BB-63ADB10D25FB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877530" y="-2510528"/>
              <a:ext cx="1840064" cy="2020449"/>
            </a:xfrm>
            <a:custGeom>
              <a:avLst/>
              <a:gdLst/>
              <a:ahLst/>
              <a:cxnLst/>
              <a:rect l="l" t="t" r="r" b="b"/>
              <a:pathLst>
                <a:path w="151806" h="166688">
                  <a:moveTo>
                    <a:pt x="117426" y="149"/>
                  </a:moveTo>
                  <a:cubicBezTo>
                    <a:pt x="119212" y="447"/>
                    <a:pt x="120701" y="745"/>
                    <a:pt x="121891" y="1042"/>
                  </a:cubicBezTo>
                  <a:cubicBezTo>
                    <a:pt x="123975" y="1638"/>
                    <a:pt x="126505" y="2233"/>
                    <a:pt x="129481" y="2828"/>
                  </a:cubicBezTo>
                  <a:cubicBezTo>
                    <a:pt x="132458" y="3126"/>
                    <a:pt x="134616" y="3647"/>
                    <a:pt x="135955" y="4391"/>
                  </a:cubicBezTo>
                  <a:cubicBezTo>
                    <a:pt x="137295" y="5135"/>
                    <a:pt x="137965" y="5805"/>
                    <a:pt x="137965" y="6400"/>
                  </a:cubicBezTo>
                  <a:cubicBezTo>
                    <a:pt x="137965" y="7293"/>
                    <a:pt x="138262" y="8335"/>
                    <a:pt x="138858" y="9525"/>
                  </a:cubicBezTo>
                  <a:cubicBezTo>
                    <a:pt x="139453" y="10716"/>
                    <a:pt x="140048" y="11907"/>
                    <a:pt x="140643" y="13097"/>
                  </a:cubicBezTo>
                  <a:cubicBezTo>
                    <a:pt x="141239" y="14288"/>
                    <a:pt x="141164" y="14883"/>
                    <a:pt x="140420" y="14883"/>
                  </a:cubicBezTo>
                  <a:cubicBezTo>
                    <a:pt x="139676" y="14883"/>
                    <a:pt x="139304" y="15032"/>
                    <a:pt x="139304" y="15330"/>
                  </a:cubicBezTo>
                  <a:cubicBezTo>
                    <a:pt x="139304" y="15627"/>
                    <a:pt x="138411" y="15776"/>
                    <a:pt x="136625" y="15776"/>
                  </a:cubicBezTo>
                  <a:cubicBezTo>
                    <a:pt x="135137" y="15479"/>
                    <a:pt x="133946" y="15479"/>
                    <a:pt x="133053" y="15776"/>
                  </a:cubicBezTo>
                  <a:cubicBezTo>
                    <a:pt x="131863" y="16371"/>
                    <a:pt x="130970" y="17116"/>
                    <a:pt x="130374" y="18009"/>
                  </a:cubicBezTo>
                  <a:cubicBezTo>
                    <a:pt x="129184" y="18902"/>
                    <a:pt x="128440" y="19646"/>
                    <a:pt x="128142" y="20241"/>
                  </a:cubicBezTo>
                  <a:cubicBezTo>
                    <a:pt x="127547" y="21134"/>
                    <a:pt x="126579" y="22771"/>
                    <a:pt x="125240" y="25152"/>
                  </a:cubicBezTo>
                  <a:cubicBezTo>
                    <a:pt x="123900" y="27534"/>
                    <a:pt x="122784" y="29320"/>
                    <a:pt x="121891" y="30510"/>
                  </a:cubicBezTo>
                  <a:cubicBezTo>
                    <a:pt x="120701" y="32594"/>
                    <a:pt x="119510" y="34677"/>
                    <a:pt x="118319" y="36761"/>
                  </a:cubicBezTo>
                  <a:cubicBezTo>
                    <a:pt x="117724" y="37356"/>
                    <a:pt x="114599" y="42416"/>
                    <a:pt x="108943" y="51941"/>
                  </a:cubicBezTo>
                  <a:cubicBezTo>
                    <a:pt x="105074" y="58788"/>
                    <a:pt x="102395" y="63550"/>
                    <a:pt x="100906" y="66229"/>
                  </a:cubicBezTo>
                  <a:cubicBezTo>
                    <a:pt x="99418" y="68313"/>
                    <a:pt x="98525" y="69354"/>
                    <a:pt x="98227" y="69354"/>
                  </a:cubicBezTo>
                  <a:cubicBezTo>
                    <a:pt x="97930" y="69950"/>
                    <a:pt x="98079" y="70247"/>
                    <a:pt x="98674" y="70247"/>
                  </a:cubicBezTo>
                  <a:cubicBezTo>
                    <a:pt x="99269" y="70247"/>
                    <a:pt x="99865" y="69950"/>
                    <a:pt x="100460" y="69354"/>
                  </a:cubicBezTo>
                  <a:cubicBezTo>
                    <a:pt x="101055" y="68759"/>
                    <a:pt x="102395" y="67866"/>
                    <a:pt x="104478" y="66675"/>
                  </a:cubicBezTo>
                  <a:cubicBezTo>
                    <a:pt x="106264" y="65782"/>
                    <a:pt x="108199" y="65038"/>
                    <a:pt x="110283" y="64443"/>
                  </a:cubicBezTo>
                  <a:cubicBezTo>
                    <a:pt x="111771" y="63848"/>
                    <a:pt x="113408" y="63252"/>
                    <a:pt x="115194" y="62657"/>
                  </a:cubicBezTo>
                  <a:cubicBezTo>
                    <a:pt x="117873" y="61764"/>
                    <a:pt x="119510" y="61318"/>
                    <a:pt x="120105" y="61318"/>
                  </a:cubicBezTo>
                  <a:cubicBezTo>
                    <a:pt x="121593" y="60722"/>
                    <a:pt x="123975" y="60425"/>
                    <a:pt x="127249" y="60425"/>
                  </a:cubicBezTo>
                  <a:cubicBezTo>
                    <a:pt x="130226" y="60425"/>
                    <a:pt x="132309" y="60797"/>
                    <a:pt x="133500" y="61541"/>
                  </a:cubicBezTo>
                  <a:cubicBezTo>
                    <a:pt x="134690" y="62285"/>
                    <a:pt x="135732" y="62657"/>
                    <a:pt x="136625" y="62657"/>
                  </a:cubicBezTo>
                  <a:cubicBezTo>
                    <a:pt x="137518" y="62657"/>
                    <a:pt x="139155" y="63252"/>
                    <a:pt x="141536" y="64443"/>
                  </a:cubicBezTo>
                  <a:cubicBezTo>
                    <a:pt x="143918" y="65336"/>
                    <a:pt x="145852" y="66229"/>
                    <a:pt x="147341" y="67122"/>
                  </a:cubicBezTo>
                  <a:cubicBezTo>
                    <a:pt x="148531" y="68313"/>
                    <a:pt x="149573" y="69354"/>
                    <a:pt x="150466" y="70247"/>
                  </a:cubicBezTo>
                  <a:cubicBezTo>
                    <a:pt x="151359" y="71140"/>
                    <a:pt x="151806" y="72033"/>
                    <a:pt x="151806" y="72926"/>
                  </a:cubicBezTo>
                  <a:cubicBezTo>
                    <a:pt x="151806" y="73819"/>
                    <a:pt x="151359" y="75307"/>
                    <a:pt x="150466" y="77391"/>
                  </a:cubicBezTo>
                  <a:cubicBezTo>
                    <a:pt x="149871" y="79772"/>
                    <a:pt x="149201" y="81484"/>
                    <a:pt x="148457" y="82526"/>
                  </a:cubicBezTo>
                  <a:cubicBezTo>
                    <a:pt x="147713" y="83567"/>
                    <a:pt x="146597" y="84237"/>
                    <a:pt x="145108" y="84535"/>
                  </a:cubicBezTo>
                  <a:cubicBezTo>
                    <a:pt x="143918" y="84535"/>
                    <a:pt x="142876" y="84386"/>
                    <a:pt x="141983" y="84088"/>
                  </a:cubicBezTo>
                  <a:cubicBezTo>
                    <a:pt x="141090" y="83493"/>
                    <a:pt x="140048" y="83195"/>
                    <a:pt x="138858" y="83195"/>
                  </a:cubicBezTo>
                  <a:cubicBezTo>
                    <a:pt x="137369" y="83195"/>
                    <a:pt x="136551" y="83493"/>
                    <a:pt x="136402" y="84088"/>
                  </a:cubicBezTo>
                  <a:cubicBezTo>
                    <a:pt x="136253" y="84684"/>
                    <a:pt x="135955" y="84981"/>
                    <a:pt x="135509" y="84981"/>
                  </a:cubicBezTo>
                  <a:cubicBezTo>
                    <a:pt x="135062" y="84981"/>
                    <a:pt x="134839" y="84609"/>
                    <a:pt x="134839" y="83865"/>
                  </a:cubicBezTo>
                  <a:cubicBezTo>
                    <a:pt x="134839" y="83121"/>
                    <a:pt x="133946" y="83195"/>
                    <a:pt x="132160" y="84088"/>
                  </a:cubicBezTo>
                  <a:cubicBezTo>
                    <a:pt x="130672" y="84684"/>
                    <a:pt x="129481" y="84981"/>
                    <a:pt x="128588" y="84981"/>
                  </a:cubicBezTo>
                  <a:cubicBezTo>
                    <a:pt x="127695" y="84981"/>
                    <a:pt x="126207" y="86023"/>
                    <a:pt x="124124" y="88107"/>
                  </a:cubicBezTo>
                  <a:cubicBezTo>
                    <a:pt x="122338" y="89595"/>
                    <a:pt x="120701" y="90786"/>
                    <a:pt x="119212" y="91679"/>
                  </a:cubicBezTo>
                  <a:cubicBezTo>
                    <a:pt x="118022" y="92274"/>
                    <a:pt x="116533" y="93464"/>
                    <a:pt x="114747" y="95250"/>
                  </a:cubicBezTo>
                  <a:cubicBezTo>
                    <a:pt x="112961" y="96739"/>
                    <a:pt x="111622" y="97706"/>
                    <a:pt x="110729" y="98153"/>
                  </a:cubicBezTo>
                  <a:cubicBezTo>
                    <a:pt x="109836" y="98599"/>
                    <a:pt x="109390" y="98822"/>
                    <a:pt x="109390" y="98822"/>
                  </a:cubicBezTo>
                  <a:cubicBezTo>
                    <a:pt x="109390" y="98525"/>
                    <a:pt x="109985" y="97632"/>
                    <a:pt x="111176" y="96143"/>
                  </a:cubicBezTo>
                  <a:cubicBezTo>
                    <a:pt x="112961" y="93762"/>
                    <a:pt x="115045" y="91083"/>
                    <a:pt x="117426" y="88107"/>
                  </a:cubicBezTo>
                  <a:cubicBezTo>
                    <a:pt x="120701" y="83939"/>
                    <a:pt x="122933" y="80814"/>
                    <a:pt x="124124" y="78730"/>
                  </a:cubicBezTo>
                  <a:cubicBezTo>
                    <a:pt x="125314" y="76647"/>
                    <a:pt x="125612" y="75382"/>
                    <a:pt x="125017" y="74935"/>
                  </a:cubicBezTo>
                  <a:cubicBezTo>
                    <a:pt x="124421" y="74489"/>
                    <a:pt x="122635" y="74191"/>
                    <a:pt x="119659" y="74042"/>
                  </a:cubicBezTo>
                  <a:cubicBezTo>
                    <a:pt x="116682" y="73894"/>
                    <a:pt x="114450" y="73819"/>
                    <a:pt x="112961" y="73819"/>
                  </a:cubicBezTo>
                  <a:cubicBezTo>
                    <a:pt x="111473" y="74117"/>
                    <a:pt x="109390" y="74638"/>
                    <a:pt x="106711" y="75382"/>
                  </a:cubicBezTo>
                  <a:cubicBezTo>
                    <a:pt x="104032" y="76126"/>
                    <a:pt x="101353" y="77391"/>
                    <a:pt x="98674" y="79177"/>
                  </a:cubicBezTo>
                  <a:cubicBezTo>
                    <a:pt x="95697" y="80665"/>
                    <a:pt x="93242" y="82079"/>
                    <a:pt x="91307" y="83419"/>
                  </a:cubicBezTo>
                  <a:cubicBezTo>
                    <a:pt x="89372" y="84758"/>
                    <a:pt x="88107" y="86172"/>
                    <a:pt x="87512" y="87660"/>
                  </a:cubicBezTo>
                  <a:lnTo>
                    <a:pt x="86172" y="89893"/>
                  </a:lnTo>
                  <a:lnTo>
                    <a:pt x="89298" y="93018"/>
                  </a:lnTo>
                  <a:cubicBezTo>
                    <a:pt x="91381" y="95399"/>
                    <a:pt x="93018" y="97334"/>
                    <a:pt x="94209" y="98822"/>
                  </a:cubicBezTo>
                  <a:cubicBezTo>
                    <a:pt x="95400" y="100906"/>
                    <a:pt x="96442" y="102692"/>
                    <a:pt x="97334" y="104180"/>
                  </a:cubicBezTo>
                  <a:cubicBezTo>
                    <a:pt x="98227" y="106264"/>
                    <a:pt x="98897" y="108347"/>
                    <a:pt x="99344" y="110431"/>
                  </a:cubicBezTo>
                  <a:cubicBezTo>
                    <a:pt x="99790" y="112514"/>
                    <a:pt x="100162" y="115491"/>
                    <a:pt x="100460" y="119361"/>
                  </a:cubicBezTo>
                  <a:cubicBezTo>
                    <a:pt x="100758" y="123230"/>
                    <a:pt x="100758" y="127546"/>
                    <a:pt x="100460" y="132309"/>
                  </a:cubicBezTo>
                  <a:cubicBezTo>
                    <a:pt x="100460" y="132309"/>
                    <a:pt x="100013" y="136476"/>
                    <a:pt x="99120" y="144810"/>
                  </a:cubicBezTo>
                  <a:cubicBezTo>
                    <a:pt x="98823" y="148382"/>
                    <a:pt x="97781" y="151879"/>
                    <a:pt x="95995" y="155303"/>
                  </a:cubicBezTo>
                  <a:cubicBezTo>
                    <a:pt x="94209" y="158726"/>
                    <a:pt x="93316" y="160735"/>
                    <a:pt x="93316" y="161330"/>
                  </a:cubicBezTo>
                  <a:cubicBezTo>
                    <a:pt x="93316" y="161628"/>
                    <a:pt x="93018" y="162074"/>
                    <a:pt x="92423" y="162670"/>
                  </a:cubicBezTo>
                  <a:cubicBezTo>
                    <a:pt x="91828" y="163265"/>
                    <a:pt x="91158" y="164083"/>
                    <a:pt x="90414" y="165125"/>
                  </a:cubicBezTo>
                  <a:cubicBezTo>
                    <a:pt x="89670" y="166167"/>
                    <a:pt x="89000" y="166688"/>
                    <a:pt x="88405" y="166688"/>
                  </a:cubicBezTo>
                  <a:cubicBezTo>
                    <a:pt x="87809" y="166688"/>
                    <a:pt x="87586" y="166390"/>
                    <a:pt x="87735" y="165795"/>
                  </a:cubicBezTo>
                  <a:cubicBezTo>
                    <a:pt x="87884" y="165200"/>
                    <a:pt x="87363" y="164158"/>
                    <a:pt x="86172" y="162670"/>
                  </a:cubicBezTo>
                  <a:cubicBezTo>
                    <a:pt x="84684" y="161479"/>
                    <a:pt x="83940" y="160437"/>
                    <a:pt x="83940" y="159544"/>
                  </a:cubicBezTo>
                  <a:cubicBezTo>
                    <a:pt x="83940" y="159246"/>
                    <a:pt x="82824" y="158502"/>
                    <a:pt x="80591" y="157312"/>
                  </a:cubicBezTo>
                  <a:cubicBezTo>
                    <a:pt x="78359" y="156121"/>
                    <a:pt x="76871" y="154856"/>
                    <a:pt x="76126" y="153517"/>
                  </a:cubicBezTo>
                  <a:cubicBezTo>
                    <a:pt x="75382" y="152177"/>
                    <a:pt x="75010" y="151359"/>
                    <a:pt x="75010" y="151061"/>
                  </a:cubicBezTo>
                  <a:cubicBezTo>
                    <a:pt x="75010" y="150466"/>
                    <a:pt x="74415" y="149126"/>
                    <a:pt x="73224" y="147043"/>
                  </a:cubicBezTo>
                  <a:cubicBezTo>
                    <a:pt x="72034" y="144959"/>
                    <a:pt x="71438" y="142875"/>
                    <a:pt x="71438" y="140792"/>
                  </a:cubicBezTo>
                  <a:cubicBezTo>
                    <a:pt x="71438" y="139006"/>
                    <a:pt x="71141" y="137369"/>
                    <a:pt x="70545" y="135880"/>
                  </a:cubicBezTo>
                  <a:cubicBezTo>
                    <a:pt x="70545" y="134690"/>
                    <a:pt x="70545" y="134095"/>
                    <a:pt x="70545" y="134095"/>
                  </a:cubicBezTo>
                  <a:cubicBezTo>
                    <a:pt x="71141" y="134392"/>
                    <a:pt x="71438" y="134392"/>
                    <a:pt x="71438" y="134095"/>
                  </a:cubicBezTo>
                  <a:cubicBezTo>
                    <a:pt x="71438" y="133797"/>
                    <a:pt x="71438" y="133202"/>
                    <a:pt x="71438" y="132309"/>
                  </a:cubicBezTo>
                  <a:cubicBezTo>
                    <a:pt x="71438" y="130820"/>
                    <a:pt x="71141" y="129779"/>
                    <a:pt x="70545" y="129183"/>
                  </a:cubicBezTo>
                  <a:cubicBezTo>
                    <a:pt x="70248" y="128290"/>
                    <a:pt x="70099" y="127695"/>
                    <a:pt x="70099" y="127397"/>
                  </a:cubicBezTo>
                  <a:cubicBezTo>
                    <a:pt x="70099" y="127100"/>
                    <a:pt x="70322" y="127323"/>
                    <a:pt x="70769" y="128067"/>
                  </a:cubicBezTo>
                  <a:cubicBezTo>
                    <a:pt x="71215" y="128811"/>
                    <a:pt x="71736" y="129183"/>
                    <a:pt x="72331" y="129183"/>
                  </a:cubicBezTo>
                  <a:cubicBezTo>
                    <a:pt x="72927" y="129183"/>
                    <a:pt x="73224" y="128886"/>
                    <a:pt x="73224" y="128290"/>
                  </a:cubicBezTo>
                  <a:cubicBezTo>
                    <a:pt x="73224" y="127695"/>
                    <a:pt x="73968" y="128141"/>
                    <a:pt x="75457" y="129630"/>
                  </a:cubicBezTo>
                  <a:cubicBezTo>
                    <a:pt x="76945" y="131118"/>
                    <a:pt x="77838" y="131416"/>
                    <a:pt x="78136" y="130523"/>
                  </a:cubicBezTo>
                  <a:cubicBezTo>
                    <a:pt x="78433" y="129630"/>
                    <a:pt x="78731" y="126951"/>
                    <a:pt x="79029" y="122486"/>
                  </a:cubicBezTo>
                  <a:cubicBezTo>
                    <a:pt x="79326" y="118914"/>
                    <a:pt x="79624" y="114449"/>
                    <a:pt x="79922" y="109091"/>
                  </a:cubicBezTo>
                  <a:cubicBezTo>
                    <a:pt x="80219" y="104627"/>
                    <a:pt x="80219" y="102096"/>
                    <a:pt x="79922" y="101501"/>
                  </a:cubicBezTo>
                  <a:cubicBezTo>
                    <a:pt x="79326" y="100906"/>
                    <a:pt x="78136" y="101799"/>
                    <a:pt x="76350" y="104180"/>
                  </a:cubicBezTo>
                  <a:cubicBezTo>
                    <a:pt x="74564" y="106561"/>
                    <a:pt x="73373" y="108347"/>
                    <a:pt x="72778" y="109538"/>
                  </a:cubicBezTo>
                  <a:cubicBezTo>
                    <a:pt x="72480" y="110729"/>
                    <a:pt x="71885" y="111547"/>
                    <a:pt x="70992" y="111994"/>
                  </a:cubicBezTo>
                  <a:cubicBezTo>
                    <a:pt x="70099" y="112440"/>
                    <a:pt x="69801" y="112812"/>
                    <a:pt x="70099" y="113110"/>
                  </a:cubicBezTo>
                  <a:cubicBezTo>
                    <a:pt x="70397" y="113407"/>
                    <a:pt x="69950" y="114077"/>
                    <a:pt x="68759" y="115119"/>
                  </a:cubicBezTo>
                  <a:cubicBezTo>
                    <a:pt x="67569" y="116161"/>
                    <a:pt x="66974" y="116979"/>
                    <a:pt x="66974" y="117575"/>
                  </a:cubicBezTo>
                  <a:cubicBezTo>
                    <a:pt x="66974" y="117872"/>
                    <a:pt x="66378" y="118468"/>
                    <a:pt x="65188" y="119361"/>
                  </a:cubicBezTo>
                  <a:cubicBezTo>
                    <a:pt x="63997" y="120551"/>
                    <a:pt x="63253" y="121146"/>
                    <a:pt x="62955" y="121146"/>
                  </a:cubicBezTo>
                  <a:cubicBezTo>
                    <a:pt x="62658" y="121146"/>
                    <a:pt x="62211" y="121742"/>
                    <a:pt x="61616" y="122932"/>
                  </a:cubicBezTo>
                  <a:cubicBezTo>
                    <a:pt x="61020" y="124123"/>
                    <a:pt x="60053" y="125463"/>
                    <a:pt x="58714" y="126951"/>
                  </a:cubicBezTo>
                  <a:cubicBezTo>
                    <a:pt x="57374" y="128439"/>
                    <a:pt x="56556" y="129183"/>
                    <a:pt x="56258" y="129183"/>
                  </a:cubicBezTo>
                  <a:cubicBezTo>
                    <a:pt x="55960" y="128886"/>
                    <a:pt x="55737" y="128811"/>
                    <a:pt x="55588" y="128960"/>
                  </a:cubicBezTo>
                  <a:cubicBezTo>
                    <a:pt x="55439" y="129109"/>
                    <a:pt x="55365" y="129332"/>
                    <a:pt x="55365" y="129630"/>
                  </a:cubicBezTo>
                  <a:cubicBezTo>
                    <a:pt x="55365" y="130225"/>
                    <a:pt x="54770" y="130969"/>
                    <a:pt x="53579" y="131862"/>
                  </a:cubicBezTo>
                  <a:cubicBezTo>
                    <a:pt x="51793" y="133053"/>
                    <a:pt x="50602" y="134095"/>
                    <a:pt x="50007" y="134988"/>
                  </a:cubicBezTo>
                  <a:cubicBezTo>
                    <a:pt x="49114" y="135880"/>
                    <a:pt x="48519" y="136327"/>
                    <a:pt x="48221" y="136327"/>
                  </a:cubicBezTo>
                  <a:cubicBezTo>
                    <a:pt x="47924" y="136327"/>
                    <a:pt x="47105" y="136922"/>
                    <a:pt x="45766" y="138113"/>
                  </a:cubicBezTo>
                  <a:cubicBezTo>
                    <a:pt x="44426" y="139304"/>
                    <a:pt x="43012" y="140494"/>
                    <a:pt x="41524" y="141685"/>
                  </a:cubicBezTo>
                  <a:cubicBezTo>
                    <a:pt x="39738" y="142578"/>
                    <a:pt x="38250" y="143024"/>
                    <a:pt x="37059" y="143024"/>
                  </a:cubicBezTo>
                  <a:cubicBezTo>
                    <a:pt x="35868" y="143024"/>
                    <a:pt x="34529" y="143322"/>
                    <a:pt x="33041" y="143917"/>
                  </a:cubicBezTo>
                  <a:cubicBezTo>
                    <a:pt x="31552" y="144513"/>
                    <a:pt x="30511" y="144810"/>
                    <a:pt x="29915" y="144810"/>
                  </a:cubicBezTo>
                  <a:cubicBezTo>
                    <a:pt x="29320" y="144810"/>
                    <a:pt x="27534" y="145703"/>
                    <a:pt x="24558" y="147489"/>
                  </a:cubicBezTo>
                  <a:cubicBezTo>
                    <a:pt x="21581" y="148977"/>
                    <a:pt x="19795" y="149721"/>
                    <a:pt x="19200" y="149721"/>
                  </a:cubicBezTo>
                  <a:cubicBezTo>
                    <a:pt x="18902" y="149424"/>
                    <a:pt x="18009" y="149721"/>
                    <a:pt x="16521" y="150614"/>
                  </a:cubicBezTo>
                  <a:cubicBezTo>
                    <a:pt x="15033" y="151210"/>
                    <a:pt x="13693" y="151954"/>
                    <a:pt x="12502" y="152847"/>
                  </a:cubicBezTo>
                  <a:cubicBezTo>
                    <a:pt x="11014" y="153740"/>
                    <a:pt x="9526" y="154261"/>
                    <a:pt x="8038" y="154410"/>
                  </a:cubicBezTo>
                  <a:cubicBezTo>
                    <a:pt x="6549" y="154558"/>
                    <a:pt x="5210" y="154038"/>
                    <a:pt x="4019" y="152847"/>
                  </a:cubicBezTo>
                  <a:cubicBezTo>
                    <a:pt x="2829" y="151656"/>
                    <a:pt x="2084" y="151061"/>
                    <a:pt x="1787" y="151061"/>
                  </a:cubicBezTo>
                  <a:cubicBezTo>
                    <a:pt x="1489" y="151061"/>
                    <a:pt x="1043" y="150689"/>
                    <a:pt x="447" y="149945"/>
                  </a:cubicBezTo>
                  <a:cubicBezTo>
                    <a:pt x="-148" y="149201"/>
                    <a:pt x="-148" y="148010"/>
                    <a:pt x="447" y="146373"/>
                  </a:cubicBezTo>
                  <a:cubicBezTo>
                    <a:pt x="1043" y="144736"/>
                    <a:pt x="1340" y="143620"/>
                    <a:pt x="1340" y="143024"/>
                  </a:cubicBezTo>
                  <a:cubicBezTo>
                    <a:pt x="1340" y="142429"/>
                    <a:pt x="1861" y="142131"/>
                    <a:pt x="2903" y="142131"/>
                  </a:cubicBezTo>
                  <a:cubicBezTo>
                    <a:pt x="3945" y="142131"/>
                    <a:pt x="4763" y="141834"/>
                    <a:pt x="5359" y="141238"/>
                  </a:cubicBezTo>
                  <a:cubicBezTo>
                    <a:pt x="5656" y="140941"/>
                    <a:pt x="6401" y="140494"/>
                    <a:pt x="7591" y="139899"/>
                  </a:cubicBezTo>
                  <a:cubicBezTo>
                    <a:pt x="8484" y="139304"/>
                    <a:pt x="10419" y="137815"/>
                    <a:pt x="13395" y="135434"/>
                  </a:cubicBezTo>
                  <a:cubicBezTo>
                    <a:pt x="16670" y="132457"/>
                    <a:pt x="18307" y="130969"/>
                    <a:pt x="18307" y="130969"/>
                  </a:cubicBezTo>
                  <a:cubicBezTo>
                    <a:pt x="19200" y="130374"/>
                    <a:pt x="19795" y="130076"/>
                    <a:pt x="20093" y="130076"/>
                  </a:cubicBezTo>
                  <a:cubicBezTo>
                    <a:pt x="20390" y="130076"/>
                    <a:pt x="20986" y="129630"/>
                    <a:pt x="21879" y="128737"/>
                  </a:cubicBezTo>
                  <a:cubicBezTo>
                    <a:pt x="22772" y="127844"/>
                    <a:pt x="23516" y="127100"/>
                    <a:pt x="24111" y="126504"/>
                  </a:cubicBezTo>
                  <a:cubicBezTo>
                    <a:pt x="24706" y="126207"/>
                    <a:pt x="27088" y="124123"/>
                    <a:pt x="31255" y="120254"/>
                  </a:cubicBezTo>
                  <a:cubicBezTo>
                    <a:pt x="36613" y="115193"/>
                    <a:pt x="39589" y="112514"/>
                    <a:pt x="40184" y="112217"/>
                  </a:cubicBezTo>
                  <a:cubicBezTo>
                    <a:pt x="41673" y="110729"/>
                    <a:pt x="44203" y="108050"/>
                    <a:pt x="47775" y="104180"/>
                  </a:cubicBezTo>
                  <a:cubicBezTo>
                    <a:pt x="51049" y="100608"/>
                    <a:pt x="53133" y="97929"/>
                    <a:pt x="54026" y="96143"/>
                  </a:cubicBezTo>
                  <a:cubicBezTo>
                    <a:pt x="54918" y="94953"/>
                    <a:pt x="56704" y="92869"/>
                    <a:pt x="59383" y="89893"/>
                  </a:cubicBezTo>
                  <a:cubicBezTo>
                    <a:pt x="61467" y="87214"/>
                    <a:pt x="62434" y="85577"/>
                    <a:pt x="62285" y="84981"/>
                  </a:cubicBezTo>
                  <a:cubicBezTo>
                    <a:pt x="62137" y="84386"/>
                    <a:pt x="62509" y="83939"/>
                    <a:pt x="63402" y="83642"/>
                  </a:cubicBezTo>
                  <a:cubicBezTo>
                    <a:pt x="64295" y="83344"/>
                    <a:pt x="65932" y="81558"/>
                    <a:pt x="68313" y="78284"/>
                  </a:cubicBezTo>
                  <a:cubicBezTo>
                    <a:pt x="71290" y="74414"/>
                    <a:pt x="73373" y="71587"/>
                    <a:pt x="74564" y="69801"/>
                  </a:cubicBezTo>
                  <a:cubicBezTo>
                    <a:pt x="76350" y="67122"/>
                    <a:pt x="77540" y="65187"/>
                    <a:pt x="78136" y="63996"/>
                  </a:cubicBezTo>
                  <a:cubicBezTo>
                    <a:pt x="78731" y="62806"/>
                    <a:pt x="79475" y="61764"/>
                    <a:pt x="80368" y="60871"/>
                  </a:cubicBezTo>
                  <a:cubicBezTo>
                    <a:pt x="81261" y="59978"/>
                    <a:pt x="81708" y="59234"/>
                    <a:pt x="81708" y="58639"/>
                  </a:cubicBezTo>
                  <a:cubicBezTo>
                    <a:pt x="81708" y="58043"/>
                    <a:pt x="82005" y="57597"/>
                    <a:pt x="82601" y="57299"/>
                  </a:cubicBezTo>
                  <a:cubicBezTo>
                    <a:pt x="83196" y="56704"/>
                    <a:pt x="83940" y="55662"/>
                    <a:pt x="84833" y="54174"/>
                  </a:cubicBezTo>
                  <a:cubicBezTo>
                    <a:pt x="85428" y="52983"/>
                    <a:pt x="86024" y="51793"/>
                    <a:pt x="86619" y="50602"/>
                  </a:cubicBezTo>
                  <a:cubicBezTo>
                    <a:pt x="86917" y="50007"/>
                    <a:pt x="87512" y="48816"/>
                    <a:pt x="88405" y="47030"/>
                  </a:cubicBezTo>
                  <a:cubicBezTo>
                    <a:pt x="89000" y="45542"/>
                    <a:pt x="89447" y="44500"/>
                    <a:pt x="89744" y="43905"/>
                  </a:cubicBezTo>
                  <a:cubicBezTo>
                    <a:pt x="90042" y="43607"/>
                    <a:pt x="89968" y="43458"/>
                    <a:pt x="89521" y="43458"/>
                  </a:cubicBezTo>
                  <a:cubicBezTo>
                    <a:pt x="89075" y="43458"/>
                    <a:pt x="88851" y="43756"/>
                    <a:pt x="88851" y="44351"/>
                  </a:cubicBezTo>
                  <a:cubicBezTo>
                    <a:pt x="88851" y="44946"/>
                    <a:pt x="88405" y="45244"/>
                    <a:pt x="87512" y="45244"/>
                  </a:cubicBezTo>
                  <a:cubicBezTo>
                    <a:pt x="86619" y="45244"/>
                    <a:pt x="85726" y="45467"/>
                    <a:pt x="84833" y="45914"/>
                  </a:cubicBezTo>
                  <a:cubicBezTo>
                    <a:pt x="83940" y="46360"/>
                    <a:pt x="83047" y="46732"/>
                    <a:pt x="82154" y="47030"/>
                  </a:cubicBezTo>
                  <a:cubicBezTo>
                    <a:pt x="81261" y="47030"/>
                    <a:pt x="80815" y="47179"/>
                    <a:pt x="80815" y="47477"/>
                  </a:cubicBezTo>
                  <a:cubicBezTo>
                    <a:pt x="80815" y="47774"/>
                    <a:pt x="80517" y="47923"/>
                    <a:pt x="79922" y="47923"/>
                  </a:cubicBezTo>
                  <a:cubicBezTo>
                    <a:pt x="79922" y="48221"/>
                    <a:pt x="77987" y="48965"/>
                    <a:pt x="74117" y="50155"/>
                  </a:cubicBezTo>
                  <a:cubicBezTo>
                    <a:pt x="71141" y="51048"/>
                    <a:pt x="68462" y="51941"/>
                    <a:pt x="66081" y="52834"/>
                  </a:cubicBezTo>
                  <a:cubicBezTo>
                    <a:pt x="63997" y="53430"/>
                    <a:pt x="61467" y="53727"/>
                    <a:pt x="58490" y="53727"/>
                  </a:cubicBezTo>
                  <a:cubicBezTo>
                    <a:pt x="55811" y="53727"/>
                    <a:pt x="53653" y="53579"/>
                    <a:pt x="52016" y="53281"/>
                  </a:cubicBezTo>
                  <a:cubicBezTo>
                    <a:pt x="50379" y="52983"/>
                    <a:pt x="48370" y="52090"/>
                    <a:pt x="45989" y="50602"/>
                  </a:cubicBezTo>
                  <a:cubicBezTo>
                    <a:pt x="43608" y="49411"/>
                    <a:pt x="41077" y="47477"/>
                    <a:pt x="38399" y="44798"/>
                  </a:cubicBezTo>
                  <a:cubicBezTo>
                    <a:pt x="36017" y="42416"/>
                    <a:pt x="33785" y="39142"/>
                    <a:pt x="31701" y="34975"/>
                  </a:cubicBezTo>
                  <a:cubicBezTo>
                    <a:pt x="29618" y="30808"/>
                    <a:pt x="28725" y="28724"/>
                    <a:pt x="29022" y="28724"/>
                  </a:cubicBezTo>
                  <a:cubicBezTo>
                    <a:pt x="29022" y="28427"/>
                    <a:pt x="29469" y="28427"/>
                    <a:pt x="30362" y="28724"/>
                  </a:cubicBezTo>
                  <a:cubicBezTo>
                    <a:pt x="31255" y="29022"/>
                    <a:pt x="31850" y="29171"/>
                    <a:pt x="32148" y="29171"/>
                  </a:cubicBezTo>
                  <a:cubicBezTo>
                    <a:pt x="32743" y="29171"/>
                    <a:pt x="33636" y="29171"/>
                    <a:pt x="34827" y="29171"/>
                  </a:cubicBezTo>
                  <a:cubicBezTo>
                    <a:pt x="36017" y="29468"/>
                    <a:pt x="37506" y="30510"/>
                    <a:pt x="39292" y="32296"/>
                  </a:cubicBezTo>
                  <a:cubicBezTo>
                    <a:pt x="41375" y="34677"/>
                    <a:pt x="42715" y="36314"/>
                    <a:pt x="43310" y="37207"/>
                  </a:cubicBezTo>
                  <a:cubicBezTo>
                    <a:pt x="44501" y="38696"/>
                    <a:pt x="45393" y="39663"/>
                    <a:pt x="45989" y="40110"/>
                  </a:cubicBezTo>
                  <a:cubicBezTo>
                    <a:pt x="46584" y="40556"/>
                    <a:pt x="47775" y="40482"/>
                    <a:pt x="49561" y="39886"/>
                  </a:cubicBezTo>
                  <a:cubicBezTo>
                    <a:pt x="51644" y="39291"/>
                    <a:pt x="53579" y="38547"/>
                    <a:pt x="55365" y="37654"/>
                  </a:cubicBezTo>
                  <a:cubicBezTo>
                    <a:pt x="58044" y="36463"/>
                    <a:pt x="60425" y="35421"/>
                    <a:pt x="62509" y="34529"/>
                  </a:cubicBezTo>
                  <a:cubicBezTo>
                    <a:pt x="65188" y="33338"/>
                    <a:pt x="67718" y="32147"/>
                    <a:pt x="70099" y="30957"/>
                  </a:cubicBezTo>
                  <a:cubicBezTo>
                    <a:pt x="70397" y="30659"/>
                    <a:pt x="71066" y="30213"/>
                    <a:pt x="72108" y="29617"/>
                  </a:cubicBezTo>
                  <a:cubicBezTo>
                    <a:pt x="73150" y="29022"/>
                    <a:pt x="74117" y="28427"/>
                    <a:pt x="75010" y="27831"/>
                  </a:cubicBezTo>
                  <a:cubicBezTo>
                    <a:pt x="75903" y="27236"/>
                    <a:pt x="76647" y="26789"/>
                    <a:pt x="77243" y="26492"/>
                  </a:cubicBezTo>
                  <a:cubicBezTo>
                    <a:pt x="80517" y="24408"/>
                    <a:pt x="82303" y="23218"/>
                    <a:pt x="82601" y="22920"/>
                  </a:cubicBezTo>
                  <a:cubicBezTo>
                    <a:pt x="84386" y="22027"/>
                    <a:pt x="86172" y="20985"/>
                    <a:pt x="87958" y="19795"/>
                  </a:cubicBezTo>
                  <a:cubicBezTo>
                    <a:pt x="91828" y="17413"/>
                    <a:pt x="94060" y="16074"/>
                    <a:pt x="94656" y="15776"/>
                  </a:cubicBezTo>
                  <a:cubicBezTo>
                    <a:pt x="97037" y="13990"/>
                    <a:pt x="99269" y="12502"/>
                    <a:pt x="101353" y="11311"/>
                  </a:cubicBezTo>
                  <a:cubicBezTo>
                    <a:pt x="104627" y="8930"/>
                    <a:pt x="106413" y="7739"/>
                    <a:pt x="106711" y="7739"/>
                  </a:cubicBezTo>
                  <a:cubicBezTo>
                    <a:pt x="107008" y="7739"/>
                    <a:pt x="107455" y="7442"/>
                    <a:pt x="108050" y="6846"/>
                  </a:cubicBezTo>
                  <a:cubicBezTo>
                    <a:pt x="108645" y="6251"/>
                    <a:pt x="108943" y="5507"/>
                    <a:pt x="108943" y="4614"/>
                  </a:cubicBezTo>
                  <a:cubicBezTo>
                    <a:pt x="109241" y="3721"/>
                    <a:pt x="109762" y="2903"/>
                    <a:pt x="110506" y="2158"/>
                  </a:cubicBezTo>
                  <a:cubicBezTo>
                    <a:pt x="111250" y="1414"/>
                    <a:pt x="111920" y="1117"/>
                    <a:pt x="112515" y="1265"/>
                  </a:cubicBezTo>
                  <a:cubicBezTo>
                    <a:pt x="113110" y="1414"/>
                    <a:pt x="113854" y="1191"/>
                    <a:pt x="114747" y="596"/>
                  </a:cubicBezTo>
                  <a:cubicBezTo>
                    <a:pt x="115640" y="0"/>
                    <a:pt x="116533" y="-148"/>
                    <a:pt x="117426" y="14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latin typeface="+mn-ea"/>
              </a:endParaRPr>
            </a:p>
          </p:txBody>
        </p:sp>
        <p:sp>
          <p:nvSpPr>
            <p:cNvPr id="210" name="TextBox 83">
              <a:extLst>
                <a:ext uri="{FF2B5EF4-FFF2-40B4-BE49-F238E27FC236}">
                  <a16:creationId xmlns:a16="http://schemas.microsoft.com/office/drawing/2014/main" id="{9A17E00E-1E6C-4E73-80FD-F56DF675E40E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460823" y="-1979595"/>
              <a:ext cx="1377359" cy="1375497"/>
            </a:xfrm>
            <a:custGeom>
              <a:avLst/>
              <a:gdLst/>
              <a:ahLst/>
              <a:cxnLst/>
              <a:rect l="l" t="t" r="r" b="b"/>
              <a:pathLst>
                <a:path w="166539" h="166314">
                  <a:moveTo>
                    <a:pt x="78582" y="125462"/>
                  </a:moveTo>
                  <a:cubicBezTo>
                    <a:pt x="79772" y="125462"/>
                    <a:pt x="81707" y="125908"/>
                    <a:pt x="84386" y="126801"/>
                  </a:cubicBezTo>
                  <a:cubicBezTo>
                    <a:pt x="86767" y="127397"/>
                    <a:pt x="88553" y="128141"/>
                    <a:pt x="89744" y="129034"/>
                  </a:cubicBezTo>
                  <a:cubicBezTo>
                    <a:pt x="90041" y="129034"/>
                    <a:pt x="90562" y="129183"/>
                    <a:pt x="91306" y="129480"/>
                  </a:cubicBezTo>
                  <a:cubicBezTo>
                    <a:pt x="92051" y="129778"/>
                    <a:pt x="92795" y="130076"/>
                    <a:pt x="93539" y="130373"/>
                  </a:cubicBezTo>
                  <a:cubicBezTo>
                    <a:pt x="94283" y="130671"/>
                    <a:pt x="94953" y="130968"/>
                    <a:pt x="95548" y="131266"/>
                  </a:cubicBezTo>
                  <a:cubicBezTo>
                    <a:pt x="98525" y="132457"/>
                    <a:pt x="100162" y="132903"/>
                    <a:pt x="100459" y="132606"/>
                  </a:cubicBezTo>
                  <a:cubicBezTo>
                    <a:pt x="100757" y="132606"/>
                    <a:pt x="101055" y="132754"/>
                    <a:pt x="101352" y="133052"/>
                  </a:cubicBezTo>
                  <a:cubicBezTo>
                    <a:pt x="101650" y="133350"/>
                    <a:pt x="102097" y="133499"/>
                    <a:pt x="102692" y="133499"/>
                  </a:cubicBezTo>
                  <a:cubicBezTo>
                    <a:pt x="103287" y="133499"/>
                    <a:pt x="104329" y="134392"/>
                    <a:pt x="105817" y="136177"/>
                  </a:cubicBezTo>
                  <a:cubicBezTo>
                    <a:pt x="107603" y="137963"/>
                    <a:pt x="108496" y="139005"/>
                    <a:pt x="108496" y="139303"/>
                  </a:cubicBezTo>
                  <a:cubicBezTo>
                    <a:pt x="108496" y="139601"/>
                    <a:pt x="109091" y="140196"/>
                    <a:pt x="110282" y="141089"/>
                  </a:cubicBezTo>
                  <a:cubicBezTo>
                    <a:pt x="111770" y="141982"/>
                    <a:pt x="112812" y="143024"/>
                    <a:pt x="113407" y="144214"/>
                  </a:cubicBezTo>
                  <a:cubicBezTo>
                    <a:pt x="114003" y="145107"/>
                    <a:pt x="114300" y="146075"/>
                    <a:pt x="114300" y="147116"/>
                  </a:cubicBezTo>
                  <a:cubicBezTo>
                    <a:pt x="114300" y="148158"/>
                    <a:pt x="113631" y="148977"/>
                    <a:pt x="112291" y="149572"/>
                  </a:cubicBezTo>
                  <a:cubicBezTo>
                    <a:pt x="110952" y="150167"/>
                    <a:pt x="110282" y="150614"/>
                    <a:pt x="110282" y="150911"/>
                  </a:cubicBezTo>
                  <a:cubicBezTo>
                    <a:pt x="110282" y="151209"/>
                    <a:pt x="109984" y="151358"/>
                    <a:pt x="109389" y="151358"/>
                  </a:cubicBezTo>
                  <a:cubicBezTo>
                    <a:pt x="108794" y="151358"/>
                    <a:pt x="108273" y="151656"/>
                    <a:pt x="107826" y="152251"/>
                  </a:cubicBezTo>
                  <a:cubicBezTo>
                    <a:pt x="107380" y="152846"/>
                    <a:pt x="107008" y="153144"/>
                    <a:pt x="106710" y="153144"/>
                  </a:cubicBezTo>
                  <a:cubicBezTo>
                    <a:pt x="106413" y="153144"/>
                    <a:pt x="105743" y="152623"/>
                    <a:pt x="104701" y="151581"/>
                  </a:cubicBezTo>
                  <a:cubicBezTo>
                    <a:pt x="103659" y="150539"/>
                    <a:pt x="102692" y="150167"/>
                    <a:pt x="101799" y="150465"/>
                  </a:cubicBezTo>
                  <a:cubicBezTo>
                    <a:pt x="101204" y="150763"/>
                    <a:pt x="100311" y="151060"/>
                    <a:pt x="99120" y="151358"/>
                  </a:cubicBezTo>
                  <a:cubicBezTo>
                    <a:pt x="97929" y="151358"/>
                    <a:pt x="96739" y="150911"/>
                    <a:pt x="95548" y="150018"/>
                  </a:cubicBezTo>
                  <a:cubicBezTo>
                    <a:pt x="94060" y="149126"/>
                    <a:pt x="91976" y="147637"/>
                    <a:pt x="89297" y="145554"/>
                  </a:cubicBezTo>
                  <a:cubicBezTo>
                    <a:pt x="86916" y="143470"/>
                    <a:pt x="84684" y="141089"/>
                    <a:pt x="82600" y="138410"/>
                  </a:cubicBezTo>
                  <a:cubicBezTo>
                    <a:pt x="80516" y="136029"/>
                    <a:pt x="78656" y="134466"/>
                    <a:pt x="77019" y="133722"/>
                  </a:cubicBezTo>
                  <a:cubicBezTo>
                    <a:pt x="75382" y="132978"/>
                    <a:pt x="74414" y="132010"/>
                    <a:pt x="74117" y="130820"/>
                  </a:cubicBezTo>
                  <a:cubicBezTo>
                    <a:pt x="73819" y="129629"/>
                    <a:pt x="74117" y="128438"/>
                    <a:pt x="75010" y="127248"/>
                  </a:cubicBezTo>
                  <a:cubicBezTo>
                    <a:pt x="75903" y="126057"/>
                    <a:pt x="77093" y="125462"/>
                    <a:pt x="78582" y="125462"/>
                  </a:cubicBezTo>
                  <a:close/>
                  <a:moveTo>
                    <a:pt x="83493" y="123229"/>
                  </a:moveTo>
                  <a:lnTo>
                    <a:pt x="84386" y="123676"/>
                  </a:lnTo>
                  <a:cubicBezTo>
                    <a:pt x="84088" y="123974"/>
                    <a:pt x="83642" y="123974"/>
                    <a:pt x="83047" y="123676"/>
                  </a:cubicBezTo>
                  <a:close/>
                  <a:moveTo>
                    <a:pt x="120105" y="114746"/>
                  </a:moveTo>
                  <a:cubicBezTo>
                    <a:pt x="120998" y="114449"/>
                    <a:pt x="121742" y="114449"/>
                    <a:pt x="122337" y="114746"/>
                  </a:cubicBezTo>
                  <a:cubicBezTo>
                    <a:pt x="123230" y="114746"/>
                    <a:pt x="124421" y="115193"/>
                    <a:pt x="125909" y="116086"/>
                  </a:cubicBezTo>
                  <a:cubicBezTo>
                    <a:pt x="127695" y="116681"/>
                    <a:pt x="129927" y="117276"/>
                    <a:pt x="132606" y="117872"/>
                  </a:cubicBezTo>
                  <a:cubicBezTo>
                    <a:pt x="135583" y="118467"/>
                    <a:pt x="137964" y="119211"/>
                    <a:pt x="139750" y="120104"/>
                  </a:cubicBezTo>
                  <a:cubicBezTo>
                    <a:pt x="141536" y="120997"/>
                    <a:pt x="144066" y="122039"/>
                    <a:pt x="147340" y="123229"/>
                  </a:cubicBezTo>
                  <a:cubicBezTo>
                    <a:pt x="150317" y="124122"/>
                    <a:pt x="152698" y="125462"/>
                    <a:pt x="154484" y="127248"/>
                  </a:cubicBezTo>
                  <a:cubicBezTo>
                    <a:pt x="155972" y="129034"/>
                    <a:pt x="156865" y="130596"/>
                    <a:pt x="157163" y="131936"/>
                  </a:cubicBezTo>
                  <a:cubicBezTo>
                    <a:pt x="157461" y="133275"/>
                    <a:pt x="157609" y="134838"/>
                    <a:pt x="157609" y="136624"/>
                  </a:cubicBezTo>
                  <a:cubicBezTo>
                    <a:pt x="157609" y="138410"/>
                    <a:pt x="157312" y="140047"/>
                    <a:pt x="156716" y="141535"/>
                  </a:cubicBezTo>
                  <a:cubicBezTo>
                    <a:pt x="155823" y="143024"/>
                    <a:pt x="155154" y="143991"/>
                    <a:pt x="154707" y="144437"/>
                  </a:cubicBezTo>
                  <a:cubicBezTo>
                    <a:pt x="154261" y="144884"/>
                    <a:pt x="152624" y="145330"/>
                    <a:pt x="149796" y="145777"/>
                  </a:cubicBezTo>
                  <a:cubicBezTo>
                    <a:pt x="146968" y="146223"/>
                    <a:pt x="145554" y="146595"/>
                    <a:pt x="145554" y="146893"/>
                  </a:cubicBezTo>
                  <a:cubicBezTo>
                    <a:pt x="145554" y="147191"/>
                    <a:pt x="145257" y="147414"/>
                    <a:pt x="144661" y="147563"/>
                  </a:cubicBezTo>
                  <a:cubicBezTo>
                    <a:pt x="144066" y="147712"/>
                    <a:pt x="143173" y="147488"/>
                    <a:pt x="141982" y="146893"/>
                  </a:cubicBezTo>
                  <a:cubicBezTo>
                    <a:pt x="140792" y="146298"/>
                    <a:pt x="139973" y="146372"/>
                    <a:pt x="139527" y="147116"/>
                  </a:cubicBezTo>
                  <a:cubicBezTo>
                    <a:pt x="139080" y="147860"/>
                    <a:pt x="138559" y="147935"/>
                    <a:pt x="137964" y="147340"/>
                  </a:cubicBezTo>
                  <a:cubicBezTo>
                    <a:pt x="137666" y="147042"/>
                    <a:pt x="137220" y="146893"/>
                    <a:pt x="136625" y="146893"/>
                  </a:cubicBezTo>
                  <a:cubicBezTo>
                    <a:pt x="136029" y="146893"/>
                    <a:pt x="135136" y="146595"/>
                    <a:pt x="133946" y="146000"/>
                  </a:cubicBezTo>
                  <a:cubicBezTo>
                    <a:pt x="132755" y="145405"/>
                    <a:pt x="131862" y="145256"/>
                    <a:pt x="131267" y="145554"/>
                  </a:cubicBezTo>
                  <a:cubicBezTo>
                    <a:pt x="130672" y="145554"/>
                    <a:pt x="129481" y="146595"/>
                    <a:pt x="127695" y="148679"/>
                  </a:cubicBezTo>
                  <a:cubicBezTo>
                    <a:pt x="126802" y="149870"/>
                    <a:pt x="125611" y="151507"/>
                    <a:pt x="124123" y="153590"/>
                  </a:cubicBezTo>
                  <a:cubicBezTo>
                    <a:pt x="123230" y="154781"/>
                    <a:pt x="122635" y="155376"/>
                    <a:pt x="122337" y="155376"/>
                  </a:cubicBezTo>
                  <a:cubicBezTo>
                    <a:pt x="122039" y="155376"/>
                    <a:pt x="121593" y="155227"/>
                    <a:pt x="120998" y="154930"/>
                  </a:cubicBezTo>
                  <a:cubicBezTo>
                    <a:pt x="120402" y="154632"/>
                    <a:pt x="120774" y="152474"/>
                    <a:pt x="122114" y="148456"/>
                  </a:cubicBezTo>
                  <a:cubicBezTo>
                    <a:pt x="123453" y="144437"/>
                    <a:pt x="124272" y="141238"/>
                    <a:pt x="124570" y="138856"/>
                  </a:cubicBezTo>
                  <a:cubicBezTo>
                    <a:pt x="124867" y="136773"/>
                    <a:pt x="125016" y="134094"/>
                    <a:pt x="125016" y="130820"/>
                  </a:cubicBezTo>
                  <a:cubicBezTo>
                    <a:pt x="125016" y="127545"/>
                    <a:pt x="124644" y="125611"/>
                    <a:pt x="123900" y="125015"/>
                  </a:cubicBezTo>
                  <a:cubicBezTo>
                    <a:pt x="123156" y="124420"/>
                    <a:pt x="122039" y="123378"/>
                    <a:pt x="120551" y="121890"/>
                  </a:cubicBezTo>
                  <a:cubicBezTo>
                    <a:pt x="119063" y="120699"/>
                    <a:pt x="118319" y="119509"/>
                    <a:pt x="118319" y="118318"/>
                  </a:cubicBezTo>
                  <a:cubicBezTo>
                    <a:pt x="118319" y="117425"/>
                    <a:pt x="118468" y="116755"/>
                    <a:pt x="118765" y="116309"/>
                  </a:cubicBezTo>
                  <a:cubicBezTo>
                    <a:pt x="119063" y="115862"/>
                    <a:pt x="119509" y="115342"/>
                    <a:pt x="120105" y="114746"/>
                  </a:cubicBezTo>
                  <a:close/>
                  <a:moveTo>
                    <a:pt x="105817" y="89743"/>
                  </a:moveTo>
                  <a:cubicBezTo>
                    <a:pt x="105520" y="89148"/>
                    <a:pt x="104627" y="89445"/>
                    <a:pt x="103138" y="90636"/>
                  </a:cubicBezTo>
                  <a:cubicBezTo>
                    <a:pt x="102841" y="90934"/>
                    <a:pt x="100311" y="92868"/>
                    <a:pt x="95548" y="96440"/>
                  </a:cubicBezTo>
                  <a:cubicBezTo>
                    <a:pt x="91381" y="99715"/>
                    <a:pt x="88255" y="102096"/>
                    <a:pt x="86172" y="103584"/>
                  </a:cubicBezTo>
                  <a:cubicBezTo>
                    <a:pt x="84088" y="105072"/>
                    <a:pt x="82154" y="106412"/>
                    <a:pt x="80368" y="107602"/>
                  </a:cubicBezTo>
                  <a:cubicBezTo>
                    <a:pt x="79177" y="108495"/>
                    <a:pt x="77391" y="109984"/>
                    <a:pt x="75010" y="112067"/>
                  </a:cubicBezTo>
                  <a:cubicBezTo>
                    <a:pt x="72926" y="114151"/>
                    <a:pt x="72033" y="115342"/>
                    <a:pt x="72331" y="115639"/>
                  </a:cubicBezTo>
                  <a:cubicBezTo>
                    <a:pt x="72629" y="115937"/>
                    <a:pt x="75382" y="115044"/>
                    <a:pt x="80591" y="112960"/>
                  </a:cubicBezTo>
                  <a:cubicBezTo>
                    <a:pt x="85800" y="110877"/>
                    <a:pt x="89595" y="109388"/>
                    <a:pt x="91976" y="108495"/>
                  </a:cubicBezTo>
                  <a:cubicBezTo>
                    <a:pt x="94655" y="107305"/>
                    <a:pt x="98078" y="105817"/>
                    <a:pt x="102245" y="104031"/>
                  </a:cubicBezTo>
                  <a:cubicBezTo>
                    <a:pt x="106710" y="102245"/>
                    <a:pt x="109836" y="101054"/>
                    <a:pt x="111622" y="100459"/>
                  </a:cubicBezTo>
                  <a:cubicBezTo>
                    <a:pt x="113407" y="100161"/>
                    <a:pt x="114300" y="99863"/>
                    <a:pt x="114300" y="99566"/>
                  </a:cubicBezTo>
                  <a:cubicBezTo>
                    <a:pt x="114300" y="99268"/>
                    <a:pt x="114003" y="98970"/>
                    <a:pt x="113407" y="98673"/>
                  </a:cubicBezTo>
                  <a:cubicBezTo>
                    <a:pt x="113110" y="98077"/>
                    <a:pt x="111919" y="96589"/>
                    <a:pt x="109836" y="94208"/>
                  </a:cubicBezTo>
                  <a:cubicBezTo>
                    <a:pt x="107752" y="91529"/>
                    <a:pt x="106413" y="90041"/>
                    <a:pt x="105817" y="89743"/>
                  </a:cubicBezTo>
                  <a:close/>
                  <a:moveTo>
                    <a:pt x="120551" y="64740"/>
                  </a:moveTo>
                  <a:cubicBezTo>
                    <a:pt x="120254" y="64740"/>
                    <a:pt x="119881" y="65038"/>
                    <a:pt x="119435" y="65633"/>
                  </a:cubicBezTo>
                  <a:cubicBezTo>
                    <a:pt x="118989" y="66228"/>
                    <a:pt x="118542" y="66526"/>
                    <a:pt x="118096" y="66526"/>
                  </a:cubicBezTo>
                  <a:cubicBezTo>
                    <a:pt x="117649" y="66526"/>
                    <a:pt x="116831" y="67047"/>
                    <a:pt x="115640" y="68089"/>
                  </a:cubicBezTo>
                  <a:cubicBezTo>
                    <a:pt x="114449" y="69130"/>
                    <a:pt x="113705" y="69651"/>
                    <a:pt x="113407" y="69651"/>
                  </a:cubicBezTo>
                  <a:cubicBezTo>
                    <a:pt x="113110" y="69651"/>
                    <a:pt x="112068" y="70247"/>
                    <a:pt x="110282" y="71437"/>
                  </a:cubicBezTo>
                  <a:cubicBezTo>
                    <a:pt x="107901" y="72926"/>
                    <a:pt x="105966" y="74116"/>
                    <a:pt x="104478" y="75009"/>
                  </a:cubicBezTo>
                  <a:lnTo>
                    <a:pt x="101352" y="76795"/>
                  </a:lnTo>
                  <a:lnTo>
                    <a:pt x="100459" y="82153"/>
                  </a:lnTo>
                  <a:cubicBezTo>
                    <a:pt x="100162" y="85427"/>
                    <a:pt x="100013" y="87064"/>
                    <a:pt x="100013" y="87064"/>
                  </a:cubicBezTo>
                  <a:cubicBezTo>
                    <a:pt x="100311" y="87362"/>
                    <a:pt x="101278" y="86767"/>
                    <a:pt x="102915" y="85278"/>
                  </a:cubicBezTo>
                  <a:cubicBezTo>
                    <a:pt x="104552" y="83790"/>
                    <a:pt x="105371" y="82897"/>
                    <a:pt x="105371" y="82599"/>
                  </a:cubicBezTo>
                  <a:cubicBezTo>
                    <a:pt x="105371" y="82302"/>
                    <a:pt x="104999" y="81781"/>
                    <a:pt x="104255" y="81037"/>
                  </a:cubicBezTo>
                  <a:cubicBezTo>
                    <a:pt x="103510" y="80293"/>
                    <a:pt x="103138" y="79772"/>
                    <a:pt x="103138" y="79474"/>
                  </a:cubicBezTo>
                  <a:cubicBezTo>
                    <a:pt x="103436" y="79176"/>
                    <a:pt x="104329" y="79325"/>
                    <a:pt x="105817" y="79920"/>
                  </a:cubicBezTo>
                  <a:lnTo>
                    <a:pt x="107603" y="81260"/>
                  </a:lnTo>
                  <a:lnTo>
                    <a:pt x="113407" y="75902"/>
                  </a:lnTo>
                  <a:cubicBezTo>
                    <a:pt x="116979" y="72628"/>
                    <a:pt x="119212" y="70544"/>
                    <a:pt x="120105" y="69651"/>
                  </a:cubicBezTo>
                  <a:cubicBezTo>
                    <a:pt x="120700" y="68461"/>
                    <a:pt x="120998" y="67419"/>
                    <a:pt x="120998" y="66526"/>
                  </a:cubicBezTo>
                  <a:cubicBezTo>
                    <a:pt x="120998" y="65335"/>
                    <a:pt x="120849" y="64740"/>
                    <a:pt x="120551" y="64740"/>
                  </a:cubicBezTo>
                  <a:close/>
                  <a:moveTo>
                    <a:pt x="113854" y="49560"/>
                  </a:moveTo>
                  <a:cubicBezTo>
                    <a:pt x="113854" y="49262"/>
                    <a:pt x="112961" y="49560"/>
                    <a:pt x="111175" y="50452"/>
                  </a:cubicBezTo>
                  <a:cubicBezTo>
                    <a:pt x="108794" y="51643"/>
                    <a:pt x="106561" y="52834"/>
                    <a:pt x="104478" y="54024"/>
                  </a:cubicBezTo>
                  <a:cubicBezTo>
                    <a:pt x="101501" y="55810"/>
                    <a:pt x="99864" y="56703"/>
                    <a:pt x="99566" y="56703"/>
                  </a:cubicBezTo>
                  <a:cubicBezTo>
                    <a:pt x="98673" y="57299"/>
                    <a:pt x="97632" y="57894"/>
                    <a:pt x="96441" y="58489"/>
                  </a:cubicBezTo>
                  <a:lnTo>
                    <a:pt x="95102" y="59829"/>
                  </a:lnTo>
                  <a:lnTo>
                    <a:pt x="96441" y="62508"/>
                  </a:lnTo>
                  <a:cubicBezTo>
                    <a:pt x="97334" y="64591"/>
                    <a:pt x="97929" y="65633"/>
                    <a:pt x="98227" y="65633"/>
                  </a:cubicBezTo>
                  <a:cubicBezTo>
                    <a:pt x="98822" y="65335"/>
                    <a:pt x="99418" y="65038"/>
                    <a:pt x="100013" y="64740"/>
                  </a:cubicBezTo>
                  <a:cubicBezTo>
                    <a:pt x="100906" y="64145"/>
                    <a:pt x="102543" y="62805"/>
                    <a:pt x="104924" y="60722"/>
                  </a:cubicBezTo>
                  <a:cubicBezTo>
                    <a:pt x="107305" y="58340"/>
                    <a:pt x="109463" y="55959"/>
                    <a:pt x="111398" y="53578"/>
                  </a:cubicBezTo>
                  <a:cubicBezTo>
                    <a:pt x="113333" y="51197"/>
                    <a:pt x="114152" y="49857"/>
                    <a:pt x="113854" y="49560"/>
                  </a:cubicBezTo>
                  <a:close/>
                  <a:moveTo>
                    <a:pt x="122784" y="29468"/>
                  </a:moveTo>
                  <a:cubicBezTo>
                    <a:pt x="121891" y="29468"/>
                    <a:pt x="119807" y="30212"/>
                    <a:pt x="116533" y="31700"/>
                  </a:cubicBezTo>
                  <a:cubicBezTo>
                    <a:pt x="113259" y="33486"/>
                    <a:pt x="111175" y="34528"/>
                    <a:pt x="110282" y="34826"/>
                  </a:cubicBezTo>
                  <a:cubicBezTo>
                    <a:pt x="109389" y="35123"/>
                    <a:pt x="106413" y="36463"/>
                    <a:pt x="101352" y="38844"/>
                  </a:cubicBezTo>
                  <a:lnTo>
                    <a:pt x="93762" y="42416"/>
                  </a:lnTo>
                  <a:lnTo>
                    <a:pt x="92869" y="45541"/>
                  </a:lnTo>
                  <a:cubicBezTo>
                    <a:pt x="92274" y="47625"/>
                    <a:pt x="91976" y="49039"/>
                    <a:pt x="91976" y="49783"/>
                  </a:cubicBezTo>
                  <a:cubicBezTo>
                    <a:pt x="91976" y="50527"/>
                    <a:pt x="92125" y="51048"/>
                    <a:pt x="92423" y="51345"/>
                  </a:cubicBezTo>
                  <a:cubicBezTo>
                    <a:pt x="92720" y="51643"/>
                    <a:pt x="94060" y="51048"/>
                    <a:pt x="96441" y="49560"/>
                  </a:cubicBezTo>
                  <a:cubicBezTo>
                    <a:pt x="97929" y="48667"/>
                    <a:pt x="101055" y="47029"/>
                    <a:pt x="105817" y="44648"/>
                  </a:cubicBezTo>
                  <a:cubicBezTo>
                    <a:pt x="109389" y="43160"/>
                    <a:pt x="112961" y="41672"/>
                    <a:pt x="116533" y="40183"/>
                  </a:cubicBezTo>
                  <a:cubicBezTo>
                    <a:pt x="120105" y="38695"/>
                    <a:pt x="122039" y="37802"/>
                    <a:pt x="122337" y="37504"/>
                  </a:cubicBezTo>
                  <a:cubicBezTo>
                    <a:pt x="122932" y="37504"/>
                    <a:pt x="123230" y="36165"/>
                    <a:pt x="123230" y="33486"/>
                  </a:cubicBezTo>
                  <a:cubicBezTo>
                    <a:pt x="123230" y="30807"/>
                    <a:pt x="123081" y="29468"/>
                    <a:pt x="122784" y="29468"/>
                  </a:cubicBezTo>
                  <a:close/>
                  <a:moveTo>
                    <a:pt x="122114" y="13841"/>
                  </a:moveTo>
                  <a:cubicBezTo>
                    <a:pt x="121370" y="13841"/>
                    <a:pt x="120551" y="14436"/>
                    <a:pt x="119658" y="15627"/>
                  </a:cubicBezTo>
                  <a:cubicBezTo>
                    <a:pt x="118765" y="16817"/>
                    <a:pt x="117872" y="18157"/>
                    <a:pt x="116979" y="19645"/>
                  </a:cubicBezTo>
                  <a:cubicBezTo>
                    <a:pt x="116086" y="21431"/>
                    <a:pt x="115491" y="22473"/>
                    <a:pt x="115193" y="22770"/>
                  </a:cubicBezTo>
                  <a:lnTo>
                    <a:pt x="116086" y="22770"/>
                  </a:lnTo>
                  <a:cubicBezTo>
                    <a:pt x="116979" y="22770"/>
                    <a:pt x="118468" y="22622"/>
                    <a:pt x="120551" y="22324"/>
                  </a:cubicBezTo>
                  <a:cubicBezTo>
                    <a:pt x="122039" y="22026"/>
                    <a:pt x="122932" y="21729"/>
                    <a:pt x="123230" y="21431"/>
                  </a:cubicBezTo>
                  <a:cubicBezTo>
                    <a:pt x="123528" y="21133"/>
                    <a:pt x="123677" y="20538"/>
                    <a:pt x="123677" y="19645"/>
                  </a:cubicBezTo>
                  <a:cubicBezTo>
                    <a:pt x="123677" y="18752"/>
                    <a:pt x="123528" y="17561"/>
                    <a:pt x="123230" y="16073"/>
                  </a:cubicBezTo>
                  <a:cubicBezTo>
                    <a:pt x="123230" y="14585"/>
                    <a:pt x="122858" y="13841"/>
                    <a:pt x="122114" y="13841"/>
                  </a:cubicBezTo>
                  <a:close/>
                  <a:moveTo>
                    <a:pt x="119658" y="0"/>
                  </a:moveTo>
                  <a:lnTo>
                    <a:pt x="121891" y="446"/>
                  </a:lnTo>
                  <a:cubicBezTo>
                    <a:pt x="123379" y="744"/>
                    <a:pt x="124421" y="1042"/>
                    <a:pt x="125016" y="1339"/>
                  </a:cubicBezTo>
                  <a:cubicBezTo>
                    <a:pt x="125611" y="1935"/>
                    <a:pt x="126207" y="2232"/>
                    <a:pt x="126802" y="2232"/>
                  </a:cubicBezTo>
                  <a:cubicBezTo>
                    <a:pt x="127993" y="2232"/>
                    <a:pt x="129481" y="2679"/>
                    <a:pt x="131267" y="3572"/>
                  </a:cubicBezTo>
                  <a:cubicBezTo>
                    <a:pt x="133648" y="4465"/>
                    <a:pt x="134913" y="5060"/>
                    <a:pt x="135062" y="5358"/>
                  </a:cubicBezTo>
                  <a:cubicBezTo>
                    <a:pt x="135211" y="5655"/>
                    <a:pt x="135657" y="5804"/>
                    <a:pt x="136401" y="5804"/>
                  </a:cubicBezTo>
                  <a:cubicBezTo>
                    <a:pt x="137146" y="5804"/>
                    <a:pt x="138262" y="6251"/>
                    <a:pt x="139750" y="7143"/>
                  </a:cubicBezTo>
                  <a:cubicBezTo>
                    <a:pt x="140941" y="8036"/>
                    <a:pt x="141982" y="9227"/>
                    <a:pt x="142875" y="10715"/>
                  </a:cubicBezTo>
                  <a:cubicBezTo>
                    <a:pt x="144066" y="12501"/>
                    <a:pt x="144661" y="14734"/>
                    <a:pt x="144661" y="17413"/>
                  </a:cubicBezTo>
                  <a:cubicBezTo>
                    <a:pt x="144661" y="20092"/>
                    <a:pt x="144215" y="22175"/>
                    <a:pt x="143322" y="23663"/>
                  </a:cubicBezTo>
                  <a:cubicBezTo>
                    <a:pt x="142727" y="24854"/>
                    <a:pt x="142429" y="27086"/>
                    <a:pt x="142429" y="30361"/>
                  </a:cubicBezTo>
                  <a:cubicBezTo>
                    <a:pt x="142429" y="33337"/>
                    <a:pt x="142131" y="37653"/>
                    <a:pt x="141536" y="43309"/>
                  </a:cubicBezTo>
                  <a:cubicBezTo>
                    <a:pt x="141238" y="49262"/>
                    <a:pt x="140941" y="53280"/>
                    <a:pt x="140643" y="55364"/>
                  </a:cubicBezTo>
                  <a:cubicBezTo>
                    <a:pt x="140643" y="57447"/>
                    <a:pt x="140494" y="58638"/>
                    <a:pt x="140197" y="58936"/>
                  </a:cubicBezTo>
                  <a:cubicBezTo>
                    <a:pt x="139899" y="59233"/>
                    <a:pt x="139750" y="59977"/>
                    <a:pt x="139750" y="61168"/>
                  </a:cubicBezTo>
                  <a:cubicBezTo>
                    <a:pt x="139750" y="62359"/>
                    <a:pt x="139601" y="64889"/>
                    <a:pt x="139304" y="68758"/>
                  </a:cubicBezTo>
                  <a:cubicBezTo>
                    <a:pt x="138708" y="72330"/>
                    <a:pt x="138262" y="76646"/>
                    <a:pt x="137964" y="81706"/>
                  </a:cubicBezTo>
                  <a:cubicBezTo>
                    <a:pt x="137666" y="86767"/>
                    <a:pt x="137369" y="89445"/>
                    <a:pt x="137071" y="89743"/>
                  </a:cubicBezTo>
                  <a:cubicBezTo>
                    <a:pt x="137071" y="90041"/>
                    <a:pt x="137294" y="90190"/>
                    <a:pt x="137741" y="90190"/>
                  </a:cubicBezTo>
                  <a:cubicBezTo>
                    <a:pt x="138187" y="90190"/>
                    <a:pt x="138559" y="89669"/>
                    <a:pt x="138857" y="88627"/>
                  </a:cubicBezTo>
                  <a:cubicBezTo>
                    <a:pt x="139155" y="87585"/>
                    <a:pt x="139676" y="87064"/>
                    <a:pt x="140420" y="87064"/>
                  </a:cubicBezTo>
                  <a:cubicBezTo>
                    <a:pt x="141164" y="87064"/>
                    <a:pt x="141536" y="86692"/>
                    <a:pt x="141536" y="85948"/>
                  </a:cubicBezTo>
                  <a:cubicBezTo>
                    <a:pt x="141536" y="85204"/>
                    <a:pt x="141982" y="84534"/>
                    <a:pt x="142875" y="83939"/>
                  </a:cubicBezTo>
                  <a:cubicBezTo>
                    <a:pt x="143768" y="83343"/>
                    <a:pt x="144810" y="83195"/>
                    <a:pt x="146001" y="83492"/>
                  </a:cubicBezTo>
                  <a:cubicBezTo>
                    <a:pt x="147191" y="83492"/>
                    <a:pt x="147787" y="83790"/>
                    <a:pt x="147787" y="84385"/>
                  </a:cubicBezTo>
                  <a:cubicBezTo>
                    <a:pt x="148084" y="84683"/>
                    <a:pt x="148754" y="84832"/>
                    <a:pt x="149796" y="84832"/>
                  </a:cubicBezTo>
                  <a:cubicBezTo>
                    <a:pt x="150838" y="84832"/>
                    <a:pt x="152177" y="85129"/>
                    <a:pt x="153814" y="85725"/>
                  </a:cubicBezTo>
                  <a:cubicBezTo>
                    <a:pt x="155451" y="86320"/>
                    <a:pt x="156642" y="86618"/>
                    <a:pt x="157386" y="86618"/>
                  </a:cubicBezTo>
                  <a:cubicBezTo>
                    <a:pt x="158130" y="86618"/>
                    <a:pt x="159619" y="87139"/>
                    <a:pt x="161851" y="88180"/>
                  </a:cubicBezTo>
                  <a:cubicBezTo>
                    <a:pt x="164083" y="89222"/>
                    <a:pt x="165200" y="90041"/>
                    <a:pt x="165200" y="90636"/>
                  </a:cubicBezTo>
                  <a:cubicBezTo>
                    <a:pt x="165200" y="91231"/>
                    <a:pt x="165423" y="91752"/>
                    <a:pt x="165869" y="92199"/>
                  </a:cubicBezTo>
                  <a:cubicBezTo>
                    <a:pt x="166316" y="92645"/>
                    <a:pt x="166316" y="93315"/>
                    <a:pt x="165869" y="94208"/>
                  </a:cubicBezTo>
                  <a:cubicBezTo>
                    <a:pt x="165423" y="95101"/>
                    <a:pt x="165497" y="95919"/>
                    <a:pt x="166093" y="96664"/>
                  </a:cubicBezTo>
                  <a:cubicBezTo>
                    <a:pt x="166688" y="97408"/>
                    <a:pt x="166688" y="98003"/>
                    <a:pt x="166093" y="98450"/>
                  </a:cubicBezTo>
                  <a:cubicBezTo>
                    <a:pt x="165497" y="98896"/>
                    <a:pt x="164307" y="99268"/>
                    <a:pt x="162521" y="99566"/>
                  </a:cubicBezTo>
                  <a:cubicBezTo>
                    <a:pt x="161032" y="99863"/>
                    <a:pt x="159544" y="100310"/>
                    <a:pt x="158056" y="100905"/>
                  </a:cubicBezTo>
                  <a:cubicBezTo>
                    <a:pt x="156568" y="101798"/>
                    <a:pt x="155526" y="102096"/>
                    <a:pt x="154931" y="101798"/>
                  </a:cubicBezTo>
                  <a:cubicBezTo>
                    <a:pt x="154335" y="101203"/>
                    <a:pt x="153293" y="101203"/>
                    <a:pt x="151805" y="101798"/>
                  </a:cubicBezTo>
                  <a:cubicBezTo>
                    <a:pt x="150614" y="102393"/>
                    <a:pt x="148382" y="102840"/>
                    <a:pt x="145108" y="103138"/>
                  </a:cubicBezTo>
                  <a:cubicBezTo>
                    <a:pt x="142131" y="103138"/>
                    <a:pt x="140048" y="103435"/>
                    <a:pt x="138857" y="104031"/>
                  </a:cubicBezTo>
                  <a:cubicBezTo>
                    <a:pt x="137666" y="104626"/>
                    <a:pt x="136773" y="104924"/>
                    <a:pt x="136178" y="104924"/>
                  </a:cubicBezTo>
                  <a:cubicBezTo>
                    <a:pt x="135583" y="104924"/>
                    <a:pt x="134839" y="105370"/>
                    <a:pt x="133946" y="106263"/>
                  </a:cubicBezTo>
                  <a:cubicBezTo>
                    <a:pt x="133053" y="107156"/>
                    <a:pt x="132309" y="108495"/>
                    <a:pt x="131713" y="110281"/>
                  </a:cubicBezTo>
                  <a:cubicBezTo>
                    <a:pt x="131118" y="111770"/>
                    <a:pt x="130523" y="112886"/>
                    <a:pt x="129927" y="113630"/>
                  </a:cubicBezTo>
                  <a:cubicBezTo>
                    <a:pt x="129332" y="114374"/>
                    <a:pt x="128290" y="114746"/>
                    <a:pt x="126802" y="114746"/>
                  </a:cubicBezTo>
                  <a:cubicBezTo>
                    <a:pt x="125611" y="114746"/>
                    <a:pt x="124570" y="114300"/>
                    <a:pt x="123677" y="113407"/>
                  </a:cubicBezTo>
                  <a:lnTo>
                    <a:pt x="122784" y="112514"/>
                  </a:lnTo>
                  <a:lnTo>
                    <a:pt x="119658" y="113853"/>
                  </a:lnTo>
                  <a:cubicBezTo>
                    <a:pt x="117575" y="114746"/>
                    <a:pt x="116161" y="114895"/>
                    <a:pt x="115417" y="114300"/>
                  </a:cubicBezTo>
                  <a:cubicBezTo>
                    <a:pt x="114673" y="113704"/>
                    <a:pt x="114003" y="113556"/>
                    <a:pt x="113407" y="113853"/>
                  </a:cubicBezTo>
                  <a:lnTo>
                    <a:pt x="113407" y="113407"/>
                  </a:lnTo>
                  <a:cubicBezTo>
                    <a:pt x="114003" y="112811"/>
                    <a:pt x="114598" y="112514"/>
                    <a:pt x="115193" y="112514"/>
                  </a:cubicBezTo>
                  <a:cubicBezTo>
                    <a:pt x="115789" y="112514"/>
                    <a:pt x="116086" y="112291"/>
                    <a:pt x="116086" y="111844"/>
                  </a:cubicBezTo>
                  <a:cubicBezTo>
                    <a:pt x="116086" y="111398"/>
                    <a:pt x="115863" y="111174"/>
                    <a:pt x="115417" y="111174"/>
                  </a:cubicBezTo>
                  <a:cubicBezTo>
                    <a:pt x="114970" y="111174"/>
                    <a:pt x="114003" y="111546"/>
                    <a:pt x="112514" y="112291"/>
                  </a:cubicBezTo>
                  <a:cubicBezTo>
                    <a:pt x="111026" y="113035"/>
                    <a:pt x="109538" y="113556"/>
                    <a:pt x="108050" y="113853"/>
                  </a:cubicBezTo>
                  <a:cubicBezTo>
                    <a:pt x="107157" y="114151"/>
                    <a:pt x="105817" y="114597"/>
                    <a:pt x="104031" y="115193"/>
                  </a:cubicBezTo>
                  <a:cubicBezTo>
                    <a:pt x="102841" y="115788"/>
                    <a:pt x="100906" y="116681"/>
                    <a:pt x="98227" y="117872"/>
                  </a:cubicBezTo>
                  <a:cubicBezTo>
                    <a:pt x="95548" y="118765"/>
                    <a:pt x="93018" y="119806"/>
                    <a:pt x="90637" y="120997"/>
                  </a:cubicBezTo>
                  <a:cubicBezTo>
                    <a:pt x="87958" y="122188"/>
                    <a:pt x="86470" y="122783"/>
                    <a:pt x="86172" y="122783"/>
                  </a:cubicBezTo>
                  <a:lnTo>
                    <a:pt x="91083" y="120104"/>
                  </a:lnTo>
                  <a:cubicBezTo>
                    <a:pt x="94953" y="118318"/>
                    <a:pt x="97036" y="117276"/>
                    <a:pt x="97334" y="116979"/>
                  </a:cubicBezTo>
                  <a:lnTo>
                    <a:pt x="93316" y="117872"/>
                  </a:lnTo>
                  <a:cubicBezTo>
                    <a:pt x="90339" y="118765"/>
                    <a:pt x="87958" y="119658"/>
                    <a:pt x="86172" y="120551"/>
                  </a:cubicBezTo>
                  <a:cubicBezTo>
                    <a:pt x="84386" y="121443"/>
                    <a:pt x="82898" y="121890"/>
                    <a:pt x="81707" y="121890"/>
                  </a:cubicBezTo>
                  <a:cubicBezTo>
                    <a:pt x="80516" y="122485"/>
                    <a:pt x="79177" y="123081"/>
                    <a:pt x="77689" y="123676"/>
                  </a:cubicBezTo>
                  <a:cubicBezTo>
                    <a:pt x="76796" y="123974"/>
                    <a:pt x="74861" y="124569"/>
                    <a:pt x="71884" y="125462"/>
                  </a:cubicBezTo>
                  <a:cubicBezTo>
                    <a:pt x="69503" y="126355"/>
                    <a:pt x="67866" y="126950"/>
                    <a:pt x="66973" y="127248"/>
                  </a:cubicBezTo>
                  <a:cubicBezTo>
                    <a:pt x="66378" y="127545"/>
                    <a:pt x="65708" y="127694"/>
                    <a:pt x="64964" y="127694"/>
                  </a:cubicBezTo>
                  <a:cubicBezTo>
                    <a:pt x="64220" y="127694"/>
                    <a:pt x="63624" y="127992"/>
                    <a:pt x="63178" y="128587"/>
                  </a:cubicBezTo>
                  <a:cubicBezTo>
                    <a:pt x="62731" y="129183"/>
                    <a:pt x="61764" y="129480"/>
                    <a:pt x="60276" y="129480"/>
                  </a:cubicBezTo>
                  <a:cubicBezTo>
                    <a:pt x="58788" y="129480"/>
                    <a:pt x="57895" y="129183"/>
                    <a:pt x="57597" y="128587"/>
                  </a:cubicBezTo>
                  <a:cubicBezTo>
                    <a:pt x="57299" y="127992"/>
                    <a:pt x="57002" y="126652"/>
                    <a:pt x="56704" y="124569"/>
                  </a:cubicBezTo>
                  <a:lnTo>
                    <a:pt x="56704" y="126801"/>
                  </a:lnTo>
                  <a:cubicBezTo>
                    <a:pt x="56704" y="127992"/>
                    <a:pt x="56704" y="129480"/>
                    <a:pt x="56704" y="131266"/>
                  </a:cubicBezTo>
                  <a:cubicBezTo>
                    <a:pt x="56704" y="137219"/>
                    <a:pt x="57002" y="141833"/>
                    <a:pt x="57597" y="145107"/>
                  </a:cubicBezTo>
                  <a:cubicBezTo>
                    <a:pt x="57895" y="148084"/>
                    <a:pt x="58639" y="150614"/>
                    <a:pt x="59829" y="152697"/>
                  </a:cubicBezTo>
                  <a:cubicBezTo>
                    <a:pt x="61020" y="155079"/>
                    <a:pt x="61318" y="156641"/>
                    <a:pt x="60722" y="157385"/>
                  </a:cubicBezTo>
                  <a:cubicBezTo>
                    <a:pt x="60127" y="158130"/>
                    <a:pt x="59829" y="158799"/>
                    <a:pt x="59829" y="159395"/>
                  </a:cubicBezTo>
                  <a:cubicBezTo>
                    <a:pt x="59829" y="159395"/>
                    <a:pt x="59978" y="159543"/>
                    <a:pt x="60276" y="159841"/>
                  </a:cubicBezTo>
                  <a:cubicBezTo>
                    <a:pt x="60276" y="160734"/>
                    <a:pt x="60425" y="161329"/>
                    <a:pt x="60722" y="161627"/>
                  </a:cubicBezTo>
                  <a:cubicBezTo>
                    <a:pt x="61020" y="162818"/>
                    <a:pt x="60946" y="163487"/>
                    <a:pt x="60499" y="163636"/>
                  </a:cubicBezTo>
                  <a:cubicBezTo>
                    <a:pt x="60053" y="163785"/>
                    <a:pt x="59829" y="164455"/>
                    <a:pt x="59829" y="165645"/>
                  </a:cubicBezTo>
                  <a:cubicBezTo>
                    <a:pt x="59829" y="166538"/>
                    <a:pt x="59532" y="166538"/>
                    <a:pt x="58936" y="165645"/>
                  </a:cubicBezTo>
                  <a:cubicBezTo>
                    <a:pt x="58936" y="165348"/>
                    <a:pt x="58788" y="164752"/>
                    <a:pt x="58490" y="163860"/>
                  </a:cubicBezTo>
                  <a:cubicBezTo>
                    <a:pt x="57895" y="161776"/>
                    <a:pt x="57597" y="160734"/>
                    <a:pt x="57597" y="160734"/>
                  </a:cubicBezTo>
                  <a:cubicBezTo>
                    <a:pt x="57597" y="160734"/>
                    <a:pt x="57225" y="160734"/>
                    <a:pt x="56481" y="160734"/>
                  </a:cubicBezTo>
                  <a:cubicBezTo>
                    <a:pt x="55737" y="160734"/>
                    <a:pt x="55216" y="160883"/>
                    <a:pt x="54918" y="161181"/>
                  </a:cubicBezTo>
                  <a:cubicBezTo>
                    <a:pt x="54620" y="161478"/>
                    <a:pt x="53876" y="161925"/>
                    <a:pt x="52686" y="162520"/>
                  </a:cubicBezTo>
                  <a:cubicBezTo>
                    <a:pt x="51495" y="163115"/>
                    <a:pt x="50751" y="162967"/>
                    <a:pt x="50453" y="162074"/>
                  </a:cubicBezTo>
                  <a:cubicBezTo>
                    <a:pt x="50155" y="160883"/>
                    <a:pt x="49263" y="159692"/>
                    <a:pt x="47774" y="158502"/>
                  </a:cubicBezTo>
                  <a:cubicBezTo>
                    <a:pt x="46286" y="157311"/>
                    <a:pt x="45095" y="155823"/>
                    <a:pt x="44202" y="154037"/>
                  </a:cubicBezTo>
                  <a:cubicBezTo>
                    <a:pt x="43309" y="152251"/>
                    <a:pt x="42119" y="150465"/>
                    <a:pt x="40631" y="148679"/>
                  </a:cubicBezTo>
                  <a:cubicBezTo>
                    <a:pt x="39142" y="146298"/>
                    <a:pt x="38398" y="144810"/>
                    <a:pt x="38398" y="144214"/>
                  </a:cubicBezTo>
                  <a:cubicBezTo>
                    <a:pt x="38398" y="143619"/>
                    <a:pt x="37952" y="142875"/>
                    <a:pt x="37059" y="141982"/>
                  </a:cubicBezTo>
                  <a:cubicBezTo>
                    <a:pt x="36166" y="141089"/>
                    <a:pt x="35719" y="140270"/>
                    <a:pt x="35719" y="139526"/>
                  </a:cubicBezTo>
                  <a:cubicBezTo>
                    <a:pt x="35719" y="138782"/>
                    <a:pt x="35570" y="138261"/>
                    <a:pt x="35273" y="137963"/>
                  </a:cubicBezTo>
                  <a:cubicBezTo>
                    <a:pt x="34677" y="137666"/>
                    <a:pt x="34529" y="137070"/>
                    <a:pt x="34826" y="136177"/>
                  </a:cubicBezTo>
                  <a:cubicBezTo>
                    <a:pt x="34826" y="135582"/>
                    <a:pt x="34975" y="134912"/>
                    <a:pt x="35273" y="134168"/>
                  </a:cubicBezTo>
                  <a:cubicBezTo>
                    <a:pt x="35570" y="133424"/>
                    <a:pt x="35570" y="130820"/>
                    <a:pt x="35273" y="126355"/>
                  </a:cubicBezTo>
                  <a:cubicBezTo>
                    <a:pt x="34677" y="122485"/>
                    <a:pt x="34231" y="117723"/>
                    <a:pt x="33933" y="112067"/>
                  </a:cubicBezTo>
                  <a:cubicBezTo>
                    <a:pt x="33933" y="106412"/>
                    <a:pt x="34082" y="103733"/>
                    <a:pt x="34380" y="104031"/>
                  </a:cubicBezTo>
                  <a:cubicBezTo>
                    <a:pt x="34677" y="104328"/>
                    <a:pt x="34975" y="105072"/>
                    <a:pt x="35273" y="106263"/>
                  </a:cubicBezTo>
                  <a:cubicBezTo>
                    <a:pt x="35570" y="107156"/>
                    <a:pt x="36017" y="107900"/>
                    <a:pt x="36612" y="108495"/>
                  </a:cubicBezTo>
                  <a:cubicBezTo>
                    <a:pt x="37207" y="108793"/>
                    <a:pt x="37505" y="109240"/>
                    <a:pt x="37505" y="109835"/>
                  </a:cubicBezTo>
                  <a:cubicBezTo>
                    <a:pt x="37505" y="110430"/>
                    <a:pt x="38100" y="112067"/>
                    <a:pt x="39291" y="114746"/>
                  </a:cubicBezTo>
                  <a:lnTo>
                    <a:pt x="41077" y="117872"/>
                  </a:lnTo>
                  <a:lnTo>
                    <a:pt x="41523" y="117425"/>
                  </a:lnTo>
                  <a:cubicBezTo>
                    <a:pt x="41821" y="116532"/>
                    <a:pt x="41970" y="111323"/>
                    <a:pt x="41970" y="101798"/>
                  </a:cubicBezTo>
                  <a:lnTo>
                    <a:pt x="42416" y="87957"/>
                  </a:lnTo>
                  <a:lnTo>
                    <a:pt x="38845" y="84832"/>
                  </a:lnTo>
                  <a:cubicBezTo>
                    <a:pt x="36761" y="83046"/>
                    <a:pt x="35347" y="82004"/>
                    <a:pt x="34603" y="81706"/>
                  </a:cubicBezTo>
                  <a:cubicBezTo>
                    <a:pt x="33859" y="81409"/>
                    <a:pt x="32817" y="80367"/>
                    <a:pt x="31478" y="78581"/>
                  </a:cubicBezTo>
                  <a:cubicBezTo>
                    <a:pt x="30138" y="76795"/>
                    <a:pt x="28873" y="75456"/>
                    <a:pt x="27682" y="74563"/>
                  </a:cubicBezTo>
                  <a:cubicBezTo>
                    <a:pt x="26492" y="73372"/>
                    <a:pt x="25822" y="72777"/>
                    <a:pt x="25673" y="72777"/>
                  </a:cubicBezTo>
                  <a:cubicBezTo>
                    <a:pt x="25524" y="72777"/>
                    <a:pt x="25301" y="74860"/>
                    <a:pt x="25004" y="79027"/>
                  </a:cubicBezTo>
                  <a:cubicBezTo>
                    <a:pt x="24408" y="83195"/>
                    <a:pt x="24111" y="88701"/>
                    <a:pt x="24111" y="95547"/>
                  </a:cubicBezTo>
                  <a:cubicBezTo>
                    <a:pt x="24111" y="102393"/>
                    <a:pt x="23962" y="106114"/>
                    <a:pt x="23664" y="106710"/>
                  </a:cubicBezTo>
                  <a:cubicBezTo>
                    <a:pt x="23366" y="107305"/>
                    <a:pt x="23069" y="108049"/>
                    <a:pt x="22771" y="108942"/>
                  </a:cubicBezTo>
                  <a:cubicBezTo>
                    <a:pt x="22473" y="110133"/>
                    <a:pt x="22176" y="110728"/>
                    <a:pt x="21878" y="110728"/>
                  </a:cubicBezTo>
                  <a:cubicBezTo>
                    <a:pt x="21581" y="110728"/>
                    <a:pt x="21208" y="109835"/>
                    <a:pt x="20762" y="108049"/>
                  </a:cubicBezTo>
                  <a:cubicBezTo>
                    <a:pt x="20315" y="106263"/>
                    <a:pt x="19720" y="105296"/>
                    <a:pt x="18976" y="105147"/>
                  </a:cubicBezTo>
                  <a:cubicBezTo>
                    <a:pt x="18232" y="104998"/>
                    <a:pt x="17488" y="105296"/>
                    <a:pt x="16744" y="106040"/>
                  </a:cubicBezTo>
                  <a:cubicBezTo>
                    <a:pt x="15999" y="106784"/>
                    <a:pt x="15330" y="107305"/>
                    <a:pt x="14734" y="107602"/>
                  </a:cubicBezTo>
                  <a:cubicBezTo>
                    <a:pt x="13841" y="107900"/>
                    <a:pt x="12055" y="106635"/>
                    <a:pt x="9377" y="103807"/>
                  </a:cubicBezTo>
                  <a:cubicBezTo>
                    <a:pt x="6698" y="100980"/>
                    <a:pt x="5358" y="98822"/>
                    <a:pt x="5358" y="97333"/>
                  </a:cubicBezTo>
                  <a:cubicBezTo>
                    <a:pt x="5358" y="95845"/>
                    <a:pt x="4465" y="94208"/>
                    <a:pt x="2679" y="92422"/>
                  </a:cubicBezTo>
                  <a:cubicBezTo>
                    <a:pt x="893" y="90636"/>
                    <a:pt x="0" y="88999"/>
                    <a:pt x="0" y="87511"/>
                  </a:cubicBezTo>
                  <a:cubicBezTo>
                    <a:pt x="0" y="86022"/>
                    <a:pt x="224" y="85055"/>
                    <a:pt x="670" y="84609"/>
                  </a:cubicBezTo>
                  <a:cubicBezTo>
                    <a:pt x="1117" y="84162"/>
                    <a:pt x="2233" y="81111"/>
                    <a:pt x="4019" y="75456"/>
                  </a:cubicBezTo>
                  <a:cubicBezTo>
                    <a:pt x="5805" y="69800"/>
                    <a:pt x="7591" y="65038"/>
                    <a:pt x="9377" y="61168"/>
                  </a:cubicBezTo>
                  <a:cubicBezTo>
                    <a:pt x="11163" y="57596"/>
                    <a:pt x="12651" y="55215"/>
                    <a:pt x="13841" y="54024"/>
                  </a:cubicBezTo>
                  <a:lnTo>
                    <a:pt x="15627" y="51792"/>
                  </a:lnTo>
                  <a:lnTo>
                    <a:pt x="18753" y="54471"/>
                  </a:lnTo>
                  <a:lnTo>
                    <a:pt x="21432" y="57150"/>
                  </a:lnTo>
                  <a:lnTo>
                    <a:pt x="22325" y="55810"/>
                  </a:lnTo>
                  <a:cubicBezTo>
                    <a:pt x="23218" y="54620"/>
                    <a:pt x="24111" y="53429"/>
                    <a:pt x="25004" y="52238"/>
                  </a:cubicBezTo>
                  <a:lnTo>
                    <a:pt x="26343" y="50006"/>
                  </a:lnTo>
                  <a:cubicBezTo>
                    <a:pt x="26343" y="50304"/>
                    <a:pt x="26120" y="52015"/>
                    <a:pt x="25673" y="55141"/>
                  </a:cubicBezTo>
                  <a:cubicBezTo>
                    <a:pt x="25227" y="58266"/>
                    <a:pt x="25301" y="60870"/>
                    <a:pt x="25897" y="62954"/>
                  </a:cubicBezTo>
                  <a:cubicBezTo>
                    <a:pt x="26194" y="64740"/>
                    <a:pt x="26492" y="65782"/>
                    <a:pt x="26789" y="66079"/>
                  </a:cubicBezTo>
                  <a:cubicBezTo>
                    <a:pt x="27087" y="66377"/>
                    <a:pt x="27831" y="66675"/>
                    <a:pt x="29022" y="66972"/>
                  </a:cubicBezTo>
                  <a:cubicBezTo>
                    <a:pt x="30213" y="67270"/>
                    <a:pt x="31701" y="67717"/>
                    <a:pt x="33487" y="68312"/>
                  </a:cubicBezTo>
                  <a:cubicBezTo>
                    <a:pt x="34677" y="68907"/>
                    <a:pt x="36538" y="69428"/>
                    <a:pt x="39068" y="69875"/>
                  </a:cubicBezTo>
                  <a:cubicBezTo>
                    <a:pt x="41598" y="70321"/>
                    <a:pt x="43012" y="70544"/>
                    <a:pt x="43309" y="70544"/>
                  </a:cubicBezTo>
                  <a:cubicBezTo>
                    <a:pt x="43309" y="70544"/>
                    <a:pt x="43607" y="67419"/>
                    <a:pt x="44202" y="61168"/>
                  </a:cubicBezTo>
                  <a:cubicBezTo>
                    <a:pt x="44798" y="53429"/>
                    <a:pt x="45244" y="48518"/>
                    <a:pt x="45542" y="46434"/>
                  </a:cubicBezTo>
                  <a:cubicBezTo>
                    <a:pt x="46435" y="37504"/>
                    <a:pt x="46881" y="33040"/>
                    <a:pt x="46881" y="33040"/>
                  </a:cubicBezTo>
                  <a:cubicBezTo>
                    <a:pt x="47477" y="26491"/>
                    <a:pt x="47923" y="21133"/>
                    <a:pt x="48221" y="16966"/>
                  </a:cubicBezTo>
                  <a:cubicBezTo>
                    <a:pt x="48221" y="15478"/>
                    <a:pt x="48221" y="14287"/>
                    <a:pt x="48221" y="13394"/>
                  </a:cubicBezTo>
                  <a:cubicBezTo>
                    <a:pt x="48221" y="12501"/>
                    <a:pt x="48221" y="11757"/>
                    <a:pt x="48221" y="11162"/>
                  </a:cubicBezTo>
                  <a:cubicBezTo>
                    <a:pt x="48221" y="10567"/>
                    <a:pt x="48146" y="10194"/>
                    <a:pt x="47997" y="10046"/>
                  </a:cubicBezTo>
                  <a:cubicBezTo>
                    <a:pt x="47849" y="9897"/>
                    <a:pt x="47774" y="9822"/>
                    <a:pt x="47774" y="9822"/>
                  </a:cubicBezTo>
                  <a:cubicBezTo>
                    <a:pt x="47179" y="10120"/>
                    <a:pt x="46584" y="10120"/>
                    <a:pt x="45988" y="9822"/>
                  </a:cubicBezTo>
                  <a:cubicBezTo>
                    <a:pt x="45393" y="9227"/>
                    <a:pt x="44872" y="8483"/>
                    <a:pt x="44426" y="7590"/>
                  </a:cubicBezTo>
                  <a:cubicBezTo>
                    <a:pt x="43979" y="6697"/>
                    <a:pt x="43830" y="6176"/>
                    <a:pt x="43979" y="6027"/>
                  </a:cubicBezTo>
                  <a:cubicBezTo>
                    <a:pt x="44128" y="5878"/>
                    <a:pt x="43979" y="5432"/>
                    <a:pt x="43533" y="4688"/>
                  </a:cubicBezTo>
                  <a:cubicBezTo>
                    <a:pt x="43086" y="3944"/>
                    <a:pt x="43086" y="3274"/>
                    <a:pt x="43533" y="2679"/>
                  </a:cubicBezTo>
                  <a:cubicBezTo>
                    <a:pt x="43979" y="2083"/>
                    <a:pt x="46360" y="1711"/>
                    <a:pt x="50676" y="1562"/>
                  </a:cubicBezTo>
                  <a:cubicBezTo>
                    <a:pt x="54992" y="1414"/>
                    <a:pt x="57895" y="1786"/>
                    <a:pt x="59383" y="2679"/>
                  </a:cubicBezTo>
                  <a:cubicBezTo>
                    <a:pt x="60871" y="3572"/>
                    <a:pt x="62136" y="4985"/>
                    <a:pt x="63178" y="6920"/>
                  </a:cubicBezTo>
                  <a:cubicBezTo>
                    <a:pt x="64220" y="8855"/>
                    <a:pt x="64592" y="10418"/>
                    <a:pt x="64294" y="11608"/>
                  </a:cubicBezTo>
                  <a:cubicBezTo>
                    <a:pt x="63997" y="13097"/>
                    <a:pt x="63550" y="15776"/>
                    <a:pt x="62955" y="19645"/>
                  </a:cubicBezTo>
                  <a:cubicBezTo>
                    <a:pt x="62657" y="23812"/>
                    <a:pt x="62359" y="27682"/>
                    <a:pt x="62062" y="31254"/>
                  </a:cubicBezTo>
                  <a:cubicBezTo>
                    <a:pt x="61764" y="34826"/>
                    <a:pt x="61318" y="39588"/>
                    <a:pt x="60722" y="45541"/>
                  </a:cubicBezTo>
                  <a:cubicBezTo>
                    <a:pt x="60127" y="49113"/>
                    <a:pt x="59532" y="53280"/>
                    <a:pt x="58936" y="58043"/>
                  </a:cubicBezTo>
                  <a:cubicBezTo>
                    <a:pt x="58639" y="60424"/>
                    <a:pt x="58490" y="62359"/>
                    <a:pt x="58490" y="63847"/>
                  </a:cubicBezTo>
                  <a:cubicBezTo>
                    <a:pt x="58490" y="65038"/>
                    <a:pt x="58788" y="65484"/>
                    <a:pt x="59383" y="65186"/>
                  </a:cubicBezTo>
                  <a:cubicBezTo>
                    <a:pt x="59978" y="64889"/>
                    <a:pt x="61318" y="65484"/>
                    <a:pt x="63401" y="66972"/>
                  </a:cubicBezTo>
                  <a:cubicBezTo>
                    <a:pt x="65187" y="68758"/>
                    <a:pt x="66303" y="69651"/>
                    <a:pt x="66750" y="69651"/>
                  </a:cubicBezTo>
                  <a:cubicBezTo>
                    <a:pt x="67196" y="69651"/>
                    <a:pt x="67792" y="70098"/>
                    <a:pt x="68536" y="70991"/>
                  </a:cubicBezTo>
                  <a:cubicBezTo>
                    <a:pt x="69280" y="71884"/>
                    <a:pt x="69875" y="72330"/>
                    <a:pt x="70322" y="72330"/>
                  </a:cubicBezTo>
                  <a:cubicBezTo>
                    <a:pt x="70768" y="72330"/>
                    <a:pt x="71215" y="72777"/>
                    <a:pt x="71661" y="73670"/>
                  </a:cubicBezTo>
                  <a:cubicBezTo>
                    <a:pt x="72108" y="74563"/>
                    <a:pt x="73001" y="75530"/>
                    <a:pt x="74340" y="76572"/>
                  </a:cubicBezTo>
                  <a:cubicBezTo>
                    <a:pt x="75680" y="77614"/>
                    <a:pt x="76647" y="78730"/>
                    <a:pt x="77242" y="79920"/>
                  </a:cubicBezTo>
                  <a:cubicBezTo>
                    <a:pt x="77838" y="81111"/>
                    <a:pt x="77912" y="82078"/>
                    <a:pt x="77465" y="82823"/>
                  </a:cubicBezTo>
                  <a:cubicBezTo>
                    <a:pt x="77019" y="83567"/>
                    <a:pt x="77019" y="84385"/>
                    <a:pt x="77465" y="85278"/>
                  </a:cubicBezTo>
                  <a:cubicBezTo>
                    <a:pt x="77912" y="86171"/>
                    <a:pt x="77317" y="87436"/>
                    <a:pt x="75680" y="89073"/>
                  </a:cubicBezTo>
                  <a:cubicBezTo>
                    <a:pt x="74042" y="90710"/>
                    <a:pt x="72703" y="91380"/>
                    <a:pt x="71661" y="91083"/>
                  </a:cubicBezTo>
                  <a:cubicBezTo>
                    <a:pt x="70619" y="90785"/>
                    <a:pt x="69503" y="90636"/>
                    <a:pt x="68313" y="90636"/>
                  </a:cubicBezTo>
                  <a:cubicBezTo>
                    <a:pt x="66824" y="90636"/>
                    <a:pt x="65187" y="91083"/>
                    <a:pt x="63401" y="91976"/>
                  </a:cubicBezTo>
                  <a:cubicBezTo>
                    <a:pt x="61615" y="92571"/>
                    <a:pt x="60350" y="92868"/>
                    <a:pt x="59606" y="92868"/>
                  </a:cubicBezTo>
                  <a:cubicBezTo>
                    <a:pt x="58862" y="92868"/>
                    <a:pt x="58118" y="93241"/>
                    <a:pt x="57374" y="93985"/>
                  </a:cubicBezTo>
                  <a:cubicBezTo>
                    <a:pt x="56630" y="94729"/>
                    <a:pt x="56257" y="98970"/>
                    <a:pt x="56257" y="106710"/>
                  </a:cubicBezTo>
                  <a:cubicBezTo>
                    <a:pt x="56257" y="108793"/>
                    <a:pt x="56257" y="110579"/>
                    <a:pt x="56257" y="112067"/>
                  </a:cubicBezTo>
                  <a:cubicBezTo>
                    <a:pt x="56257" y="113556"/>
                    <a:pt x="56332" y="114746"/>
                    <a:pt x="56481" y="115639"/>
                  </a:cubicBezTo>
                  <a:cubicBezTo>
                    <a:pt x="56630" y="116532"/>
                    <a:pt x="56704" y="117202"/>
                    <a:pt x="56704" y="117648"/>
                  </a:cubicBezTo>
                  <a:cubicBezTo>
                    <a:pt x="56704" y="118095"/>
                    <a:pt x="56853" y="118169"/>
                    <a:pt x="57150" y="117872"/>
                  </a:cubicBezTo>
                  <a:cubicBezTo>
                    <a:pt x="57448" y="117872"/>
                    <a:pt x="57597" y="117500"/>
                    <a:pt x="57597" y="116755"/>
                  </a:cubicBezTo>
                  <a:cubicBezTo>
                    <a:pt x="57597" y="116011"/>
                    <a:pt x="58192" y="115490"/>
                    <a:pt x="59383" y="115193"/>
                  </a:cubicBezTo>
                  <a:cubicBezTo>
                    <a:pt x="60276" y="115193"/>
                    <a:pt x="62062" y="114300"/>
                    <a:pt x="64741" y="112514"/>
                  </a:cubicBezTo>
                  <a:cubicBezTo>
                    <a:pt x="65336" y="111918"/>
                    <a:pt x="66824" y="110802"/>
                    <a:pt x="69205" y="109165"/>
                  </a:cubicBezTo>
                  <a:cubicBezTo>
                    <a:pt x="71587" y="107528"/>
                    <a:pt x="73224" y="106263"/>
                    <a:pt x="74117" y="105370"/>
                  </a:cubicBezTo>
                  <a:cubicBezTo>
                    <a:pt x="78284" y="102393"/>
                    <a:pt x="80591" y="100905"/>
                    <a:pt x="81037" y="100905"/>
                  </a:cubicBezTo>
                  <a:cubicBezTo>
                    <a:pt x="81484" y="100905"/>
                    <a:pt x="81707" y="100756"/>
                    <a:pt x="81707" y="100459"/>
                  </a:cubicBezTo>
                  <a:cubicBezTo>
                    <a:pt x="81707" y="100161"/>
                    <a:pt x="82749" y="99417"/>
                    <a:pt x="84832" y="98226"/>
                  </a:cubicBezTo>
                  <a:cubicBezTo>
                    <a:pt x="87214" y="96738"/>
                    <a:pt x="88702" y="95696"/>
                    <a:pt x="89297" y="95101"/>
                  </a:cubicBezTo>
                  <a:cubicBezTo>
                    <a:pt x="89893" y="94506"/>
                    <a:pt x="90637" y="94059"/>
                    <a:pt x="91530" y="93761"/>
                  </a:cubicBezTo>
                  <a:cubicBezTo>
                    <a:pt x="92125" y="93464"/>
                    <a:pt x="92423" y="93017"/>
                    <a:pt x="92423" y="92422"/>
                  </a:cubicBezTo>
                  <a:cubicBezTo>
                    <a:pt x="92423" y="91827"/>
                    <a:pt x="92125" y="90785"/>
                    <a:pt x="91530" y="89297"/>
                  </a:cubicBezTo>
                  <a:cubicBezTo>
                    <a:pt x="90934" y="87808"/>
                    <a:pt x="90339" y="87064"/>
                    <a:pt x="89744" y="87064"/>
                  </a:cubicBezTo>
                  <a:cubicBezTo>
                    <a:pt x="89148" y="87064"/>
                    <a:pt x="88255" y="87883"/>
                    <a:pt x="87065" y="89520"/>
                  </a:cubicBezTo>
                  <a:cubicBezTo>
                    <a:pt x="85874" y="91157"/>
                    <a:pt x="84907" y="91976"/>
                    <a:pt x="84163" y="91976"/>
                  </a:cubicBezTo>
                  <a:cubicBezTo>
                    <a:pt x="83419" y="91976"/>
                    <a:pt x="83047" y="91306"/>
                    <a:pt x="83047" y="89966"/>
                  </a:cubicBezTo>
                  <a:cubicBezTo>
                    <a:pt x="83047" y="88627"/>
                    <a:pt x="82526" y="87139"/>
                    <a:pt x="81484" y="85501"/>
                  </a:cubicBezTo>
                  <a:cubicBezTo>
                    <a:pt x="80442" y="83864"/>
                    <a:pt x="79623" y="82153"/>
                    <a:pt x="79028" y="80367"/>
                  </a:cubicBezTo>
                  <a:cubicBezTo>
                    <a:pt x="78433" y="78581"/>
                    <a:pt x="77912" y="77688"/>
                    <a:pt x="77465" y="77688"/>
                  </a:cubicBezTo>
                  <a:cubicBezTo>
                    <a:pt x="77019" y="77688"/>
                    <a:pt x="76721" y="76869"/>
                    <a:pt x="76572" y="75232"/>
                  </a:cubicBezTo>
                  <a:cubicBezTo>
                    <a:pt x="76424" y="73595"/>
                    <a:pt x="75977" y="72628"/>
                    <a:pt x="75233" y="72330"/>
                  </a:cubicBezTo>
                  <a:cubicBezTo>
                    <a:pt x="74489" y="72033"/>
                    <a:pt x="74266" y="70395"/>
                    <a:pt x="74563" y="67419"/>
                  </a:cubicBezTo>
                  <a:cubicBezTo>
                    <a:pt x="74563" y="65038"/>
                    <a:pt x="74563" y="61019"/>
                    <a:pt x="74563" y="55364"/>
                  </a:cubicBezTo>
                  <a:cubicBezTo>
                    <a:pt x="74563" y="50601"/>
                    <a:pt x="74489" y="47774"/>
                    <a:pt x="74340" y="46881"/>
                  </a:cubicBezTo>
                  <a:cubicBezTo>
                    <a:pt x="74191" y="45988"/>
                    <a:pt x="73373" y="45318"/>
                    <a:pt x="71884" y="44871"/>
                  </a:cubicBezTo>
                  <a:cubicBezTo>
                    <a:pt x="70396" y="44425"/>
                    <a:pt x="69503" y="43755"/>
                    <a:pt x="69205" y="42862"/>
                  </a:cubicBezTo>
                  <a:cubicBezTo>
                    <a:pt x="68908" y="41969"/>
                    <a:pt x="69429" y="41002"/>
                    <a:pt x="70768" y="39960"/>
                  </a:cubicBezTo>
                  <a:cubicBezTo>
                    <a:pt x="72108" y="38918"/>
                    <a:pt x="73745" y="38397"/>
                    <a:pt x="75680" y="38397"/>
                  </a:cubicBezTo>
                  <a:cubicBezTo>
                    <a:pt x="77614" y="38397"/>
                    <a:pt x="79028" y="38695"/>
                    <a:pt x="79921" y="39290"/>
                  </a:cubicBezTo>
                  <a:cubicBezTo>
                    <a:pt x="80814" y="39886"/>
                    <a:pt x="81558" y="40183"/>
                    <a:pt x="82154" y="40183"/>
                  </a:cubicBezTo>
                  <a:cubicBezTo>
                    <a:pt x="82749" y="40183"/>
                    <a:pt x="83939" y="38844"/>
                    <a:pt x="85725" y="36165"/>
                  </a:cubicBezTo>
                  <a:cubicBezTo>
                    <a:pt x="87511" y="33188"/>
                    <a:pt x="89744" y="30510"/>
                    <a:pt x="92423" y="28128"/>
                  </a:cubicBezTo>
                  <a:cubicBezTo>
                    <a:pt x="95399" y="25152"/>
                    <a:pt x="97929" y="22770"/>
                    <a:pt x="100013" y="20985"/>
                  </a:cubicBezTo>
                  <a:cubicBezTo>
                    <a:pt x="102692" y="18603"/>
                    <a:pt x="104478" y="16966"/>
                    <a:pt x="105371" y="16073"/>
                  </a:cubicBezTo>
                  <a:cubicBezTo>
                    <a:pt x="106561" y="15180"/>
                    <a:pt x="107901" y="14138"/>
                    <a:pt x="109389" y="12948"/>
                  </a:cubicBezTo>
                  <a:cubicBezTo>
                    <a:pt x="111175" y="11460"/>
                    <a:pt x="112217" y="10567"/>
                    <a:pt x="112514" y="10269"/>
                  </a:cubicBezTo>
                  <a:cubicBezTo>
                    <a:pt x="112514" y="9971"/>
                    <a:pt x="112663" y="9822"/>
                    <a:pt x="112961" y="9822"/>
                  </a:cubicBezTo>
                  <a:cubicBezTo>
                    <a:pt x="113259" y="9822"/>
                    <a:pt x="114226" y="9301"/>
                    <a:pt x="115863" y="8260"/>
                  </a:cubicBezTo>
                  <a:cubicBezTo>
                    <a:pt x="117500" y="7218"/>
                    <a:pt x="118468" y="5655"/>
                    <a:pt x="118765" y="357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latin typeface="+mn-ea"/>
              </a:endParaRPr>
            </a:p>
          </p:txBody>
        </p:sp>
        <p:sp>
          <p:nvSpPr>
            <p:cNvPr id="211" name="TextBox 84">
              <a:extLst>
                <a:ext uri="{FF2B5EF4-FFF2-40B4-BE49-F238E27FC236}">
                  <a16:creationId xmlns:a16="http://schemas.microsoft.com/office/drawing/2014/main" id="{72C29201-A98D-4FEC-8F4D-FF8EA3EA0FD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627618" y="-1881937"/>
              <a:ext cx="1650869" cy="1228113"/>
            </a:xfrm>
            <a:custGeom>
              <a:avLst/>
              <a:gdLst/>
              <a:ahLst/>
              <a:cxnLst/>
              <a:rect l="l" t="t" r="r" b="b"/>
              <a:pathLst>
                <a:path w="212359" h="157978">
                  <a:moveTo>
                    <a:pt x="211913" y="97659"/>
                  </a:moveTo>
                  <a:cubicBezTo>
                    <a:pt x="212210" y="97659"/>
                    <a:pt x="212359" y="97807"/>
                    <a:pt x="212359" y="98105"/>
                  </a:cubicBezTo>
                  <a:cubicBezTo>
                    <a:pt x="212359" y="98403"/>
                    <a:pt x="212285" y="98552"/>
                    <a:pt x="212136" y="98552"/>
                  </a:cubicBezTo>
                  <a:cubicBezTo>
                    <a:pt x="211987" y="98552"/>
                    <a:pt x="211764" y="98403"/>
                    <a:pt x="211466" y="98105"/>
                  </a:cubicBezTo>
                  <a:cubicBezTo>
                    <a:pt x="211169" y="97807"/>
                    <a:pt x="211317" y="97659"/>
                    <a:pt x="211913" y="97659"/>
                  </a:cubicBezTo>
                  <a:close/>
                  <a:moveTo>
                    <a:pt x="99399" y="73549"/>
                  </a:moveTo>
                  <a:cubicBezTo>
                    <a:pt x="99101" y="73549"/>
                    <a:pt x="96571" y="76079"/>
                    <a:pt x="91808" y="81139"/>
                  </a:cubicBezTo>
                  <a:cubicBezTo>
                    <a:pt x="87046" y="85901"/>
                    <a:pt x="84069" y="89027"/>
                    <a:pt x="82879" y="90515"/>
                  </a:cubicBezTo>
                  <a:cubicBezTo>
                    <a:pt x="81391" y="91706"/>
                    <a:pt x="80944" y="92301"/>
                    <a:pt x="81539" y="92301"/>
                  </a:cubicBezTo>
                  <a:cubicBezTo>
                    <a:pt x="81837" y="92301"/>
                    <a:pt x="83549" y="91036"/>
                    <a:pt x="86674" y="88506"/>
                  </a:cubicBezTo>
                  <a:cubicBezTo>
                    <a:pt x="89799" y="85976"/>
                    <a:pt x="92701" y="82925"/>
                    <a:pt x="95380" y="79353"/>
                  </a:cubicBezTo>
                  <a:cubicBezTo>
                    <a:pt x="96571" y="77865"/>
                    <a:pt x="97538" y="76599"/>
                    <a:pt x="98283" y="75558"/>
                  </a:cubicBezTo>
                  <a:cubicBezTo>
                    <a:pt x="99027" y="74516"/>
                    <a:pt x="99399" y="73846"/>
                    <a:pt x="99399" y="73549"/>
                  </a:cubicBezTo>
                  <a:close/>
                  <a:moveTo>
                    <a:pt x="61671" y="325"/>
                  </a:moveTo>
                  <a:cubicBezTo>
                    <a:pt x="63308" y="920"/>
                    <a:pt x="65019" y="1813"/>
                    <a:pt x="66805" y="3004"/>
                  </a:cubicBezTo>
                  <a:cubicBezTo>
                    <a:pt x="68591" y="4195"/>
                    <a:pt x="69931" y="5385"/>
                    <a:pt x="70824" y="6576"/>
                  </a:cubicBezTo>
                  <a:cubicBezTo>
                    <a:pt x="72312" y="8064"/>
                    <a:pt x="73279" y="9255"/>
                    <a:pt x="73726" y="10148"/>
                  </a:cubicBezTo>
                  <a:cubicBezTo>
                    <a:pt x="74172" y="11041"/>
                    <a:pt x="74693" y="12231"/>
                    <a:pt x="75289" y="13720"/>
                  </a:cubicBezTo>
                  <a:cubicBezTo>
                    <a:pt x="75884" y="15208"/>
                    <a:pt x="76182" y="16696"/>
                    <a:pt x="76182" y="18184"/>
                  </a:cubicBezTo>
                  <a:lnTo>
                    <a:pt x="76182" y="20417"/>
                  </a:lnTo>
                  <a:lnTo>
                    <a:pt x="79753" y="21310"/>
                  </a:lnTo>
                  <a:cubicBezTo>
                    <a:pt x="82135" y="21607"/>
                    <a:pt x="83400" y="22277"/>
                    <a:pt x="83549" y="23319"/>
                  </a:cubicBezTo>
                  <a:cubicBezTo>
                    <a:pt x="83697" y="24361"/>
                    <a:pt x="83921" y="25179"/>
                    <a:pt x="84218" y="25775"/>
                  </a:cubicBezTo>
                  <a:cubicBezTo>
                    <a:pt x="84516" y="26072"/>
                    <a:pt x="84665" y="26891"/>
                    <a:pt x="84665" y="28230"/>
                  </a:cubicBezTo>
                  <a:cubicBezTo>
                    <a:pt x="84665" y="29570"/>
                    <a:pt x="84367" y="30537"/>
                    <a:pt x="83772" y="31132"/>
                  </a:cubicBezTo>
                  <a:cubicBezTo>
                    <a:pt x="83176" y="31728"/>
                    <a:pt x="83176" y="33514"/>
                    <a:pt x="83772" y="36490"/>
                  </a:cubicBezTo>
                  <a:cubicBezTo>
                    <a:pt x="84069" y="39169"/>
                    <a:pt x="83846" y="41253"/>
                    <a:pt x="83102" y="42741"/>
                  </a:cubicBezTo>
                  <a:cubicBezTo>
                    <a:pt x="82358" y="44229"/>
                    <a:pt x="80795" y="46313"/>
                    <a:pt x="78414" y="48992"/>
                  </a:cubicBezTo>
                  <a:lnTo>
                    <a:pt x="74842" y="53010"/>
                  </a:lnTo>
                  <a:lnTo>
                    <a:pt x="84665" y="53457"/>
                  </a:lnTo>
                  <a:cubicBezTo>
                    <a:pt x="90916" y="53754"/>
                    <a:pt x="95529" y="54052"/>
                    <a:pt x="98506" y="54350"/>
                  </a:cubicBezTo>
                  <a:cubicBezTo>
                    <a:pt x="100589" y="54945"/>
                    <a:pt x="102822" y="55391"/>
                    <a:pt x="105203" y="55689"/>
                  </a:cubicBezTo>
                  <a:cubicBezTo>
                    <a:pt x="106989" y="55987"/>
                    <a:pt x="107882" y="56136"/>
                    <a:pt x="107882" y="56136"/>
                  </a:cubicBezTo>
                  <a:cubicBezTo>
                    <a:pt x="107882" y="56136"/>
                    <a:pt x="108180" y="55094"/>
                    <a:pt x="108775" y="53010"/>
                  </a:cubicBezTo>
                  <a:cubicBezTo>
                    <a:pt x="109370" y="51224"/>
                    <a:pt x="109817" y="49587"/>
                    <a:pt x="110114" y="48099"/>
                  </a:cubicBezTo>
                  <a:cubicBezTo>
                    <a:pt x="110412" y="46611"/>
                    <a:pt x="110710" y="45718"/>
                    <a:pt x="111007" y="45420"/>
                  </a:cubicBezTo>
                  <a:lnTo>
                    <a:pt x="111454" y="46759"/>
                  </a:lnTo>
                  <a:cubicBezTo>
                    <a:pt x="111156" y="47950"/>
                    <a:pt x="111156" y="49885"/>
                    <a:pt x="111454" y="52564"/>
                  </a:cubicBezTo>
                  <a:lnTo>
                    <a:pt x="111900" y="56136"/>
                  </a:lnTo>
                  <a:lnTo>
                    <a:pt x="112347" y="55243"/>
                  </a:lnTo>
                  <a:cubicBezTo>
                    <a:pt x="112644" y="54052"/>
                    <a:pt x="112942" y="51075"/>
                    <a:pt x="113240" y="46313"/>
                  </a:cubicBezTo>
                  <a:cubicBezTo>
                    <a:pt x="113835" y="41253"/>
                    <a:pt x="113835" y="38723"/>
                    <a:pt x="113240" y="38723"/>
                  </a:cubicBezTo>
                  <a:cubicBezTo>
                    <a:pt x="112942" y="38425"/>
                    <a:pt x="112644" y="37830"/>
                    <a:pt x="112347" y="36937"/>
                  </a:cubicBezTo>
                  <a:cubicBezTo>
                    <a:pt x="112347" y="36639"/>
                    <a:pt x="112272" y="36118"/>
                    <a:pt x="112124" y="35374"/>
                  </a:cubicBezTo>
                  <a:cubicBezTo>
                    <a:pt x="111975" y="34630"/>
                    <a:pt x="111900" y="34258"/>
                    <a:pt x="111900" y="34258"/>
                  </a:cubicBezTo>
                  <a:cubicBezTo>
                    <a:pt x="111603" y="33365"/>
                    <a:pt x="111900" y="32918"/>
                    <a:pt x="112793" y="32918"/>
                  </a:cubicBezTo>
                  <a:cubicBezTo>
                    <a:pt x="113686" y="32918"/>
                    <a:pt x="114430" y="32621"/>
                    <a:pt x="115026" y="32025"/>
                  </a:cubicBezTo>
                  <a:cubicBezTo>
                    <a:pt x="115621" y="31430"/>
                    <a:pt x="117481" y="31356"/>
                    <a:pt x="120607" y="31802"/>
                  </a:cubicBezTo>
                  <a:cubicBezTo>
                    <a:pt x="123732" y="32249"/>
                    <a:pt x="125369" y="32621"/>
                    <a:pt x="125518" y="32918"/>
                  </a:cubicBezTo>
                  <a:cubicBezTo>
                    <a:pt x="125667" y="33216"/>
                    <a:pt x="125220" y="34407"/>
                    <a:pt x="124179" y="36490"/>
                  </a:cubicBezTo>
                  <a:cubicBezTo>
                    <a:pt x="123137" y="38574"/>
                    <a:pt x="122467" y="40211"/>
                    <a:pt x="122169" y="41402"/>
                  </a:cubicBezTo>
                  <a:cubicBezTo>
                    <a:pt x="122169" y="41699"/>
                    <a:pt x="122095" y="42071"/>
                    <a:pt x="121946" y="42518"/>
                  </a:cubicBezTo>
                  <a:cubicBezTo>
                    <a:pt x="121797" y="42964"/>
                    <a:pt x="121872" y="43188"/>
                    <a:pt x="122169" y="43188"/>
                  </a:cubicBezTo>
                  <a:cubicBezTo>
                    <a:pt x="122169" y="43188"/>
                    <a:pt x="123062" y="41550"/>
                    <a:pt x="124848" y="38276"/>
                  </a:cubicBezTo>
                  <a:cubicBezTo>
                    <a:pt x="126634" y="35300"/>
                    <a:pt x="128123" y="32918"/>
                    <a:pt x="129313" y="31132"/>
                  </a:cubicBezTo>
                  <a:cubicBezTo>
                    <a:pt x="130504" y="29644"/>
                    <a:pt x="131099" y="28528"/>
                    <a:pt x="131099" y="27784"/>
                  </a:cubicBezTo>
                  <a:cubicBezTo>
                    <a:pt x="131099" y="27040"/>
                    <a:pt x="131397" y="26370"/>
                    <a:pt x="131992" y="25775"/>
                  </a:cubicBezTo>
                  <a:cubicBezTo>
                    <a:pt x="132587" y="25179"/>
                    <a:pt x="133183" y="24435"/>
                    <a:pt x="133778" y="23542"/>
                  </a:cubicBezTo>
                  <a:cubicBezTo>
                    <a:pt x="134373" y="22649"/>
                    <a:pt x="135266" y="21980"/>
                    <a:pt x="136457" y="21533"/>
                  </a:cubicBezTo>
                  <a:cubicBezTo>
                    <a:pt x="137648" y="21087"/>
                    <a:pt x="139285" y="20863"/>
                    <a:pt x="141368" y="20863"/>
                  </a:cubicBezTo>
                  <a:cubicBezTo>
                    <a:pt x="143452" y="21161"/>
                    <a:pt x="144940" y="21533"/>
                    <a:pt x="145833" y="21980"/>
                  </a:cubicBezTo>
                  <a:cubicBezTo>
                    <a:pt x="146726" y="22426"/>
                    <a:pt x="147173" y="22947"/>
                    <a:pt x="147173" y="23542"/>
                  </a:cubicBezTo>
                  <a:cubicBezTo>
                    <a:pt x="147470" y="24138"/>
                    <a:pt x="147842" y="27189"/>
                    <a:pt x="148289" y="32695"/>
                  </a:cubicBezTo>
                  <a:cubicBezTo>
                    <a:pt x="148735" y="38202"/>
                    <a:pt x="148661" y="42592"/>
                    <a:pt x="148066" y="45866"/>
                  </a:cubicBezTo>
                  <a:cubicBezTo>
                    <a:pt x="147768" y="49438"/>
                    <a:pt x="146726" y="53606"/>
                    <a:pt x="144940" y="58368"/>
                  </a:cubicBezTo>
                  <a:cubicBezTo>
                    <a:pt x="143154" y="64024"/>
                    <a:pt x="141815" y="67744"/>
                    <a:pt x="140922" y="69530"/>
                  </a:cubicBezTo>
                  <a:cubicBezTo>
                    <a:pt x="140029" y="72507"/>
                    <a:pt x="139582" y="74144"/>
                    <a:pt x="139582" y="74441"/>
                  </a:cubicBezTo>
                  <a:cubicBezTo>
                    <a:pt x="139582" y="74739"/>
                    <a:pt x="140178" y="74293"/>
                    <a:pt x="141368" y="73102"/>
                  </a:cubicBezTo>
                  <a:cubicBezTo>
                    <a:pt x="141368" y="73102"/>
                    <a:pt x="143452" y="70572"/>
                    <a:pt x="147619" y="65512"/>
                  </a:cubicBezTo>
                  <a:cubicBezTo>
                    <a:pt x="151489" y="61345"/>
                    <a:pt x="154316" y="57922"/>
                    <a:pt x="156102" y="55243"/>
                  </a:cubicBezTo>
                  <a:cubicBezTo>
                    <a:pt x="158484" y="52266"/>
                    <a:pt x="160121" y="49587"/>
                    <a:pt x="161014" y="47206"/>
                  </a:cubicBezTo>
                  <a:cubicBezTo>
                    <a:pt x="161311" y="46611"/>
                    <a:pt x="161758" y="45718"/>
                    <a:pt x="162353" y="44527"/>
                  </a:cubicBezTo>
                  <a:cubicBezTo>
                    <a:pt x="162948" y="43336"/>
                    <a:pt x="163246" y="42592"/>
                    <a:pt x="163246" y="42295"/>
                  </a:cubicBezTo>
                  <a:cubicBezTo>
                    <a:pt x="163544" y="41997"/>
                    <a:pt x="164139" y="40509"/>
                    <a:pt x="165032" y="37830"/>
                  </a:cubicBezTo>
                  <a:cubicBezTo>
                    <a:pt x="165925" y="35449"/>
                    <a:pt x="166520" y="33811"/>
                    <a:pt x="166818" y="32918"/>
                  </a:cubicBezTo>
                  <a:cubicBezTo>
                    <a:pt x="167413" y="31728"/>
                    <a:pt x="168306" y="29347"/>
                    <a:pt x="169497" y="25775"/>
                  </a:cubicBezTo>
                  <a:cubicBezTo>
                    <a:pt x="170687" y="22500"/>
                    <a:pt x="171432" y="19375"/>
                    <a:pt x="171729" y="16399"/>
                  </a:cubicBezTo>
                  <a:cubicBezTo>
                    <a:pt x="171729" y="13720"/>
                    <a:pt x="172027" y="12380"/>
                    <a:pt x="172622" y="12380"/>
                  </a:cubicBezTo>
                  <a:cubicBezTo>
                    <a:pt x="172920" y="12082"/>
                    <a:pt x="173590" y="12157"/>
                    <a:pt x="174631" y="12603"/>
                  </a:cubicBezTo>
                  <a:cubicBezTo>
                    <a:pt x="175673" y="13050"/>
                    <a:pt x="176194" y="13720"/>
                    <a:pt x="176194" y="14613"/>
                  </a:cubicBezTo>
                  <a:cubicBezTo>
                    <a:pt x="176194" y="15506"/>
                    <a:pt x="176492" y="16175"/>
                    <a:pt x="177087" y="16622"/>
                  </a:cubicBezTo>
                  <a:cubicBezTo>
                    <a:pt x="177682" y="17068"/>
                    <a:pt x="177980" y="17589"/>
                    <a:pt x="177980" y="18184"/>
                  </a:cubicBezTo>
                  <a:cubicBezTo>
                    <a:pt x="177980" y="18780"/>
                    <a:pt x="178278" y="19524"/>
                    <a:pt x="178873" y="20417"/>
                  </a:cubicBezTo>
                  <a:cubicBezTo>
                    <a:pt x="179468" y="21607"/>
                    <a:pt x="179766" y="22500"/>
                    <a:pt x="179766" y="23096"/>
                  </a:cubicBezTo>
                  <a:cubicBezTo>
                    <a:pt x="179766" y="23691"/>
                    <a:pt x="179617" y="24138"/>
                    <a:pt x="179319" y="24435"/>
                  </a:cubicBezTo>
                  <a:cubicBezTo>
                    <a:pt x="179022" y="24733"/>
                    <a:pt x="178724" y="25626"/>
                    <a:pt x="178426" y="27114"/>
                  </a:cubicBezTo>
                  <a:cubicBezTo>
                    <a:pt x="178129" y="28602"/>
                    <a:pt x="177534" y="31132"/>
                    <a:pt x="176641" y="34704"/>
                  </a:cubicBezTo>
                  <a:cubicBezTo>
                    <a:pt x="175748" y="37979"/>
                    <a:pt x="175152" y="39913"/>
                    <a:pt x="174855" y="40509"/>
                  </a:cubicBezTo>
                  <a:cubicBezTo>
                    <a:pt x="174557" y="41104"/>
                    <a:pt x="174408" y="41625"/>
                    <a:pt x="174408" y="42071"/>
                  </a:cubicBezTo>
                  <a:cubicBezTo>
                    <a:pt x="174408" y="42518"/>
                    <a:pt x="174036" y="44155"/>
                    <a:pt x="173292" y="46983"/>
                  </a:cubicBezTo>
                  <a:cubicBezTo>
                    <a:pt x="172548" y="49810"/>
                    <a:pt x="172027" y="51224"/>
                    <a:pt x="171729" y="51224"/>
                  </a:cubicBezTo>
                  <a:cubicBezTo>
                    <a:pt x="171432" y="51224"/>
                    <a:pt x="171283" y="51596"/>
                    <a:pt x="171283" y="52340"/>
                  </a:cubicBezTo>
                  <a:cubicBezTo>
                    <a:pt x="171283" y="53085"/>
                    <a:pt x="170390" y="55243"/>
                    <a:pt x="168604" y="58815"/>
                  </a:cubicBezTo>
                  <a:cubicBezTo>
                    <a:pt x="166818" y="62386"/>
                    <a:pt x="165627" y="64321"/>
                    <a:pt x="165032" y="64619"/>
                  </a:cubicBezTo>
                  <a:cubicBezTo>
                    <a:pt x="164437" y="64916"/>
                    <a:pt x="164139" y="65214"/>
                    <a:pt x="164139" y="65512"/>
                  </a:cubicBezTo>
                  <a:cubicBezTo>
                    <a:pt x="164139" y="65809"/>
                    <a:pt x="163469" y="66926"/>
                    <a:pt x="162130" y="68860"/>
                  </a:cubicBezTo>
                  <a:cubicBezTo>
                    <a:pt x="160790" y="70795"/>
                    <a:pt x="159972" y="71763"/>
                    <a:pt x="159674" y="71763"/>
                  </a:cubicBezTo>
                  <a:cubicBezTo>
                    <a:pt x="159376" y="71763"/>
                    <a:pt x="158335" y="72656"/>
                    <a:pt x="156549" y="74441"/>
                  </a:cubicBezTo>
                  <a:cubicBezTo>
                    <a:pt x="154763" y="76227"/>
                    <a:pt x="153870" y="77269"/>
                    <a:pt x="153870" y="77567"/>
                  </a:cubicBezTo>
                  <a:cubicBezTo>
                    <a:pt x="153870" y="77865"/>
                    <a:pt x="154465" y="78162"/>
                    <a:pt x="155656" y="78460"/>
                  </a:cubicBezTo>
                  <a:cubicBezTo>
                    <a:pt x="157144" y="78757"/>
                    <a:pt x="158632" y="79204"/>
                    <a:pt x="160121" y="79799"/>
                  </a:cubicBezTo>
                  <a:cubicBezTo>
                    <a:pt x="162204" y="80692"/>
                    <a:pt x="163841" y="81585"/>
                    <a:pt x="165032" y="82478"/>
                  </a:cubicBezTo>
                  <a:cubicBezTo>
                    <a:pt x="166223" y="83371"/>
                    <a:pt x="168455" y="85306"/>
                    <a:pt x="171729" y="88282"/>
                  </a:cubicBezTo>
                  <a:cubicBezTo>
                    <a:pt x="174110" y="90664"/>
                    <a:pt x="175748" y="92450"/>
                    <a:pt x="176641" y="93640"/>
                  </a:cubicBezTo>
                  <a:cubicBezTo>
                    <a:pt x="176938" y="94831"/>
                    <a:pt x="176938" y="96170"/>
                    <a:pt x="176641" y="97659"/>
                  </a:cubicBezTo>
                  <a:cubicBezTo>
                    <a:pt x="176343" y="99147"/>
                    <a:pt x="175822" y="100040"/>
                    <a:pt x="175078" y="100338"/>
                  </a:cubicBezTo>
                  <a:cubicBezTo>
                    <a:pt x="174334" y="100635"/>
                    <a:pt x="174110" y="101231"/>
                    <a:pt x="174408" y="102124"/>
                  </a:cubicBezTo>
                  <a:cubicBezTo>
                    <a:pt x="174706" y="103016"/>
                    <a:pt x="174706" y="103463"/>
                    <a:pt x="174408" y="103463"/>
                  </a:cubicBezTo>
                  <a:cubicBezTo>
                    <a:pt x="174110" y="103463"/>
                    <a:pt x="173515" y="103165"/>
                    <a:pt x="172622" y="102570"/>
                  </a:cubicBezTo>
                  <a:cubicBezTo>
                    <a:pt x="172027" y="101975"/>
                    <a:pt x="171506" y="102049"/>
                    <a:pt x="171059" y="102793"/>
                  </a:cubicBezTo>
                  <a:cubicBezTo>
                    <a:pt x="170613" y="103537"/>
                    <a:pt x="170092" y="103909"/>
                    <a:pt x="169497" y="103909"/>
                  </a:cubicBezTo>
                  <a:cubicBezTo>
                    <a:pt x="169199" y="103909"/>
                    <a:pt x="168455" y="104505"/>
                    <a:pt x="167264" y="105695"/>
                  </a:cubicBezTo>
                  <a:cubicBezTo>
                    <a:pt x="166074" y="106886"/>
                    <a:pt x="164511" y="107184"/>
                    <a:pt x="162576" y="106588"/>
                  </a:cubicBezTo>
                  <a:cubicBezTo>
                    <a:pt x="160642" y="105993"/>
                    <a:pt x="158930" y="105100"/>
                    <a:pt x="157442" y="103909"/>
                  </a:cubicBezTo>
                  <a:cubicBezTo>
                    <a:pt x="155953" y="102719"/>
                    <a:pt x="154986" y="102124"/>
                    <a:pt x="154540" y="102124"/>
                  </a:cubicBezTo>
                  <a:cubicBezTo>
                    <a:pt x="154093" y="102124"/>
                    <a:pt x="153126" y="101528"/>
                    <a:pt x="151637" y="100338"/>
                  </a:cubicBezTo>
                  <a:cubicBezTo>
                    <a:pt x="149851" y="98849"/>
                    <a:pt x="146875" y="97063"/>
                    <a:pt x="142708" y="94980"/>
                  </a:cubicBezTo>
                  <a:cubicBezTo>
                    <a:pt x="138541" y="92896"/>
                    <a:pt x="136159" y="91854"/>
                    <a:pt x="135564" y="91854"/>
                  </a:cubicBezTo>
                  <a:cubicBezTo>
                    <a:pt x="134969" y="92152"/>
                    <a:pt x="134448" y="93268"/>
                    <a:pt x="134001" y="95203"/>
                  </a:cubicBezTo>
                  <a:cubicBezTo>
                    <a:pt x="133555" y="97138"/>
                    <a:pt x="133034" y="100040"/>
                    <a:pt x="132439" y="103909"/>
                  </a:cubicBezTo>
                  <a:cubicBezTo>
                    <a:pt x="131546" y="107779"/>
                    <a:pt x="130801" y="111946"/>
                    <a:pt x="130206" y="116411"/>
                  </a:cubicBezTo>
                  <a:cubicBezTo>
                    <a:pt x="129908" y="120281"/>
                    <a:pt x="129908" y="122364"/>
                    <a:pt x="130206" y="122662"/>
                  </a:cubicBezTo>
                  <a:cubicBezTo>
                    <a:pt x="130206" y="122959"/>
                    <a:pt x="132141" y="122811"/>
                    <a:pt x="136010" y="122215"/>
                  </a:cubicBezTo>
                  <a:cubicBezTo>
                    <a:pt x="139880" y="121918"/>
                    <a:pt x="143898" y="121025"/>
                    <a:pt x="148066" y="119536"/>
                  </a:cubicBezTo>
                  <a:cubicBezTo>
                    <a:pt x="152233" y="118048"/>
                    <a:pt x="156102" y="116411"/>
                    <a:pt x="159674" y="114625"/>
                  </a:cubicBezTo>
                  <a:cubicBezTo>
                    <a:pt x="163544" y="112839"/>
                    <a:pt x="167116" y="110904"/>
                    <a:pt x="170390" y="108821"/>
                  </a:cubicBezTo>
                  <a:cubicBezTo>
                    <a:pt x="173962" y="106440"/>
                    <a:pt x="176492" y="104654"/>
                    <a:pt x="177980" y="103463"/>
                  </a:cubicBezTo>
                  <a:cubicBezTo>
                    <a:pt x="179468" y="102272"/>
                    <a:pt x="180659" y="100784"/>
                    <a:pt x="181552" y="98998"/>
                  </a:cubicBezTo>
                  <a:cubicBezTo>
                    <a:pt x="182147" y="97212"/>
                    <a:pt x="182742" y="95054"/>
                    <a:pt x="183338" y="92524"/>
                  </a:cubicBezTo>
                  <a:cubicBezTo>
                    <a:pt x="183933" y="89994"/>
                    <a:pt x="184231" y="86794"/>
                    <a:pt x="184231" y="82925"/>
                  </a:cubicBezTo>
                  <a:cubicBezTo>
                    <a:pt x="184231" y="79055"/>
                    <a:pt x="183338" y="73697"/>
                    <a:pt x="181552" y="66851"/>
                  </a:cubicBezTo>
                  <a:cubicBezTo>
                    <a:pt x="179766" y="59112"/>
                    <a:pt x="178724" y="54647"/>
                    <a:pt x="178426" y="53457"/>
                  </a:cubicBezTo>
                  <a:cubicBezTo>
                    <a:pt x="177831" y="51373"/>
                    <a:pt x="177236" y="50034"/>
                    <a:pt x="176641" y="49438"/>
                  </a:cubicBezTo>
                  <a:cubicBezTo>
                    <a:pt x="176343" y="49141"/>
                    <a:pt x="176492" y="48992"/>
                    <a:pt x="177087" y="48992"/>
                  </a:cubicBezTo>
                  <a:cubicBezTo>
                    <a:pt x="177682" y="48992"/>
                    <a:pt x="178203" y="49290"/>
                    <a:pt x="178650" y="49885"/>
                  </a:cubicBezTo>
                  <a:cubicBezTo>
                    <a:pt x="179096" y="50480"/>
                    <a:pt x="179989" y="51968"/>
                    <a:pt x="181329" y="54350"/>
                  </a:cubicBezTo>
                  <a:cubicBezTo>
                    <a:pt x="182668" y="56731"/>
                    <a:pt x="183635" y="58219"/>
                    <a:pt x="184231" y="58815"/>
                  </a:cubicBezTo>
                  <a:cubicBezTo>
                    <a:pt x="185124" y="59410"/>
                    <a:pt x="185570" y="59931"/>
                    <a:pt x="185570" y="60377"/>
                  </a:cubicBezTo>
                  <a:cubicBezTo>
                    <a:pt x="185570" y="60824"/>
                    <a:pt x="186017" y="61493"/>
                    <a:pt x="186910" y="62386"/>
                  </a:cubicBezTo>
                  <a:cubicBezTo>
                    <a:pt x="187803" y="63279"/>
                    <a:pt x="188249" y="64098"/>
                    <a:pt x="188249" y="64842"/>
                  </a:cubicBezTo>
                  <a:cubicBezTo>
                    <a:pt x="188249" y="65586"/>
                    <a:pt x="188547" y="66107"/>
                    <a:pt x="189142" y="66405"/>
                  </a:cubicBezTo>
                  <a:cubicBezTo>
                    <a:pt x="190035" y="66702"/>
                    <a:pt x="190630" y="67595"/>
                    <a:pt x="190928" y="69084"/>
                  </a:cubicBezTo>
                  <a:cubicBezTo>
                    <a:pt x="191523" y="70572"/>
                    <a:pt x="192267" y="71911"/>
                    <a:pt x="193160" y="73102"/>
                  </a:cubicBezTo>
                  <a:cubicBezTo>
                    <a:pt x="194053" y="74293"/>
                    <a:pt x="194500" y="75111"/>
                    <a:pt x="194500" y="75558"/>
                  </a:cubicBezTo>
                  <a:cubicBezTo>
                    <a:pt x="194500" y="76004"/>
                    <a:pt x="195244" y="76972"/>
                    <a:pt x="196732" y="78460"/>
                  </a:cubicBezTo>
                  <a:cubicBezTo>
                    <a:pt x="198221" y="79948"/>
                    <a:pt x="199114" y="80990"/>
                    <a:pt x="199411" y="81585"/>
                  </a:cubicBezTo>
                  <a:cubicBezTo>
                    <a:pt x="199709" y="81883"/>
                    <a:pt x="200453" y="83074"/>
                    <a:pt x="201644" y="85157"/>
                  </a:cubicBezTo>
                  <a:cubicBezTo>
                    <a:pt x="202239" y="86645"/>
                    <a:pt x="202834" y="88580"/>
                    <a:pt x="203430" y="90961"/>
                  </a:cubicBezTo>
                  <a:cubicBezTo>
                    <a:pt x="203727" y="93343"/>
                    <a:pt x="204025" y="95426"/>
                    <a:pt x="204323" y="97212"/>
                  </a:cubicBezTo>
                  <a:cubicBezTo>
                    <a:pt x="204918" y="99296"/>
                    <a:pt x="205216" y="101231"/>
                    <a:pt x="205216" y="103016"/>
                  </a:cubicBezTo>
                  <a:cubicBezTo>
                    <a:pt x="205216" y="104207"/>
                    <a:pt x="205290" y="104951"/>
                    <a:pt x="205439" y="105249"/>
                  </a:cubicBezTo>
                  <a:cubicBezTo>
                    <a:pt x="205588" y="105547"/>
                    <a:pt x="205960" y="105547"/>
                    <a:pt x="206555" y="105249"/>
                  </a:cubicBezTo>
                  <a:cubicBezTo>
                    <a:pt x="207150" y="105249"/>
                    <a:pt x="207448" y="104802"/>
                    <a:pt x="207448" y="103909"/>
                  </a:cubicBezTo>
                  <a:cubicBezTo>
                    <a:pt x="207150" y="103016"/>
                    <a:pt x="207225" y="102570"/>
                    <a:pt x="207671" y="102570"/>
                  </a:cubicBezTo>
                  <a:cubicBezTo>
                    <a:pt x="208118" y="102570"/>
                    <a:pt x="208341" y="103165"/>
                    <a:pt x="208341" y="104356"/>
                  </a:cubicBezTo>
                  <a:lnTo>
                    <a:pt x="208787" y="105695"/>
                  </a:lnTo>
                  <a:cubicBezTo>
                    <a:pt x="209085" y="105695"/>
                    <a:pt x="209383" y="104951"/>
                    <a:pt x="209680" y="103463"/>
                  </a:cubicBezTo>
                  <a:cubicBezTo>
                    <a:pt x="209978" y="102272"/>
                    <a:pt x="210276" y="101677"/>
                    <a:pt x="210573" y="101677"/>
                  </a:cubicBezTo>
                  <a:cubicBezTo>
                    <a:pt x="210871" y="101677"/>
                    <a:pt x="211169" y="101231"/>
                    <a:pt x="211466" y="100338"/>
                  </a:cubicBezTo>
                  <a:lnTo>
                    <a:pt x="211466" y="101677"/>
                  </a:lnTo>
                  <a:cubicBezTo>
                    <a:pt x="211764" y="103463"/>
                    <a:pt x="211615" y="105100"/>
                    <a:pt x="211020" y="106588"/>
                  </a:cubicBezTo>
                  <a:cubicBezTo>
                    <a:pt x="210425" y="108077"/>
                    <a:pt x="209383" y="109863"/>
                    <a:pt x="207894" y="111946"/>
                  </a:cubicBezTo>
                  <a:cubicBezTo>
                    <a:pt x="206406" y="114030"/>
                    <a:pt x="205662" y="115816"/>
                    <a:pt x="205662" y="117304"/>
                  </a:cubicBezTo>
                  <a:cubicBezTo>
                    <a:pt x="205662" y="118792"/>
                    <a:pt x="205439" y="119611"/>
                    <a:pt x="204992" y="119760"/>
                  </a:cubicBezTo>
                  <a:cubicBezTo>
                    <a:pt x="204546" y="119908"/>
                    <a:pt x="204323" y="120281"/>
                    <a:pt x="204323" y="120876"/>
                  </a:cubicBezTo>
                  <a:cubicBezTo>
                    <a:pt x="204323" y="121471"/>
                    <a:pt x="203727" y="122587"/>
                    <a:pt x="202537" y="124224"/>
                  </a:cubicBezTo>
                  <a:cubicBezTo>
                    <a:pt x="201346" y="125862"/>
                    <a:pt x="200453" y="126829"/>
                    <a:pt x="199858" y="127127"/>
                  </a:cubicBezTo>
                  <a:cubicBezTo>
                    <a:pt x="199262" y="127424"/>
                    <a:pt x="198518" y="128020"/>
                    <a:pt x="197625" y="128913"/>
                  </a:cubicBezTo>
                  <a:cubicBezTo>
                    <a:pt x="197328" y="128913"/>
                    <a:pt x="196435" y="129657"/>
                    <a:pt x="194946" y="131145"/>
                  </a:cubicBezTo>
                  <a:cubicBezTo>
                    <a:pt x="193756" y="132038"/>
                    <a:pt x="192863" y="132484"/>
                    <a:pt x="192267" y="132484"/>
                  </a:cubicBezTo>
                  <a:cubicBezTo>
                    <a:pt x="191672" y="132484"/>
                    <a:pt x="190779" y="132931"/>
                    <a:pt x="189589" y="133824"/>
                  </a:cubicBezTo>
                  <a:cubicBezTo>
                    <a:pt x="188398" y="134717"/>
                    <a:pt x="187579" y="135163"/>
                    <a:pt x="187133" y="135163"/>
                  </a:cubicBezTo>
                  <a:cubicBezTo>
                    <a:pt x="186686" y="135163"/>
                    <a:pt x="186017" y="135610"/>
                    <a:pt x="185124" y="136503"/>
                  </a:cubicBezTo>
                  <a:cubicBezTo>
                    <a:pt x="183933" y="137396"/>
                    <a:pt x="182594" y="137991"/>
                    <a:pt x="181105" y="138289"/>
                  </a:cubicBezTo>
                  <a:cubicBezTo>
                    <a:pt x="179319" y="138884"/>
                    <a:pt x="177682" y="139479"/>
                    <a:pt x="176194" y="140075"/>
                  </a:cubicBezTo>
                  <a:cubicBezTo>
                    <a:pt x="174408" y="140968"/>
                    <a:pt x="172771" y="141712"/>
                    <a:pt x="171283" y="142307"/>
                  </a:cubicBezTo>
                  <a:cubicBezTo>
                    <a:pt x="169794" y="142902"/>
                    <a:pt x="167413" y="143795"/>
                    <a:pt x="164139" y="144986"/>
                  </a:cubicBezTo>
                  <a:cubicBezTo>
                    <a:pt x="160865" y="146177"/>
                    <a:pt x="156846" y="147070"/>
                    <a:pt x="152084" y="147665"/>
                  </a:cubicBezTo>
                  <a:cubicBezTo>
                    <a:pt x="147321" y="148260"/>
                    <a:pt x="143303" y="148558"/>
                    <a:pt x="140029" y="148558"/>
                  </a:cubicBezTo>
                  <a:cubicBezTo>
                    <a:pt x="136755" y="148558"/>
                    <a:pt x="134522" y="148037"/>
                    <a:pt x="133332" y="146995"/>
                  </a:cubicBezTo>
                  <a:cubicBezTo>
                    <a:pt x="132141" y="145953"/>
                    <a:pt x="131248" y="145432"/>
                    <a:pt x="130653" y="145432"/>
                  </a:cubicBezTo>
                  <a:cubicBezTo>
                    <a:pt x="130057" y="145432"/>
                    <a:pt x="129760" y="145284"/>
                    <a:pt x="129760" y="144986"/>
                  </a:cubicBezTo>
                  <a:cubicBezTo>
                    <a:pt x="129760" y="144688"/>
                    <a:pt x="128718" y="143795"/>
                    <a:pt x="126634" y="142307"/>
                  </a:cubicBezTo>
                  <a:cubicBezTo>
                    <a:pt x="124551" y="140819"/>
                    <a:pt x="122765" y="138735"/>
                    <a:pt x="121276" y="136056"/>
                  </a:cubicBezTo>
                  <a:lnTo>
                    <a:pt x="119491" y="132038"/>
                  </a:lnTo>
                  <a:lnTo>
                    <a:pt x="119491" y="124894"/>
                  </a:lnTo>
                  <a:cubicBezTo>
                    <a:pt x="119491" y="120132"/>
                    <a:pt x="120086" y="114923"/>
                    <a:pt x="121276" y="109267"/>
                  </a:cubicBezTo>
                  <a:cubicBezTo>
                    <a:pt x="122169" y="103612"/>
                    <a:pt x="122616" y="100635"/>
                    <a:pt x="122616" y="100338"/>
                  </a:cubicBezTo>
                  <a:cubicBezTo>
                    <a:pt x="122616" y="100338"/>
                    <a:pt x="121872" y="100635"/>
                    <a:pt x="120384" y="101231"/>
                  </a:cubicBezTo>
                  <a:cubicBezTo>
                    <a:pt x="118895" y="102124"/>
                    <a:pt x="117556" y="102868"/>
                    <a:pt x="116365" y="103463"/>
                  </a:cubicBezTo>
                  <a:cubicBezTo>
                    <a:pt x="115175" y="104356"/>
                    <a:pt x="114282" y="104802"/>
                    <a:pt x="113686" y="104802"/>
                  </a:cubicBezTo>
                  <a:cubicBezTo>
                    <a:pt x="112793" y="104802"/>
                    <a:pt x="112496" y="104356"/>
                    <a:pt x="112793" y="103463"/>
                  </a:cubicBezTo>
                  <a:cubicBezTo>
                    <a:pt x="113091" y="102570"/>
                    <a:pt x="113017" y="102049"/>
                    <a:pt x="112570" y="101900"/>
                  </a:cubicBezTo>
                  <a:cubicBezTo>
                    <a:pt x="112124" y="101751"/>
                    <a:pt x="113537" y="100338"/>
                    <a:pt x="116812" y="97659"/>
                  </a:cubicBezTo>
                  <a:cubicBezTo>
                    <a:pt x="120384" y="94682"/>
                    <a:pt x="122616" y="92747"/>
                    <a:pt x="123509" y="91854"/>
                  </a:cubicBezTo>
                  <a:cubicBezTo>
                    <a:pt x="124700" y="90664"/>
                    <a:pt x="125444" y="89175"/>
                    <a:pt x="125741" y="87390"/>
                  </a:cubicBezTo>
                  <a:cubicBezTo>
                    <a:pt x="126039" y="85306"/>
                    <a:pt x="126337" y="83371"/>
                    <a:pt x="126634" y="81585"/>
                  </a:cubicBezTo>
                  <a:cubicBezTo>
                    <a:pt x="127230" y="79204"/>
                    <a:pt x="127825" y="76823"/>
                    <a:pt x="128420" y="74441"/>
                  </a:cubicBezTo>
                  <a:cubicBezTo>
                    <a:pt x="129016" y="72358"/>
                    <a:pt x="130206" y="68191"/>
                    <a:pt x="131992" y="61940"/>
                  </a:cubicBezTo>
                  <a:cubicBezTo>
                    <a:pt x="133480" y="55987"/>
                    <a:pt x="134522" y="51671"/>
                    <a:pt x="135117" y="48992"/>
                  </a:cubicBezTo>
                  <a:cubicBezTo>
                    <a:pt x="135713" y="46908"/>
                    <a:pt x="136308" y="44081"/>
                    <a:pt x="136903" y="40509"/>
                  </a:cubicBezTo>
                  <a:cubicBezTo>
                    <a:pt x="137201" y="37532"/>
                    <a:pt x="137350" y="35151"/>
                    <a:pt x="137350" y="33365"/>
                  </a:cubicBezTo>
                  <a:cubicBezTo>
                    <a:pt x="137052" y="31281"/>
                    <a:pt x="136606" y="30091"/>
                    <a:pt x="136010" y="29793"/>
                  </a:cubicBezTo>
                  <a:cubicBezTo>
                    <a:pt x="135713" y="29495"/>
                    <a:pt x="135266" y="29644"/>
                    <a:pt x="134671" y="30240"/>
                  </a:cubicBezTo>
                  <a:cubicBezTo>
                    <a:pt x="133778" y="30835"/>
                    <a:pt x="132290" y="32770"/>
                    <a:pt x="130206" y="36044"/>
                  </a:cubicBezTo>
                  <a:cubicBezTo>
                    <a:pt x="128420" y="38723"/>
                    <a:pt x="126485" y="41848"/>
                    <a:pt x="124402" y="45420"/>
                  </a:cubicBezTo>
                  <a:cubicBezTo>
                    <a:pt x="122616" y="49290"/>
                    <a:pt x="121128" y="52415"/>
                    <a:pt x="119937" y="54796"/>
                  </a:cubicBezTo>
                  <a:cubicBezTo>
                    <a:pt x="119639" y="55689"/>
                    <a:pt x="119193" y="56954"/>
                    <a:pt x="118598" y="58591"/>
                  </a:cubicBezTo>
                  <a:cubicBezTo>
                    <a:pt x="118002" y="60228"/>
                    <a:pt x="117705" y="61196"/>
                    <a:pt x="117705" y="61493"/>
                  </a:cubicBezTo>
                  <a:cubicBezTo>
                    <a:pt x="117109" y="62684"/>
                    <a:pt x="116514" y="64321"/>
                    <a:pt x="115919" y="66405"/>
                  </a:cubicBezTo>
                  <a:cubicBezTo>
                    <a:pt x="115919" y="67298"/>
                    <a:pt x="115770" y="68712"/>
                    <a:pt x="115472" y="70646"/>
                  </a:cubicBezTo>
                  <a:cubicBezTo>
                    <a:pt x="115175" y="72581"/>
                    <a:pt x="114877" y="73846"/>
                    <a:pt x="114579" y="74441"/>
                  </a:cubicBezTo>
                  <a:cubicBezTo>
                    <a:pt x="113984" y="79799"/>
                    <a:pt x="113389" y="84115"/>
                    <a:pt x="112793" y="87390"/>
                  </a:cubicBezTo>
                  <a:cubicBezTo>
                    <a:pt x="112496" y="88878"/>
                    <a:pt x="112124" y="91333"/>
                    <a:pt x="111677" y="94757"/>
                  </a:cubicBezTo>
                  <a:cubicBezTo>
                    <a:pt x="111231" y="98180"/>
                    <a:pt x="110858" y="100486"/>
                    <a:pt x="110561" y="101677"/>
                  </a:cubicBezTo>
                  <a:cubicBezTo>
                    <a:pt x="109966" y="105844"/>
                    <a:pt x="109593" y="108077"/>
                    <a:pt x="109445" y="108374"/>
                  </a:cubicBezTo>
                  <a:cubicBezTo>
                    <a:pt x="109296" y="108672"/>
                    <a:pt x="108924" y="110904"/>
                    <a:pt x="108328" y="115072"/>
                  </a:cubicBezTo>
                  <a:cubicBezTo>
                    <a:pt x="107733" y="118941"/>
                    <a:pt x="107584" y="122066"/>
                    <a:pt x="107882" y="124448"/>
                  </a:cubicBezTo>
                  <a:cubicBezTo>
                    <a:pt x="108180" y="126531"/>
                    <a:pt x="107659" y="128615"/>
                    <a:pt x="106319" y="130699"/>
                  </a:cubicBezTo>
                  <a:cubicBezTo>
                    <a:pt x="104980" y="132782"/>
                    <a:pt x="104012" y="133824"/>
                    <a:pt x="103417" y="133824"/>
                  </a:cubicBezTo>
                  <a:cubicBezTo>
                    <a:pt x="102822" y="133824"/>
                    <a:pt x="102375" y="133526"/>
                    <a:pt x="102078" y="132931"/>
                  </a:cubicBezTo>
                  <a:cubicBezTo>
                    <a:pt x="101780" y="132336"/>
                    <a:pt x="101408" y="132038"/>
                    <a:pt x="100961" y="132038"/>
                  </a:cubicBezTo>
                  <a:cubicBezTo>
                    <a:pt x="100515" y="132038"/>
                    <a:pt x="99994" y="131294"/>
                    <a:pt x="99399" y="129806"/>
                  </a:cubicBezTo>
                  <a:cubicBezTo>
                    <a:pt x="99101" y="128317"/>
                    <a:pt x="98803" y="126680"/>
                    <a:pt x="98506" y="124894"/>
                  </a:cubicBezTo>
                  <a:cubicBezTo>
                    <a:pt x="98506" y="122811"/>
                    <a:pt x="98283" y="121546"/>
                    <a:pt x="97836" y="121099"/>
                  </a:cubicBezTo>
                  <a:cubicBezTo>
                    <a:pt x="97390" y="120653"/>
                    <a:pt x="97315" y="119983"/>
                    <a:pt x="97613" y="119090"/>
                  </a:cubicBezTo>
                  <a:cubicBezTo>
                    <a:pt x="97910" y="117006"/>
                    <a:pt x="98208" y="115072"/>
                    <a:pt x="98506" y="113286"/>
                  </a:cubicBezTo>
                  <a:cubicBezTo>
                    <a:pt x="98803" y="112690"/>
                    <a:pt x="99101" y="111649"/>
                    <a:pt x="99399" y="110160"/>
                  </a:cubicBezTo>
                  <a:cubicBezTo>
                    <a:pt x="99696" y="108672"/>
                    <a:pt x="99994" y="107779"/>
                    <a:pt x="100292" y="107481"/>
                  </a:cubicBezTo>
                  <a:cubicBezTo>
                    <a:pt x="100589" y="105993"/>
                    <a:pt x="101334" y="102868"/>
                    <a:pt x="102524" y="98105"/>
                  </a:cubicBezTo>
                  <a:cubicBezTo>
                    <a:pt x="103715" y="93343"/>
                    <a:pt x="104459" y="90366"/>
                    <a:pt x="104757" y="89175"/>
                  </a:cubicBezTo>
                  <a:cubicBezTo>
                    <a:pt x="104757" y="88580"/>
                    <a:pt x="105352" y="86645"/>
                    <a:pt x="106542" y="83371"/>
                  </a:cubicBezTo>
                  <a:cubicBezTo>
                    <a:pt x="107435" y="80097"/>
                    <a:pt x="108180" y="76972"/>
                    <a:pt x="108775" y="73995"/>
                  </a:cubicBezTo>
                  <a:cubicBezTo>
                    <a:pt x="109370" y="71018"/>
                    <a:pt x="109668" y="69084"/>
                    <a:pt x="109668" y="68191"/>
                  </a:cubicBezTo>
                  <a:lnTo>
                    <a:pt x="107882" y="71316"/>
                  </a:lnTo>
                  <a:cubicBezTo>
                    <a:pt x="106691" y="73697"/>
                    <a:pt x="105947" y="75186"/>
                    <a:pt x="105650" y="75781"/>
                  </a:cubicBezTo>
                  <a:cubicBezTo>
                    <a:pt x="105650" y="76376"/>
                    <a:pt x="105277" y="77120"/>
                    <a:pt x="104533" y="78013"/>
                  </a:cubicBezTo>
                  <a:cubicBezTo>
                    <a:pt x="103789" y="78906"/>
                    <a:pt x="103417" y="79725"/>
                    <a:pt x="103417" y="80469"/>
                  </a:cubicBezTo>
                  <a:cubicBezTo>
                    <a:pt x="103417" y="81213"/>
                    <a:pt x="102971" y="82478"/>
                    <a:pt x="102078" y="84264"/>
                  </a:cubicBezTo>
                  <a:cubicBezTo>
                    <a:pt x="100887" y="86645"/>
                    <a:pt x="100143" y="88134"/>
                    <a:pt x="99845" y="88729"/>
                  </a:cubicBezTo>
                  <a:cubicBezTo>
                    <a:pt x="99548" y="89622"/>
                    <a:pt x="98803" y="91110"/>
                    <a:pt x="97613" y="93194"/>
                  </a:cubicBezTo>
                  <a:cubicBezTo>
                    <a:pt x="96422" y="94980"/>
                    <a:pt x="95232" y="96915"/>
                    <a:pt x="94041" y="98998"/>
                  </a:cubicBezTo>
                  <a:cubicBezTo>
                    <a:pt x="93148" y="100486"/>
                    <a:pt x="91808" y="102570"/>
                    <a:pt x="90023" y="105249"/>
                  </a:cubicBezTo>
                  <a:cubicBezTo>
                    <a:pt x="88237" y="107630"/>
                    <a:pt x="86600" y="109714"/>
                    <a:pt x="85111" y="111500"/>
                  </a:cubicBezTo>
                  <a:cubicBezTo>
                    <a:pt x="83623" y="113286"/>
                    <a:pt x="82135" y="114923"/>
                    <a:pt x="80646" y="116411"/>
                  </a:cubicBezTo>
                  <a:cubicBezTo>
                    <a:pt x="78860" y="117899"/>
                    <a:pt x="77447" y="118941"/>
                    <a:pt x="76405" y="119536"/>
                  </a:cubicBezTo>
                  <a:cubicBezTo>
                    <a:pt x="75363" y="120132"/>
                    <a:pt x="74619" y="120429"/>
                    <a:pt x="74172" y="120429"/>
                  </a:cubicBezTo>
                  <a:cubicBezTo>
                    <a:pt x="73726" y="120429"/>
                    <a:pt x="72610" y="119834"/>
                    <a:pt x="70824" y="118643"/>
                  </a:cubicBezTo>
                  <a:cubicBezTo>
                    <a:pt x="69038" y="117453"/>
                    <a:pt x="67996" y="116411"/>
                    <a:pt x="67698" y="115518"/>
                  </a:cubicBezTo>
                  <a:cubicBezTo>
                    <a:pt x="67401" y="114030"/>
                    <a:pt x="67103" y="112393"/>
                    <a:pt x="66805" y="110607"/>
                  </a:cubicBezTo>
                  <a:cubicBezTo>
                    <a:pt x="66508" y="107928"/>
                    <a:pt x="65764" y="105993"/>
                    <a:pt x="64573" y="104802"/>
                  </a:cubicBezTo>
                  <a:cubicBezTo>
                    <a:pt x="63680" y="103314"/>
                    <a:pt x="63234" y="102272"/>
                    <a:pt x="63234" y="101677"/>
                  </a:cubicBezTo>
                  <a:cubicBezTo>
                    <a:pt x="63234" y="101082"/>
                    <a:pt x="63085" y="100561"/>
                    <a:pt x="62787" y="100114"/>
                  </a:cubicBezTo>
                  <a:cubicBezTo>
                    <a:pt x="62489" y="99668"/>
                    <a:pt x="62415" y="99147"/>
                    <a:pt x="62564" y="98552"/>
                  </a:cubicBezTo>
                  <a:cubicBezTo>
                    <a:pt x="62713" y="97956"/>
                    <a:pt x="63531" y="97212"/>
                    <a:pt x="65019" y="96319"/>
                  </a:cubicBezTo>
                  <a:cubicBezTo>
                    <a:pt x="66508" y="95426"/>
                    <a:pt x="67698" y="95129"/>
                    <a:pt x="68591" y="95426"/>
                  </a:cubicBezTo>
                  <a:cubicBezTo>
                    <a:pt x="69484" y="95724"/>
                    <a:pt x="70675" y="94980"/>
                    <a:pt x="72163" y="93194"/>
                  </a:cubicBezTo>
                  <a:cubicBezTo>
                    <a:pt x="73056" y="92301"/>
                    <a:pt x="75289" y="90068"/>
                    <a:pt x="78860" y="86497"/>
                  </a:cubicBezTo>
                  <a:cubicBezTo>
                    <a:pt x="81837" y="82925"/>
                    <a:pt x="84069" y="80097"/>
                    <a:pt x="85558" y="78013"/>
                  </a:cubicBezTo>
                  <a:cubicBezTo>
                    <a:pt x="87641" y="75334"/>
                    <a:pt x="89278" y="73102"/>
                    <a:pt x="90469" y="71316"/>
                  </a:cubicBezTo>
                  <a:lnTo>
                    <a:pt x="92255" y="68637"/>
                  </a:lnTo>
                  <a:lnTo>
                    <a:pt x="90916" y="67744"/>
                  </a:lnTo>
                  <a:cubicBezTo>
                    <a:pt x="90023" y="67149"/>
                    <a:pt x="88088" y="66107"/>
                    <a:pt x="85111" y="64619"/>
                  </a:cubicBezTo>
                  <a:cubicBezTo>
                    <a:pt x="81837" y="62833"/>
                    <a:pt x="79902" y="61940"/>
                    <a:pt x="79307" y="61940"/>
                  </a:cubicBezTo>
                  <a:cubicBezTo>
                    <a:pt x="78414" y="61345"/>
                    <a:pt x="77967" y="60749"/>
                    <a:pt x="77967" y="60154"/>
                  </a:cubicBezTo>
                  <a:cubicBezTo>
                    <a:pt x="77967" y="59559"/>
                    <a:pt x="77372" y="58740"/>
                    <a:pt x="76182" y="57698"/>
                  </a:cubicBezTo>
                  <a:cubicBezTo>
                    <a:pt x="74991" y="56657"/>
                    <a:pt x="74321" y="55838"/>
                    <a:pt x="74172" y="55243"/>
                  </a:cubicBezTo>
                  <a:cubicBezTo>
                    <a:pt x="74024" y="54647"/>
                    <a:pt x="73651" y="54647"/>
                    <a:pt x="73056" y="55243"/>
                  </a:cubicBezTo>
                  <a:cubicBezTo>
                    <a:pt x="72163" y="55838"/>
                    <a:pt x="70973" y="56880"/>
                    <a:pt x="69484" y="58368"/>
                  </a:cubicBezTo>
                  <a:cubicBezTo>
                    <a:pt x="67698" y="59559"/>
                    <a:pt x="66805" y="61047"/>
                    <a:pt x="66805" y="62833"/>
                  </a:cubicBezTo>
                  <a:cubicBezTo>
                    <a:pt x="66508" y="64321"/>
                    <a:pt x="65764" y="66702"/>
                    <a:pt x="64573" y="69977"/>
                  </a:cubicBezTo>
                  <a:cubicBezTo>
                    <a:pt x="63382" y="73251"/>
                    <a:pt x="62861" y="74962"/>
                    <a:pt x="63010" y="75111"/>
                  </a:cubicBezTo>
                  <a:cubicBezTo>
                    <a:pt x="63159" y="75260"/>
                    <a:pt x="64871" y="74739"/>
                    <a:pt x="68145" y="73549"/>
                  </a:cubicBezTo>
                  <a:cubicBezTo>
                    <a:pt x="70824" y="72656"/>
                    <a:pt x="73949" y="71465"/>
                    <a:pt x="77521" y="69977"/>
                  </a:cubicBezTo>
                  <a:cubicBezTo>
                    <a:pt x="80200" y="68786"/>
                    <a:pt x="82060" y="68191"/>
                    <a:pt x="83102" y="68191"/>
                  </a:cubicBezTo>
                  <a:cubicBezTo>
                    <a:pt x="84144" y="68191"/>
                    <a:pt x="84665" y="68488"/>
                    <a:pt x="84665" y="69084"/>
                  </a:cubicBezTo>
                  <a:cubicBezTo>
                    <a:pt x="84665" y="69679"/>
                    <a:pt x="83028" y="71018"/>
                    <a:pt x="79753" y="73102"/>
                  </a:cubicBezTo>
                  <a:cubicBezTo>
                    <a:pt x="76479" y="74888"/>
                    <a:pt x="74842" y="75930"/>
                    <a:pt x="74842" y="76227"/>
                  </a:cubicBezTo>
                  <a:cubicBezTo>
                    <a:pt x="74842" y="76525"/>
                    <a:pt x="73354" y="78162"/>
                    <a:pt x="70377" y="81139"/>
                  </a:cubicBezTo>
                  <a:cubicBezTo>
                    <a:pt x="67698" y="83818"/>
                    <a:pt x="65764" y="85455"/>
                    <a:pt x="64573" y="86050"/>
                  </a:cubicBezTo>
                  <a:cubicBezTo>
                    <a:pt x="63680" y="86645"/>
                    <a:pt x="63234" y="87241"/>
                    <a:pt x="63234" y="87836"/>
                  </a:cubicBezTo>
                  <a:cubicBezTo>
                    <a:pt x="63234" y="88134"/>
                    <a:pt x="62936" y="88580"/>
                    <a:pt x="62341" y="89175"/>
                  </a:cubicBezTo>
                  <a:cubicBezTo>
                    <a:pt x="62043" y="89771"/>
                    <a:pt x="61671" y="90589"/>
                    <a:pt x="61224" y="91631"/>
                  </a:cubicBezTo>
                  <a:cubicBezTo>
                    <a:pt x="60778" y="92673"/>
                    <a:pt x="60555" y="94533"/>
                    <a:pt x="60555" y="97212"/>
                  </a:cubicBezTo>
                  <a:cubicBezTo>
                    <a:pt x="60555" y="99593"/>
                    <a:pt x="60852" y="103612"/>
                    <a:pt x="61448" y="109267"/>
                  </a:cubicBezTo>
                  <a:cubicBezTo>
                    <a:pt x="62043" y="114327"/>
                    <a:pt x="62489" y="118197"/>
                    <a:pt x="62787" y="120876"/>
                  </a:cubicBezTo>
                  <a:cubicBezTo>
                    <a:pt x="63382" y="122959"/>
                    <a:pt x="63680" y="124597"/>
                    <a:pt x="63680" y="125787"/>
                  </a:cubicBezTo>
                  <a:cubicBezTo>
                    <a:pt x="63680" y="126382"/>
                    <a:pt x="63978" y="128466"/>
                    <a:pt x="64573" y="132038"/>
                  </a:cubicBezTo>
                  <a:cubicBezTo>
                    <a:pt x="64871" y="135312"/>
                    <a:pt x="65317" y="137619"/>
                    <a:pt x="65912" y="138958"/>
                  </a:cubicBezTo>
                  <a:cubicBezTo>
                    <a:pt x="66508" y="140298"/>
                    <a:pt x="67401" y="142009"/>
                    <a:pt x="68591" y="144093"/>
                  </a:cubicBezTo>
                  <a:cubicBezTo>
                    <a:pt x="69782" y="146474"/>
                    <a:pt x="70080" y="147888"/>
                    <a:pt x="69484" y="148335"/>
                  </a:cubicBezTo>
                  <a:cubicBezTo>
                    <a:pt x="68889" y="148781"/>
                    <a:pt x="68591" y="149376"/>
                    <a:pt x="68591" y="150121"/>
                  </a:cubicBezTo>
                  <a:cubicBezTo>
                    <a:pt x="68591" y="150865"/>
                    <a:pt x="67996" y="151683"/>
                    <a:pt x="66805" y="152576"/>
                  </a:cubicBezTo>
                  <a:cubicBezTo>
                    <a:pt x="65615" y="153767"/>
                    <a:pt x="64573" y="154213"/>
                    <a:pt x="63680" y="153916"/>
                  </a:cubicBezTo>
                  <a:cubicBezTo>
                    <a:pt x="62489" y="153916"/>
                    <a:pt x="61596" y="154213"/>
                    <a:pt x="61001" y="154809"/>
                  </a:cubicBezTo>
                  <a:cubicBezTo>
                    <a:pt x="60406" y="155404"/>
                    <a:pt x="59959" y="156074"/>
                    <a:pt x="59662" y="156818"/>
                  </a:cubicBezTo>
                  <a:cubicBezTo>
                    <a:pt x="59364" y="157562"/>
                    <a:pt x="58769" y="157934"/>
                    <a:pt x="57876" y="157934"/>
                  </a:cubicBezTo>
                  <a:cubicBezTo>
                    <a:pt x="56983" y="158232"/>
                    <a:pt x="55197" y="157041"/>
                    <a:pt x="52518" y="154362"/>
                  </a:cubicBezTo>
                  <a:cubicBezTo>
                    <a:pt x="49839" y="151683"/>
                    <a:pt x="48500" y="150046"/>
                    <a:pt x="48500" y="149451"/>
                  </a:cubicBezTo>
                  <a:cubicBezTo>
                    <a:pt x="48500" y="148856"/>
                    <a:pt x="48351" y="148558"/>
                    <a:pt x="48053" y="148558"/>
                  </a:cubicBezTo>
                  <a:cubicBezTo>
                    <a:pt x="47755" y="148558"/>
                    <a:pt x="47309" y="147814"/>
                    <a:pt x="46714" y="146325"/>
                  </a:cubicBezTo>
                  <a:cubicBezTo>
                    <a:pt x="46416" y="144837"/>
                    <a:pt x="45672" y="143721"/>
                    <a:pt x="44481" y="142977"/>
                  </a:cubicBezTo>
                  <a:cubicBezTo>
                    <a:pt x="43291" y="142233"/>
                    <a:pt x="42844" y="141637"/>
                    <a:pt x="43142" y="141191"/>
                  </a:cubicBezTo>
                  <a:cubicBezTo>
                    <a:pt x="43439" y="140744"/>
                    <a:pt x="43142" y="140075"/>
                    <a:pt x="42249" y="139182"/>
                  </a:cubicBezTo>
                  <a:cubicBezTo>
                    <a:pt x="41356" y="138586"/>
                    <a:pt x="40612" y="138289"/>
                    <a:pt x="40016" y="138289"/>
                  </a:cubicBezTo>
                  <a:cubicBezTo>
                    <a:pt x="39719" y="138289"/>
                    <a:pt x="39570" y="137619"/>
                    <a:pt x="39570" y="136280"/>
                  </a:cubicBezTo>
                  <a:cubicBezTo>
                    <a:pt x="39570" y="134940"/>
                    <a:pt x="39198" y="133973"/>
                    <a:pt x="38454" y="133377"/>
                  </a:cubicBezTo>
                  <a:cubicBezTo>
                    <a:pt x="37709" y="132782"/>
                    <a:pt x="37040" y="132484"/>
                    <a:pt x="36444" y="132484"/>
                  </a:cubicBezTo>
                  <a:cubicBezTo>
                    <a:pt x="35849" y="132484"/>
                    <a:pt x="34807" y="131889"/>
                    <a:pt x="33319" y="130699"/>
                  </a:cubicBezTo>
                  <a:cubicBezTo>
                    <a:pt x="31533" y="129508"/>
                    <a:pt x="29896" y="128764"/>
                    <a:pt x="28408" y="128466"/>
                  </a:cubicBezTo>
                  <a:cubicBezTo>
                    <a:pt x="26622" y="128168"/>
                    <a:pt x="25134" y="128020"/>
                    <a:pt x="23943" y="128020"/>
                  </a:cubicBezTo>
                  <a:cubicBezTo>
                    <a:pt x="23050" y="127722"/>
                    <a:pt x="22603" y="127424"/>
                    <a:pt x="22603" y="127127"/>
                  </a:cubicBezTo>
                  <a:cubicBezTo>
                    <a:pt x="22901" y="126829"/>
                    <a:pt x="23050" y="126308"/>
                    <a:pt x="23050" y="125564"/>
                  </a:cubicBezTo>
                  <a:cubicBezTo>
                    <a:pt x="23050" y="124820"/>
                    <a:pt x="22083" y="124150"/>
                    <a:pt x="20148" y="123555"/>
                  </a:cubicBezTo>
                  <a:cubicBezTo>
                    <a:pt x="18213" y="122959"/>
                    <a:pt x="16948" y="122513"/>
                    <a:pt x="16353" y="122215"/>
                  </a:cubicBezTo>
                  <a:cubicBezTo>
                    <a:pt x="15757" y="121918"/>
                    <a:pt x="15757" y="121769"/>
                    <a:pt x="16353" y="121769"/>
                  </a:cubicBezTo>
                  <a:cubicBezTo>
                    <a:pt x="16650" y="121769"/>
                    <a:pt x="17097" y="121769"/>
                    <a:pt x="17692" y="121769"/>
                  </a:cubicBezTo>
                  <a:cubicBezTo>
                    <a:pt x="19478" y="121769"/>
                    <a:pt x="21041" y="121546"/>
                    <a:pt x="22380" y="121099"/>
                  </a:cubicBezTo>
                  <a:cubicBezTo>
                    <a:pt x="23720" y="120653"/>
                    <a:pt x="25282" y="120429"/>
                    <a:pt x="27068" y="120429"/>
                  </a:cubicBezTo>
                  <a:cubicBezTo>
                    <a:pt x="28557" y="120132"/>
                    <a:pt x="29598" y="119834"/>
                    <a:pt x="30194" y="119536"/>
                  </a:cubicBezTo>
                  <a:cubicBezTo>
                    <a:pt x="30789" y="119239"/>
                    <a:pt x="32128" y="119090"/>
                    <a:pt x="34212" y="119090"/>
                  </a:cubicBezTo>
                  <a:cubicBezTo>
                    <a:pt x="36296" y="118792"/>
                    <a:pt x="39123" y="118495"/>
                    <a:pt x="42695" y="118197"/>
                  </a:cubicBezTo>
                  <a:lnTo>
                    <a:pt x="47607" y="117750"/>
                  </a:lnTo>
                  <a:lnTo>
                    <a:pt x="47607" y="115072"/>
                  </a:lnTo>
                  <a:cubicBezTo>
                    <a:pt x="47904" y="112988"/>
                    <a:pt x="47904" y="110160"/>
                    <a:pt x="47607" y="106588"/>
                  </a:cubicBezTo>
                  <a:lnTo>
                    <a:pt x="47160" y="101677"/>
                  </a:lnTo>
                  <a:lnTo>
                    <a:pt x="44481" y="103016"/>
                  </a:lnTo>
                  <a:cubicBezTo>
                    <a:pt x="42993" y="103909"/>
                    <a:pt x="41058" y="104951"/>
                    <a:pt x="38677" y="106142"/>
                  </a:cubicBezTo>
                  <a:cubicBezTo>
                    <a:pt x="35700" y="107332"/>
                    <a:pt x="33468" y="108225"/>
                    <a:pt x="31980" y="108821"/>
                  </a:cubicBezTo>
                  <a:cubicBezTo>
                    <a:pt x="30194" y="109714"/>
                    <a:pt x="27812" y="110607"/>
                    <a:pt x="24836" y="111500"/>
                  </a:cubicBezTo>
                  <a:cubicBezTo>
                    <a:pt x="22157" y="112095"/>
                    <a:pt x="18808" y="112467"/>
                    <a:pt x="14790" y="112616"/>
                  </a:cubicBezTo>
                  <a:cubicBezTo>
                    <a:pt x="10772" y="112765"/>
                    <a:pt x="8465" y="112839"/>
                    <a:pt x="7869" y="112839"/>
                  </a:cubicBezTo>
                  <a:cubicBezTo>
                    <a:pt x="6976" y="112541"/>
                    <a:pt x="6530" y="112169"/>
                    <a:pt x="6530" y="111723"/>
                  </a:cubicBezTo>
                  <a:cubicBezTo>
                    <a:pt x="6530" y="111276"/>
                    <a:pt x="5935" y="110458"/>
                    <a:pt x="4744" y="109267"/>
                  </a:cubicBezTo>
                  <a:cubicBezTo>
                    <a:pt x="3553" y="108077"/>
                    <a:pt x="2660" y="107332"/>
                    <a:pt x="2065" y="107035"/>
                  </a:cubicBezTo>
                  <a:cubicBezTo>
                    <a:pt x="1470" y="106737"/>
                    <a:pt x="1172" y="106142"/>
                    <a:pt x="1172" y="105249"/>
                  </a:cubicBezTo>
                  <a:cubicBezTo>
                    <a:pt x="1172" y="104356"/>
                    <a:pt x="949" y="103761"/>
                    <a:pt x="502" y="103463"/>
                  </a:cubicBezTo>
                  <a:cubicBezTo>
                    <a:pt x="56" y="103165"/>
                    <a:pt x="-93" y="102793"/>
                    <a:pt x="56" y="102347"/>
                  </a:cubicBezTo>
                  <a:cubicBezTo>
                    <a:pt x="205" y="101900"/>
                    <a:pt x="1023" y="101751"/>
                    <a:pt x="2512" y="101900"/>
                  </a:cubicBezTo>
                  <a:cubicBezTo>
                    <a:pt x="4000" y="102049"/>
                    <a:pt x="6232" y="101528"/>
                    <a:pt x="9209" y="100338"/>
                  </a:cubicBezTo>
                  <a:cubicBezTo>
                    <a:pt x="12185" y="99147"/>
                    <a:pt x="17394" y="96617"/>
                    <a:pt x="24836" y="92747"/>
                  </a:cubicBezTo>
                  <a:cubicBezTo>
                    <a:pt x="30789" y="89771"/>
                    <a:pt x="36593" y="86943"/>
                    <a:pt x="42249" y="84264"/>
                  </a:cubicBezTo>
                  <a:cubicBezTo>
                    <a:pt x="44928" y="82776"/>
                    <a:pt x="46565" y="81808"/>
                    <a:pt x="47160" y="81362"/>
                  </a:cubicBezTo>
                  <a:cubicBezTo>
                    <a:pt x="47755" y="80915"/>
                    <a:pt x="48053" y="80246"/>
                    <a:pt x="48053" y="79353"/>
                  </a:cubicBezTo>
                  <a:cubicBezTo>
                    <a:pt x="48053" y="77865"/>
                    <a:pt x="48351" y="75483"/>
                    <a:pt x="48946" y="72209"/>
                  </a:cubicBezTo>
                  <a:cubicBezTo>
                    <a:pt x="49541" y="68637"/>
                    <a:pt x="49839" y="66256"/>
                    <a:pt x="49839" y="65065"/>
                  </a:cubicBezTo>
                  <a:cubicBezTo>
                    <a:pt x="49839" y="63875"/>
                    <a:pt x="49392" y="63279"/>
                    <a:pt x="48500" y="63279"/>
                  </a:cubicBezTo>
                  <a:cubicBezTo>
                    <a:pt x="47607" y="63279"/>
                    <a:pt x="46862" y="62982"/>
                    <a:pt x="46267" y="62386"/>
                  </a:cubicBezTo>
                  <a:cubicBezTo>
                    <a:pt x="45672" y="62089"/>
                    <a:pt x="43886" y="61345"/>
                    <a:pt x="40909" y="60154"/>
                  </a:cubicBezTo>
                  <a:cubicBezTo>
                    <a:pt x="37635" y="58963"/>
                    <a:pt x="35924" y="58368"/>
                    <a:pt x="35775" y="58368"/>
                  </a:cubicBezTo>
                  <a:cubicBezTo>
                    <a:pt x="35626" y="58368"/>
                    <a:pt x="34361" y="57922"/>
                    <a:pt x="31980" y="57029"/>
                  </a:cubicBezTo>
                  <a:cubicBezTo>
                    <a:pt x="29301" y="55838"/>
                    <a:pt x="27812" y="55094"/>
                    <a:pt x="27515" y="54796"/>
                  </a:cubicBezTo>
                  <a:cubicBezTo>
                    <a:pt x="26622" y="54499"/>
                    <a:pt x="24910" y="52936"/>
                    <a:pt x="22380" y="50108"/>
                  </a:cubicBezTo>
                  <a:cubicBezTo>
                    <a:pt x="19850" y="47280"/>
                    <a:pt x="18585" y="45718"/>
                    <a:pt x="18585" y="45420"/>
                  </a:cubicBezTo>
                  <a:cubicBezTo>
                    <a:pt x="18585" y="45122"/>
                    <a:pt x="18808" y="44453"/>
                    <a:pt x="19255" y="43411"/>
                  </a:cubicBezTo>
                  <a:cubicBezTo>
                    <a:pt x="19701" y="42369"/>
                    <a:pt x="20222" y="42071"/>
                    <a:pt x="20817" y="42518"/>
                  </a:cubicBezTo>
                  <a:cubicBezTo>
                    <a:pt x="21413" y="42964"/>
                    <a:pt x="22083" y="43113"/>
                    <a:pt x="22827" y="42964"/>
                  </a:cubicBezTo>
                  <a:cubicBezTo>
                    <a:pt x="23571" y="42815"/>
                    <a:pt x="24241" y="43262"/>
                    <a:pt x="24836" y="44304"/>
                  </a:cubicBezTo>
                  <a:cubicBezTo>
                    <a:pt x="25431" y="45346"/>
                    <a:pt x="26250" y="45866"/>
                    <a:pt x="27292" y="45866"/>
                  </a:cubicBezTo>
                  <a:cubicBezTo>
                    <a:pt x="28333" y="45866"/>
                    <a:pt x="30045" y="45569"/>
                    <a:pt x="32426" y="44974"/>
                  </a:cubicBezTo>
                  <a:cubicBezTo>
                    <a:pt x="34807" y="44081"/>
                    <a:pt x="36891" y="43039"/>
                    <a:pt x="38677" y="41848"/>
                  </a:cubicBezTo>
                  <a:cubicBezTo>
                    <a:pt x="40463" y="40657"/>
                    <a:pt x="42546" y="39095"/>
                    <a:pt x="44928" y="37160"/>
                  </a:cubicBezTo>
                  <a:cubicBezTo>
                    <a:pt x="47309" y="35225"/>
                    <a:pt x="49988" y="32770"/>
                    <a:pt x="52964" y="29793"/>
                  </a:cubicBezTo>
                  <a:lnTo>
                    <a:pt x="57429" y="25328"/>
                  </a:lnTo>
                  <a:lnTo>
                    <a:pt x="57429" y="20863"/>
                  </a:lnTo>
                  <a:cubicBezTo>
                    <a:pt x="57132" y="17589"/>
                    <a:pt x="56834" y="15208"/>
                    <a:pt x="56536" y="13720"/>
                  </a:cubicBezTo>
                  <a:cubicBezTo>
                    <a:pt x="56239" y="12231"/>
                    <a:pt x="55792" y="11041"/>
                    <a:pt x="55197" y="10148"/>
                  </a:cubicBezTo>
                  <a:cubicBezTo>
                    <a:pt x="54006" y="8957"/>
                    <a:pt x="53113" y="8064"/>
                    <a:pt x="52518" y="7469"/>
                  </a:cubicBezTo>
                  <a:cubicBezTo>
                    <a:pt x="51625" y="6278"/>
                    <a:pt x="50434" y="5385"/>
                    <a:pt x="48946" y="4790"/>
                  </a:cubicBezTo>
                  <a:cubicBezTo>
                    <a:pt x="47458" y="3897"/>
                    <a:pt x="46416" y="3450"/>
                    <a:pt x="45821" y="3450"/>
                  </a:cubicBezTo>
                  <a:cubicBezTo>
                    <a:pt x="45225" y="3450"/>
                    <a:pt x="44928" y="3302"/>
                    <a:pt x="44928" y="3004"/>
                  </a:cubicBezTo>
                  <a:cubicBezTo>
                    <a:pt x="44928" y="2706"/>
                    <a:pt x="47309" y="2037"/>
                    <a:pt x="52071" y="995"/>
                  </a:cubicBezTo>
                  <a:cubicBezTo>
                    <a:pt x="56834" y="-47"/>
                    <a:pt x="60034" y="-270"/>
                    <a:pt x="61671" y="32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latin typeface="+mn-ea"/>
              </a:endParaRPr>
            </a:p>
          </p:txBody>
        </p:sp>
        <p:sp>
          <p:nvSpPr>
            <p:cNvPr id="212" name="TextBox 85">
              <a:extLst>
                <a:ext uri="{FF2B5EF4-FFF2-40B4-BE49-F238E27FC236}">
                  <a16:creationId xmlns:a16="http://schemas.microsoft.com/office/drawing/2014/main" id="{99E57DFF-C14B-4451-AF69-FAA2F68C4712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915915" y="-2823541"/>
              <a:ext cx="2202635" cy="2404541"/>
            </a:xfrm>
            <a:custGeom>
              <a:avLst/>
              <a:gdLst/>
              <a:ahLst/>
              <a:cxnLst/>
              <a:rect l="l" t="t" r="r" b="b"/>
              <a:pathLst>
                <a:path w="159098" h="173682">
                  <a:moveTo>
                    <a:pt x="59532" y="85725"/>
                  </a:moveTo>
                  <a:cubicBezTo>
                    <a:pt x="58639" y="86023"/>
                    <a:pt x="57597" y="86320"/>
                    <a:pt x="56407" y="86618"/>
                  </a:cubicBezTo>
                  <a:cubicBezTo>
                    <a:pt x="56109" y="86618"/>
                    <a:pt x="55291" y="86841"/>
                    <a:pt x="53951" y="87288"/>
                  </a:cubicBezTo>
                  <a:cubicBezTo>
                    <a:pt x="52612" y="87734"/>
                    <a:pt x="51495" y="87957"/>
                    <a:pt x="50603" y="87957"/>
                  </a:cubicBezTo>
                  <a:cubicBezTo>
                    <a:pt x="48519" y="88553"/>
                    <a:pt x="46882" y="89371"/>
                    <a:pt x="45691" y="90413"/>
                  </a:cubicBezTo>
                  <a:cubicBezTo>
                    <a:pt x="44501" y="91455"/>
                    <a:pt x="43533" y="91901"/>
                    <a:pt x="42789" y="91752"/>
                  </a:cubicBezTo>
                  <a:cubicBezTo>
                    <a:pt x="42045" y="91604"/>
                    <a:pt x="41078" y="91678"/>
                    <a:pt x="39887" y="91976"/>
                  </a:cubicBezTo>
                  <a:cubicBezTo>
                    <a:pt x="38696" y="92273"/>
                    <a:pt x="37803" y="92571"/>
                    <a:pt x="37208" y="92869"/>
                  </a:cubicBezTo>
                  <a:cubicBezTo>
                    <a:pt x="36613" y="93166"/>
                    <a:pt x="36166" y="92794"/>
                    <a:pt x="35869" y="91752"/>
                  </a:cubicBezTo>
                  <a:cubicBezTo>
                    <a:pt x="35571" y="90711"/>
                    <a:pt x="35720" y="89743"/>
                    <a:pt x="36315" y="88850"/>
                  </a:cubicBezTo>
                  <a:cubicBezTo>
                    <a:pt x="36613" y="87660"/>
                    <a:pt x="36687" y="86990"/>
                    <a:pt x="36538" y="86841"/>
                  </a:cubicBezTo>
                  <a:cubicBezTo>
                    <a:pt x="36389" y="86692"/>
                    <a:pt x="34827" y="87808"/>
                    <a:pt x="31850" y="90190"/>
                  </a:cubicBezTo>
                  <a:cubicBezTo>
                    <a:pt x="28874" y="92571"/>
                    <a:pt x="24706" y="96292"/>
                    <a:pt x="19349" y="101352"/>
                  </a:cubicBezTo>
                  <a:cubicBezTo>
                    <a:pt x="13991" y="106710"/>
                    <a:pt x="10642" y="110282"/>
                    <a:pt x="9303" y="112067"/>
                  </a:cubicBezTo>
                  <a:cubicBezTo>
                    <a:pt x="7963" y="113853"/>
                    <a:pt x="7070" y="115118"/>
                    <a:pt x="6624" y="115863"/>
                  </a:cubicBezTo>
                  <a:cubicBezTo>
                    <a:pt x="6177" y="116607"/>
                    <a:pt x="5954" y="117128"/>
                    <a:pt x="5954" y="117425"/>
                  </a:cubicBezTo>
                  <a:cubicBezTo>
                    <a:pt x="5954" y="117723"/>
                    <a:pt x="7963" y="117872"/>
                    <a:pt x="11982" y="117872"/>
                  </a:cubicBezTo>
                  <a:cubicBezTo>
                    <a:pt x="16000" y="117872"/>
                    <a:pt x="18307" y="117425"/>
                    <a:pt x="18902" y="116532"/>
                  </a:cubicBezTo>
                  <a:cubicBezTo>
                    <a:pt x="19497" y="115639"/>
                    <a:pt x="20390" y="113556"/>
                    <a:pt x="21581" y="110282"/>
                  </a:cubicBezTo>
                  <a:cubicBezTo>
                    <a:pt x="22772" y="107007"/>
                    <a:pt x="23665" y="105073"/>
                    <a:pt x="24260" y="104477"/>
                  </a:cubicBezTo>
                  <a:cubicBezTo>
                    <a:pt x="25153" y="103584"/>
                    <a:pt x="25748" y="103510"/>
                    <a:pt x="26046" y="104254"/>
                  </a:cubicBezTo>
                  <a:cubicBezTo>
                    <a:pt x="26344" y="104998"/>
                    <a:pt x="26641" y="105965"/>
                    <a:pt x="26939" y="107156"/>
                  </a:cubicBezTo>
                  <a:cubicBezTo>
                    <a:pt x="27237" y="108347"/>
                    <a:pt x="27385" y="110579"/>
                    <a:pt x="27385" y="113853"/>
                  </a:cubicBezTo>
                  <a:cubicBezTo>
                    <a:pt x="27683" y="117128"/>
                    <a:pt x="27906" y="119062"/>
                    <a:pt x="28055" y="119658"/>
                  </a:cubicBezTo>
                  <a:cubicBezTo>
                    <a:pt x="28204" y="120253"/>
                    <a:pt x="29320" y="120551"/>
                    <a:pt x="31404" y="120551"/>
                  </a:cubicBezTo>
                  <a:cubicBezTo>
                    <a:pt x="33190" y="120551"/>
                    <a:pt x="34380" y="120253"/>
                    <a:pt x="34976" y="119658"/>
                  </a:cubicBezTo>
                  <a:cubicBezTo>
                    <a:pt x="35571" y="118467"/>
                    <a:pt x="36464" y="117128"/>
                    <a:pt x="37654" y="115639"/>
                  </a:cubicBezTo>
                  <a:cubicBezTo>
                    <a:pt x="38547" y="115044"/>
                    <a:pt x="41078" y="112365"/>
                    <a:pt x="45245" y="107603"/>
                  </a:cubicBezTo>
                  <a:cubicBezTo>
                    <a:pt x="48519" y="103733"/>
                    <a:pt x="51347" y="100459"/>
                    <a:pt x="53728" y="97780"/>
                  </a:cubicBezTo>
                  <a:cubicBezTo>
                    <a:pt x="56109" y="95101"/>
                    <a:pt x="57746" y="92571"/>
                    <a:pt x="58639" y="90190"/>
                  </a:cubicBezTo>
                  <a:cubicBezTo>
                    <a:pt x="59830" y="88106"/>
                    <a:pt x="60276" y="86767"/>
                    <a:pt x="59979" y="86171"/>
                  </a:cubicBezTo>
                  <a:cubicBezTo>
                    <a:pt x="59979" y="85874"/>
                    <a:pt x="59830" y="85725"/>
                    <a:pt x="59532" y="85725"/>
                  </a:cubicBezTo>
                  <a:close/>
                  <a:moveTo>
                    <a:pt x="55067" y="53132"/>
                  </a:moveTo>
                  <a:cubicBezTo>
                    <a:pt x="54472" y="53132"/>
                    <a:pt x="53579" y="53578"/>
                    <a:pt x="52388" y="54471"/>
                  </a:cubicBezTo>
                  <a:cubicBezTo>
                    <a:pt x="49710" y="56555"/>
                    <a:pt x="48370" y="57596"/>
                    <a:pt x="48370" y="57596"/>
                  </a:cubicBezTo>
                  <a:cubicBezTo>
                    <a:pt x="47179" y="58489"/>
                    <a:pt x="46584" y="59457"/>
                    <a:pt x="46584" y="60498"/>
                  </a:cubicBezTo>
                  <a:cubicBezTo>
                    <a:pt x="46584" y="61540"/>
                    <a:pt x="46807" y="62061"/>
                    <a:pt x="47254" y="62061"/>
                  </a:cubicBezTo>
                  <a:cubicBezTo>
                    <a:pt x="47700" y="62061"/>
                    <a:pt x="48965" y="60871"/>
                    <a:pt x="51049" y="58489"/>
                  </a:cubicBezTo>
                  <a:cubicBezTo>
                    <a:pt x="53133" y="56108"/>
                    <a:pt x="54398" y="54620"/>
                    <a:pt x="54844" y="54024"/>
                  </a:cubicBezTo>
                  <a:cubicBezTo>
                    <a:pt x="55291" y="53429"/>
                    <a:pt x="55365" y="53132"/>
                    <a:pt x="55067" y="53132"/>
                  </a:cubicBezTo>
                  <a:close/>
                  <a:moveTo>
                    <a:pt x="57300" y="10939"/>
                  </a:moveTo>
                  <a:cubicBezTo>
                    <a:pt x="61169" y="11088"/>
                    <a:pt x="64146" y="11460"/>
                    <a:pt x="66229" y="12055"/>
                  </a:cubicBezTo>
                  <a:cubicBezTo>
                    <a:pt x="68313" y="12650"/>
                    <a:pt x="70992" y="13692"/>
                    <a:pt x="74266" y="15180"/>
                  </a:cubicBezTo>
                  <a:cubicBezTo>
                    <a:pt x="77243" y="16669"/>
                    <a:pt x="79922" y="18157"/>
                    <a:pt x="82303" y="19645"/>
                  </a:cubicBezTo>
                  <a:cubicBezTo>
                    <a:pt x="84386" y="20836"/>
                    <a:pt x="87214" y="22919"/>
                    <a:pt x="90786" y="25896"/>
                  </a:cubicBezTo>
                  <a:cubicBezTo>
                    <a:pt x="94656" y="28575"/>
                    <a:pt x="98228" y="31551"/>
                    <a:pt x="101502" y="34826"/>
                  </a:cubicBezTo>
                  <a:cubicBezTo>
                    <a:pt x="104776" y="38398"/>
                    <a:pt x="107306" y="41523"/>
                    <a:pt x="109092" y="44202"/>
                  </a:cubicBezTo>
                  <a:cubicBezTo>
                    <a:pt x="111176" y="46881"/>
                    <a:pt x="112441" y="48146"/>
                    <a:pt x="112887" y="47997"/>
                  </a:cubicBezTo>
                  <a:cubicBezTo>
                    <a:pt x="113334" y="47848"/>
                    <a:pt x="113557" y="46881"/>
                    <a:pt x="113557" y="45095"/>
                  </a:cubicBezTo>
                  <a:cubicBezTo>
                    <a:pt x="113557" y="43309"/>
                    <a:pt x="113036" y="41225"/>
                    <a:pt x="111994" y="38844"/>
                  </a:cubicBezTo>
                  <a:cubicBezTo>
                    <a:pt x="110952" y="36463"/>
                    <a:pt x="109241" y="34230"/>
                    <a:pt x="106860" y="32147"/>
                  </a:cubicBezTo>
                  <a:lnTo>
                    <a:pt x="103288" y="29021"/>
                  </a:lnTo>
                  <a:lnTo>
                    <a:pt x="108199" y="29468"/>
                  </a:lnTo>
                  <a:cubicBezTo>
                    <a:pt x="111473" y="29468"/>
                    <a:pt x="113780" y="29765"/>
                    <a:pt x="115120" y="30361"/>
                  </a:cubicBezTo>
                  <a:cubicBezTo>
                    <a:pt x="116459" y="30956"/>
                    <a:pt x="118319" y="32147"/>
                    <a:pt x="120701" y="33933"/>
                  </a:cubicBezTo>
                  <a:cubicBezTo>
                    <a:pt x="122784" y="35719"/>
                    <a:pt x="123975" y="36612"/>
                    <a:pt x="124272" y="36612"/>
                  </a:cubicBezTo>
                  <a:cubicBezTo>
                    <a:pt x="124570" y="36612"/>
                    <a:pt x="125165" y="36909"/>
                    <a:pt x="126058" y="37505"/>
                  </a:cubicBezTo>
                  <a:cubicBezTo>
                    <a:pt x="126951" y="38100"/>
                    <a:pt x="127844" y="39142"/>
                    <a:pt x="128737" y="40630"/>
                  </a:cubicBezTo>
                  <a:cubicBezTo>
                    <a:pt x="129630" y="42416"/>
                    <a:pt x="130374" y="43383"/>
                    <a:pt x="130970" y="43532"/>
                  </a:cubicBezTo>
                  <a:cubicBezTo>
                    <a:pt x="131565" y="43681"/>
                    <a:pt x="132309" y="44276"/>
                    <a:pt x="133202" y="45318"/>
                  </a:cubicBezTo>
                  <a:cubicBezTo>
                    <a:pt x="134095" y="46360"/>
                    <a:pt x="134542" y="47402"/>
                    <a:pt x="134542" y="48443"/>
                  </a:cubicBezTo>
                  <a:cubicBezTo>
                    <a:pt x="134542" y="49485"/>
                    <a:pt x="134095" y="50750"/>
                    <a:pt x="133202" y="52239"/>
                  </a:cubicBezTo>
                  <a:cubicBezTo>
                    <a:pt x="132012" y="54024"/>
                    <a:pt x="130821" y="55810"/>
                    <a:pt x="129630" y="57596"/>
                  </a:cubicBezTo>
                  <a:cubicBezTo>
                    <a:pt x="128440" y="59085"/>
                    <a:pt x="126654" y="61019"/>
                    <a:pt x="124272" y="63401"/>
                  </a:cubicBezTo>
                  <a:cubicBezTo>
                    <a:pt x="122189" y="65484"/>
                    <a:pt x="121147" y="67047"/>
                    <a:pt x="121147" y="68089"/>
                  </a:cubicBezTo>
                  <a:cubicBezTo>
                    <a:pt x="121147" y="69131"/>
                    <a:pt x="121445" y="70544"/>
                    <a:pt x="122040" y="72330"/>
                  </a:cubicBezTo>
                  <a:cubicBezTo>
                    <a:pt x="122338" y="74414"/>
                    <a:pt x="122635" y="75456"/>
                    <a:pt x="122933" y="75456"/>
                  </a:cubicBezTo>
                  <a:cubicBezTo>
                    <a:pt x="123231" y="75456"/>
                    <a:pt x="123975" y="74712"/>
                    <a:pt x="125165" y="73223"/>
                  </a:cubicBezTo>
                  <a:cubicBezTo>
                    <a:pt x="126654" y="71735"/>
                    <a:pt x="128291" y="70247"/>
                    <a:pt x="130077" y="68758"/>
                  </a:cubicBezTo>
                  <a:cubicBezTo>
                    <a:pt x="132458" y="66973"/>
                    <a:pt x="133797" y="66080"/>
                    <a:pt x="134095" y="66080"/>
                  </a:cubicBezTo>
                  <a:cubicBezTo>
                    <a:pt x="134393" y="65782"/>
                    <a:pt x="134690" y="65782"/>
                    <a:pt x="134988" y="66080"/>
                  </a:cubicBezTo>
                  <a:cubicBezTo>
                    <a:pt x="135286" y="66377"/>
                    <a:pt x="135583" y="66973"/>
                    <a:pt x="135881" y="67865"/>
                  </a:cubicBezTo>
                  <a:cubicBezTo>
                    <a:pt x="136774" y="69354"/>
                    <a:pt x="137518" y="70842"/>
                    <a:pt x="138113" y="72330"/>
                  </a:cubicBezTo>
                  <a:cubicBezTo>
                    <a:pt x="138709" y="73223"/>
                    <a:pt x="139304" y="74563"/>
                    <a:pt x="139899" y="76349"/>
                  </a:cubicBezTo>
                  <a:cubicBezTo>
                    <a:pt x="140495" y="77837"/>
                    <a:pt x="140792" y="80144"/>
                    <a:pt x="140792" y="83269"/>
                  </a:cubicBezTo>
                  <a:cubicBezTo>
                    <a:pt x="140792" y="86395"/>
                    <a:pt x="140495" y="88404"/>
                    <a:pt x="139899" y="89297"/>
                  </a:cubicBezTo>
                  <a:cubicBezTo>
                    <a:pt x="139602" y="90190"/>
                    <a:pt x="139230" y="90636"/>
                    <a:pt x="138783" y="90636"/>
                  </a:cubicBezTo>
                  <a:cubicBezTo>
                    <a:pt x="138337" y="90636"/>
                    <a:pt x="137220" y="91380"/>
                    <a:pt x="135435" y="92869"/>
                  </a:cubicBezTo>
                  <a:cubicBezTo>
                    <a:pt x="133649" y="94357"/>
                    <a:pt x="132681" y="95175"/>
                    <a:pt x="132532" y="95324"/>
                  </a:cubicBezTo>
                  <a:cubicBezTo>
                    <a:pt x="132384" y="95473"/>
                    <a:pt x="131416" y="96292"/>
                    <a:pt x="129630" y="97780"/>
                  </a:cubicBezTo>
                  <a:lnTo>
                    <a:pt x="126951" y="99566"/>
                  </a:lnTo>
                  <a:lnTo>
                    <a:pt x="126951" y="103138"/>
                  </a:lnTo>
                  <a:cubicBezTo>
                    <a:pt x="127249" y="104328"/>
                    <a:pt x="127844" y="108942"/>
                    <a:pt x="128737" y="116979"/>
                  </a:cubicBezTo>
                  <a:cubicBezTo>
                    <a:pt x="129333" y="122932"/>
                    <a:pt x="129928" y="129778"/>
                    <a:pt x="130523" y="137517"/>
                  </a:cubicBezTo>
                  <a:cubicBezTo>
                    <a:pt x="130821" y="144363"/>
                    <a:pt x="130523" y="149423"/>
                    <a:pt x="129630" y="152698"/>
                  </a:cubicBezTo>
                  <a:cubicBezTo>
                    <a:pt x="129035" y="155674"/>
                    <a:pt x="128291" y="158055"/>
                    <a:pt x="127398" y="159841"/>
                  </a:cubicBezTo>
                  <a:cubicBezTo>
                    <a:pt x="126803" y="161330"/>
                    <a:pt x="126505" y="162371"/>
                    <a:pt x="126505" y="162967"/>
                  </a:cubicBezTo>
                  <a:cubicBezTo>
                    <a:pt x="126505" y="163562"/>
                    <a:pt x="126282" y="163934"/>
                    <a:pt x="125835" y="164083"/>
                  </a:cubicBezTo>
                  <a:cubicBezTo>
                    <a:pt x="125389" y="164232"/>
                    <a:pt x="125017" y="165497"/>
                    <a:pt x="124719" y="167878"/>
                  </a:cubicBezTo>
                  <a:cubicBezTo>
                    <a:pt x="124719" y="169962"/>
                    <a:pt x="124421" y="171003"/>
                    <a:pt x="123826" y="171003"/>
                  </a:cubicBezTo>
                  <a:cubicBezTo>
                    <a:pt x="123528" y="171003"/>
                    <a:pt x="123231" y="170706"/>
                    <a:pt x="122933" y="170110"/>
                  </a:cubicBezTo>
                  <a:cubicBezTo>
                    <a:pt x="122635" y="169515"/>
                    <a:pt x="122338" y="169217"/>
                    <a:pt x="122040" y="169217"/>
                  </a:cubicBezTo>
                  <a:cubicBezTo>
                    <a:pt x="121445" y="169217"/>
                    <a:pt x="120998" y="169962"/>
                    <a:pt x="120701" y="171450"/>
                  </a:cubicBezTo>
                  <a:cubicBezTo>
                    <a:pt x="120105" y="172938"/>
                    <a:pt x="119584" y="173682"/>
                    <a:pt x="119138" y="173682"/>
                  </a:cubicBezTo>
                  <a:cubicBezTo>
                    <a:pt x="118691" y="173682"/>
                    <a:pt x="118468" y="173533"/>
                    <a:pt x="118468" y="173236"/>
                  </a:cubicBezTo>
                  <a:cubicBezTo>
                    <a:pt x="118468" y="172938"/>
                    <a:pt x="118022" y="172343"/>
                    <a:pt x="117129" y="171450"/>
                  </a:cubicBezTo>
                  <a:cubicBezTo>
                    <a:pt x="116236" y="170557"/>
                    <a:pt x="115789" y="169813"/>
                    <a:pt x="115789" y="169217"/>
                  </a:cubicBezTo>
                  <a:cubicBezTo>
                    <a:pt x="115492" y="168622"/>
                    <a:pt x="115343" y="168176"/>
                    <a:pt x="115343" y="167878"/>
                  </a:cubicBezTo>
                  <a:cubicBezTo>
                    <a:pt x="115343" y="167580"/>
                    <a:pt x="115120" y="167432"/>
                    <a:pt x="114673" y="167432"/>
                  </a:cubicBezTo>
                  <a:cubicBezTo>
                    <a:pt x="114227" y="167432"/>
                    <a:pt x="113557" y="166985"/>
                    <a:pt x="112664" y="166092"/>
                  </a:cubicBezTo>
                  <a:cubicBezTo>
                    <a:pt x="111771" y="165199"/>
                    <a:pt x="110878" y="164604"/>
                    <a:pt x="109985" y="164306"/>
                  </a:cubicBezTo>
                  <a:cubicBezTo>
                    <a:pt x="109390" y="164008"/>
                    <a:pt x="107976" y="162520"/>
                    <a:pt x="105743" y="159841"/>
                  </a:cubicBezTo>
                  <a:cubicBezTo>
                    <a:pt x="103511" y="157162"/>
                    <a:pt x="102246" y="155079"/>
                    <a:pt x="101948" y="153590"/>
                  </a:cubicBezTo>
                  <a:cubicBezTo>
                    <a:pt x="101651" y="152400"/>
                    <a:pt x="101204" y="150614"/>
                    <a:pt x="100609" y="148233"/>
                  </a:cubicBezTo>
                  <a:cubicBezTo>
                    <a:pt x="100311" y="146149"/>
                    <a:pt x="100162" y="144363"/>
                    <a:pt x="100162" y="142875"/>
                  </a:cubicBezTo>
                  <a:cubicBezTo>
                    <a:pt x="99865" y="141387"/>
                    <a:pt x="99567" y="139898"/>
                    <a:pt x="99269" y="138410"/>
                  </a:cubicBezTo>
                  <a:cubicBezTo>
                    <a:pt x="98376" y="136624"/>
                    <a:pt x="97930" y="135582"/>
                    <a:pt x="97930" y="135285"/>
                  </a:cubicBezTo>
                  <a:cubicBezTo>
                    <a:pt x="97632" y="134392"/>
                    <a:pt x="97335" y="133945"/>
                    <a:pt x="97037" y="133945"/>
                  </a:cubicBezTo>
                  <a:cubicBezTo>
                    <a:pt x="96739" y="133350"/>
                    <a:pt x="96293" y="132606"/>
                    <a:pt x="95697" y="131713"/>
                  </a:cubicBezTo>
                  <a:cubicBezTo>
                    <a:pt x="94804" y="130522"/>
                    <a:pt x="94209" y="129034"/>
                    <a:pt x="93912" y="127248"/>
                  </a:cubicBezTo>
                  <a:cubicBezTo>
                    <a:pt x="93614" y="125462"/>
                    <a:pt x="93167" y="123974"/>
                    <a:pt x="92572" y="122783"/>
                  </a:cubicBezTo>
                  <a:cubicBezTo>
                    <a:pt x="92572" y="122485"/>
                    <a:pt x="92423" y="122039"/>
                    <a:pt x="92126" y="121444"/>
                  </a:cubicBezTo>
                  <a:cubicBezTo>
                    <a:pt x="91530" y="120551"/>
                    <a:pt x="91233" y="119955"/>
                    <a:pt x="91233" y="119658"/>
                  </a:cubicBezTo>
                  <a:cubicBezTo>
                    <a:pt x="90935" y="119062"/>
                    <a:pt x="90861" y="118690"/>
                    <a:pt x="91009" y="118541"/>
                  </a:cubicBezTo>
                  <a:cubicBezTo>
                    <a:pt x="91158" y="118393"/>
                    <a:pt x="92870" y="119062"/>
                    <a:pt x="96144" y="120551"/>
                  </a:cubicBezTo>
                  <a:cubicBezTo>
                    <a:pt x="98823" y="122039"/>
                    <a:pt x="101799" y="123676"/>
                    <a:pt x="105074" y="125462"/>
                  </a:cubicBezTo>
                  <a:cubicBezTo>
                    <a:pt x="107753" y="126950"/>
                    <a:pt x="109241" y="127843"/>
                    <a:pt x="109538" y="128141"/>
                  </a:cubicBezTo>
                  <a:cubicBezTo>
                    <a:pt x="110134" y="128439"/>
                    <a:pt x="110506" y="128513"/>
                    <a:pt x="110655" y="128364"/>
                  </a:cubicBezTo>
                  <a:cubicBezTo>
                    <a:pt x="110804" y="128215"/>
                    <a:pt x="111027" y="126801"/>
                    <a:pt x="111324" y="124123"/>
                  </a:cubicBezTo>
                  <a:cubicBezTo>
                    <a:pt x="111622" y="121146"/>
                    <a:pt x="111920" y="118021"/>
                    <a:pt x="112217" y="114746"/>
                  </a:cubicBezTo>
                  <a:cubicBezTo>
                    <a:pt x="112217" y="111472"/>
                    <a:pt x="111622" y="109686"/>
                    <a:pt x="110431" y="109389"/>
                  </a:cubicBezTo>
                  <a:cubicBezTo>
                    <a:pt x="109538" y="109091"/>
                    <a:pt x="108794" y="109091"/>
                    <a:pt x="108199" y="109389"/>
                  </a:cubicBezTo>
                  <a:cubicBezTo>
                    <a:pt x="106115" y="110579"/>
                    <a:pt x="104181" y="111621"/>
                    <a:pt x="102395" y="112514"/>
                  </a:cubicBezTo>
                  <a:cubicBezTo>
                    <a:pt x="98823" y="114300"/>
                    <a:pt x="96590" y="115490"/>
                    <a:pt x="95697" y="116086"/>
                  </a:cubicBezTo>
                  <a:cubicBezTo>
                    <a:pt x="94209" y="116979"/>
                    <a:pt x="93242" y="117202"/>
                    <a:pt x="92795" y="116756"/>
                  </a:cubicBezTo>
                  <a:cubicBezTo>
                    <a:pt x="92349" y="116309"/>
                    <a:pt x="91530" y="116235"/>
                    <a:pt x="90340" y="116532"/>
                  </a:cubicBezTo>
                  <a:cubicBezTo>
                    <a:pt x="88851" y="116532"/>
                    <a:pt x="87810" y="116681"/>
                    <a:pt x="87214" y="116979"/>
                  </a:cubicBezTo>
                  <a:cubicBezTo>
                    <a:pt x="86917" y="117276"/>
                    <a:pt x="86321" y="117723"/>
                    <a:pt x="85428" y="118318"/>
                  </a:cubicBezTo>
                  <a:cubicBezTo>
                    <a:pt x="84833" y="118914"/>
                    <a:pt x="84089" y="119509"/>
                    <a:pt x="83196" y="120104"/>
                  </a:cubicBezTo>
                  <a:cubicBezTo>
                    <a:pt x="81708" y="120699"/>
                    <a:pt x="79029" y="122337"/>
                    <a:pt x="75159" y="125015"/>
                  </a:cubicBezTo>
                  <a:cubicBezTo>
                    <a:pt x="70992" y="127992"/>
                    <a:pt x="68462" y="129629"/>
                    <a:pt x="67569" y="129927"/>
                  </a:cubicBezTo>
                  <a:cubicBezTo>
                    <a:pt x="66378" y="130224"/>
                    <a:pt x="65783" y="130224"/>
                    <a:pt x="65783" y="129927"/>
                  </a:cubicBezTo>
                  <a:cubicBezTo>
                    <a:pt x="65485" y="129927"/>
                    <a:pt x="66825" y="128885"/>
                    <a:pt x="69801" y="126801"/>
                  </a:cubicBezTo>
                  <a:cubicBezTo>
                    <a:pt x="72480" y="124718"/>
                    <a:pt x="73820" y="123527"/>
                    <a:pt x="73820" y="123230"/>
                  </a:cubicBezTo>
                  <a:cubicBezTo>
                    <a:pt x="73820" y="122932"/>
                    <a:pt x="73671" y="122783"/>
                    <a:pt x="73373" y="122783"/>
                  </a:cubicBezTo>
                  <a:cubicBezTo>
                    <a:pt x="73076" y="122783"/>
                    <a:pt x="71736" y="123825"/>
                    <a:pt x="69355" y="125908"/>
                  </a:cubicBezTo>
                  <a:cubicBezTo>
                    <a:pt x="66974" y="127992"/>
                    <a:pt x="65634" y="129034"/>
                    <a:pt x="65336" y="129034"/>
                  </a:cubicBezTo>
                  <a:cubicBezTo>
                    <a:pt x="65039" y="129034"/>
                    <a:pt x="64964" y="128885"/>
                    <a:pt x="65113" y="128587"/>
                  </a:cubicBezTo>
                  <a:cubicBezTo>
                    <a:pt x="65262" y="128290"/>
                    <a:pt x="66974" y="126504"/>
                    <a:pt x="70248" y="123230"/>
                  </a:cubicBezTo>
                  <a:cubicBezTo>
                    <a:pt x="73820" y="120253"/>
                    <a:pt x="78880" y="115639"/>
                    <a:pt x="85428" y="109389"/>
                  </a:cubicBezTo>
                  <a:cubicBezTo>
                    <a:pt x="91977" y="102840"/>
                    <a:pt x="96888" y="98226"/>
                    <a:pt x="100162" y="95548"/>
                  </a:cubicBezTo>
                  <a:cubicBezTo>
                    <a:pt x="102246" y="93464"/>
                    <a:pt x="104776" y="91083"/>
                    <a:pt x="107753" y="88404"/>
                  </a:cubicBezTo>
                  <a:lnTo>
                    <a:pt x="110431" y="85725"/>
                  </a:lnTo>
                  <a:lnTo>
                    <a:pt x="109538" y="80814"/>
                  </a:lnTo>
                  <a:cubicBezTo>
                    <a:pt x="109241" y="77539"/>
                    <a:pt x="108869" y="75753"/>
                    <a:pt x="108422" y="75456"/>
                  </a:cubicBezTo>
                  <a:cubicBezTo>
                    <a:pt x="107976" y="75158"/>
                    <a:pt x="107083" y="75530"/>
                    <a:pt x="105743" y="76572"/>
                  </a:cubicBezTo>
                  <a:cubicBezTo>
                    <a:pt x="104404" y="77614"/>
                    <a:pt x="103436" y="78135"/>
                    <a:pt x="102841" y="78135"/>
                  </a:cubicBezTo>
                  <a:cubicBezTo>
                    <a:pt x="102246" y="78432"/>
                    <a:pt x="101353" y="79028"/>
                    <a:pt x="100162" y="79921"/>
                  </a:cubicBezTo>
                  <a:cubicBezTo>
                    <a:pt x="98972" y="80814"/>
                    <a:pt x="98079" y="81260"/>
                    <a:pt x="97483" y="81260"/>
                  </a:cubicBezTo>
                  <a:cubicBezTo>
                    <a:pt x="97483" y="81558"/>
                    <a:pt x="97260" y="81781"/>
                    <a:pt x="96814" y="81930"/>
                  </a:cubicBezTo>
                  <a:cubicBezTo>
                    <a:pt x="96367" y="82079"/>
                    <a:pt x="95846" y="82302"/>
                    <a:pt x="95251" y="82599"/>
                  </a:cubicBezTo>
                  <a:cubicBezTo>
                    <a:pt x="94656" y="82897"/>
                    <a:pt x="94209" y="83046"/>
                    <a:pt x="93912" y="83046"/>
                  </a:cubicBezTo>
                  <a:cubicBezTo>
                    <a:pt x="91828" y="83939"/>
                    <a:pt x="90712" y="84385"/>
                    <a:pt x="90563" y="84385"/>
                  </a:cubicBezTo>
                  <a:cubicBezTo>
                    <a:pt x="90414" y="84385"/>
                    <a:pt x="89744" y="84832"/>
                    <a:pt x="88554" y="85725"/>
                  </a:cubicBezTo>
                  <a:cubicBezTo>
                    <a:pt x="87363" y="86915"/>
                    <a:pt x="86321" y="87511"/>
                    <a:pt x="85428" y="87511"/>
                  </a:cubicBezTo>
                  <a:cubicBezTo>
                    <a:pt x="84238" y="87511"/>
                    <a:pt x="83196" y="87213"/>
                    <a:pt x="82303" y="86618"/>
                  </a:cubicBezTo>
                  <a:cubicBezTo>
                    <a:pt x="81112" y="86320"/>
                    <a:pt x="80219" y="85725"/>
                    <a:pt x="79624" y="84832"/>
                  </a:cubicBezTo>
                  <a:cubicBezTo>
                    <a:pt x="78731" y="84237"/>
                    <a:pt x="77689" y="83939"/>
                    <a:pt x="76499" y="83939"/>
                  </a:cubicBezTo>
                  <a:cubicBezTo>
                    <a:pt x="75308" y="83641"/>
                    <a:pt x="74564" y="83790"/>
                    <a:pt x="74266" y="84385"/>
                  </a:cubicBezTo>
                  <a:cubicBezTo>
                    <a:pt x="73969" y="84683"/>
                    <a:pt x="73671" y="85278"/>
                    <a:pt x="73373" y="86171"/>
                  </a:cubicBezTo>
                  <a:cubicBezTo>
                    <a:pt x="73076" y="86767"/>
                    <a:pt x="72778" y="87213"/>
                    <a:pt x="72480" y="87511"/>
                  </a:cubicBezTo>
                  <a:cubicBezTo>
                    <a:pt x="72183" y="88106"/>
                    <a:pt x="71438" y="89743"/>
                    <a:pt x="70248" y="92422"/>
                  </a:cubicBezTo>
                  <a:cubicBezTo>
                    <a:pt x="69355" y="94208"/>
                    <a:pt x="67867" y="96292"/>
                    <a:pt x="65783" y="98673"/>
                  </a:cubicBezTo>
                  <a:cubicBezTo>
                    <a:pt x="65485" y="98971"/>
                    <a:pt x="65039" y="99491"/>
                    <a:pt x="64444" y="100236"/>
                  </a:cubicBezTo>
                  <a:cubicBezTo>
                    <a:pt x="63848" y="100980"/>
                    <a:pt x="63402" y="101501"/>
                    <a:pt x="63104" y="101798"/>
                  </a:cubicBezTo>
                  <a:cubicBezTo>
                    <a:pt x="62806" y="102096"/>
                    <a:pt x="62658" y="102245"/>
                    <a:pt x="62658" y="102245"/>
                  </a:cubicBezTo>
                  <a:cubicBezTo>
                    <a:pt x="62360" y="102542"/>
                    <a:pt x="61913" y="103138"/>
                    <a:pt x="61318" y="104031"/>
                  </a:cubicBezTo>
                  <a:cubicBezTo>
                    <a:pt x="60723" y="104924"/>
                    <a:pt x="59830" y="106114"/>
                    <a:pt x="58639" y="107603"/>
                  </a:cubicBezTo>
                  <a:cubicBezTo>
                    <a:pt x="57746" y="108793"/>
                    <a:pt x="56704" y="110430"/>
                    <a:pt x="55514" y="112514"/>
                  </a:cubicBezTo>
                  <a:cubicBezTo>
                    <a:pt x="54621" y="114300"/>
                    <a:pt x="54174" y="115788"/>
                    <a:pt x="54174" y="116979"/>
                  </a:cubicBezTo>
                  <a:cubicBezTo>
                    <a:pt x="54174" y="117872"/>
                    <a:pt x="53430" y="119360"/>
                    <a:pt x="51942" y="121444"/>
                  </a:cubicBezTo>
                  <a:cubicBezTo>
                    <a:pt x="50751" y="123825"/>
                    <a:pt x="49561" y="125611"/>
                    <a:pt x="48370" y="126801"/>
                  </a:cubicBezTo>
                  <a:cubicBezTo>
                    <a:pt x="47179" y="127992"/>
                    <a:pt x="45468" y="130299"/>
                    <a:pt x="43236" y="133722"/>
                  </a:cubicBezTo>
                  <a:cubicBezTo>
                    <a:pt x="41003" y="137145"/>
                    <a:pt x="39738" y="139005"/>
                    <a:pt x="39440" y="139303"/>
                  </a:cubicBezTo>
                  <a:cubicBezTo>
                    <a:pt x="38547" y="140196"/>
                    <a:pt x="38101" y="140791"/>
                    <a:pt x="38101" y="141089"/>
                  </a:cubicBezTo>
                  <a:cubicBezTo>
                    <a:pt x="37506" y="141684"/>
                    <a:pt x="36464" y="141387"/>
                    <a:pt x="34976" y="140196"/>
                  </a:cubicBezTo>
                  <a:cubicBezTo>
                    <a:pt x="33190" y="139303"/>
                    <a:pt x="29915" y="136475"/>
                    <a:pt x="25153" y="131713"/>
                  </a:cubicBezTo>
                  <a:cubicBezTo>
                    <a:pt x="20390" y="126950"/>
                    <a:pt x="17637" y="124569"/>
                    <a:pt x="16893" y="124569"/>
                  </a:cubicBezTo>
                  <a:cubicBezTo>
                    <a:pt x="16149" y="124569"/>
                    <a:pt x="15628" y="124420"/>
                    <a:pt x="15330" y="124123"/>
                  </a:cubicBezTo>
                  <a:cubicBezTo>
                    <a:pt x="15033" y="123825"/>
                    <a:pt x="13693" y="123378"/>
                    <a:pt x="11312" y="122783"/>
                  </a:cubicBezTo>
                  <a:cubicBezTo>
                    <a:pt x="10717" y="122783"/>
                    <a:pt x="9600" y="122634"/>
                    <a:pt x="7963" y="122337"/>
                  </a:cubicBezTo>
                  <a:cubicBezTo>
                    <a:pt x="6326" y="122039"/>
                    <a:pt x="5210" y="121890"/>
                    <a:pt x="4615" y="121890"/>
                  </a:cubicBezTo>
                  <a:cubicBezTo>
                    <a:pt x="3126" y="121890"/>
                    <a:pt x="2085" y="121592"/>
                    <a:pt x="1489" y="120997"/>
                  </a:cubicBezTo>
                  <a:cubicBezTo>
                    <a:pt x="894" y="120402"/>
                    <a:pt x="447" y="119211"/>
                    <a:pt x="150" y="117425"/>
                  </a:cubicBezTo>
                  <a:cubicBezTo>
                    <a:pt x="-148" y="115937"/>
                    <a:pt x="1" y="114151"/>
                    <a:pt x="596" y="112067"/>
                  </a:cubicBezTo>
                  <a:cubicBezTo>
                    <a:pt x="894" y="110282"/>
                    <a:pt x="1936" y="108049"/>
                    <a:pt x="3722" y="105370"/>
                  </a:cubicBezTo>
                  <a:cubicBezTo>
                    <a:pt x="5805" y="102394"/>
                    <a:pt x="9079" y="98673"/>
                    <a:pt x="13544" y="94208"/>
                  </a:cubicBezTo>
                  <a:cubicBezTo>
                    <a:pt x="18604" y="89148"/>
                    <a:pt x="22325" y="85576"/>
                    <a:pt x="24706" y="83492"/>
                  </a:cubicBezTo>
                  <a:cubicBezTo>
                    <a:pt x="27385" y="80814"/>
                    <a:pt x="28725" y="79251"/>
                    <a:pt x="28725" y="78804"/>
                  </a:cubicBezTo>
                  <a:cubicBezTo>
                    <a:pt x="28725" y="78358"/>
                    <a:pt x="28204" y="77316"/>
                    <a:pt x="27162" y="75679"/>
                  </a:cubicBezTo>
                  <a:cubicBezTo>
                    <a:pt x="26120" y="74042"/>
                    <a:pt x="25599" y="72926"/>
                    <a:pt x="25599" y="72330"/>
                  </a:cubicBezTo>
                  <a:cubicBezTo>
                    <a:pt x="25599" y="71437"/>
                    <a:pt x="25227" y="70396"/>
                    <a:pt x="24483" y="69205"/>
                  </a:cubicBezTo>
                  <a:cubicBezTo>
                    <a:pt x="23739" y="68014"/>
                    <a:pt x="23367" y="66600"/>
                    <a:pt x="23367" y="64963"/>
                  </a:cubicBezTo>
                  <a:cubicBezTo>
                    <a:pt x="23367" y="63326"/>
                    <a:pt x="23590" y="62433"/>
                    <a:pt x="24037" y="62284"/>
                  </a:cubicBezTo>
                  <a:cubicBezTo>
                    <a:pt x="24483" y="62136"/>
                    <a:pt x="24855" y="61317"/>
                    <a:pt x="25153" y="59829"/>
                  </a:cubicBezTo>
                  <a:cubicBezTo>
                    <a:pt x="25451" y="58340"/>
                    <a:pt x="25302" y="55066"/>
                    <a:pt x="24706" y="50006"/>
                  </a:cubicBezTo>
                  <a:cubicBezTo>
                    <a:pt x="24111" y="44946"/>
                    <a:pt x="23367" y="40556"/>
                    <a:pt x="22474" y="36835"/>
                  </a:cubicBezTo>
                  <a:cubicBezTo>
                    <a:pt x="21581" y="33114"/>
                    <a:pt x="20688" y="30510"/>
                    <a:pt x="19795" y="29021"/>
                  </a:cubicBezTo>
                  <a:cubicBezTo>
                    <a:pt x="18902" y="27235"/>
                    <a:pt x="17712" y="25598"/>
                    <a:pt x="16223" y="24110"/>
                  </a:cubicBezTo>
                  <a:cubicBezTo>
                    <a:pt x="15330" y="23217"/>
                    <a:pt x="13991" y="21729"/>
                    <a:pt x="12205" y="19645"/>
                  </a:cubicBezTo>
                  <a:cubicBezTo>
                    <a:pt x="11312" y="18455"/>
                    <a:pt x="10568" y="17413"/>
                    <a:pt x="9972" y="16520"/>
                  </a:cubicBezTo>
                  <a:cubicBezTo>
                    <a:pt x="9377" y="15627"/>
                    <a:pt x="9303" y="14957"/>
                    <a:pt x="9749" y="14511"/>
                  </a:cubicBezTo>
                  <a:cubicBezTo>
                    <a:pt x="10196" y="14064"/>
                    <a:pt x="11535" y="13841"/>
                    <a:pt x="13768" y="13841"/>
                  </a:cubicBezTo>
                  <a:cubicBezTo>
                    <a:pt x="16000" y="13841"/>
                    <a:pt x="18158" y="14287"/>
                    <a:pt x="20242" y="15180"/>
                  </a:cubicBezTo>
                  <a:cubicBezTo>
                    <a:pt x="22028" y="15776"/>
                    <a:pt x="24111" y="16669"/>
                    <a:pt x="26492" y="17859"/>
                  </a:cubicBezTo>
                  <a:cubicBezTo>
                    <a:pt x="28576" y="18752"/>
                    <a:pt x="31106" y="20687"/>
                    <a:pt x="34083" y="23664"/>
                  </a:cubicBezTo>
                  <a:cubicBezTo>
                    <a:pt x="37059" y="26640"/>
                    <a:pt x="38994" y="29170"/>
                    <a:pt x="39887" y="31254"/>
                  </a:cubicBezTo>
                  <a:cubicBezTo>
                    <a:pt x="41078" y="33635"/>
                    <a:pt x="41970" y="36314"/>
                    <a:pt x="42566" y="39290"/>
                  </a:cubicBezTo>
                  <a:cubicBezTo>
                    <a:pt x="43459" y="42565"/>
                    <a:pt x="44054" y="44202"/>
                    <a:pt x="44352" y="44202"/>
                  </a:cubicBezTo>
                  <a:cubicBezTo>
                    <a:pt x="44352" y="44202"/>
                    <a:pt x="44575" y="44053"/>
                    <a:pt x="45021" y="43755"/>
                  </a:cubicBezTo>
                  <a:cubicBezTo>
                    <a:pt x="45468" y="43458"/>
                    <a:pt x="46138" y="43160"/>
                    <a:pt x="47031" y="42862"/>
                  </a:cubicBezTo>
                  <a:cubicBezTo>
                    <a:pt x="47924" y="42565"/>
                    <a:pt x="48817" y="42118"/>
                    <a:pt x="49710" y="41523"/>
                  </a:cubicBezTo>
                  <a:cubicBezTo>
                    <a:pt x="52984" y="40035"/>
                    <a:pt x="55812" y="39142"/>
                    <a:pt x="58193" y="38844"/>
                  </a:cubicBezTo>
                  <a:cubicBezTo>
                    <a:pt x="60574" y="38546"/>
                    <a:pt x="63104" y="38844"/>
                    <a:pt x="65783" y="39737"/>
                  </a:cubicBezTo>
                  <a:cubicBezTo>
                    <a:pt x="68462" y="40630"/>
                    <a:pt x="70397" y="41821"/>
                    <a:pt x="71587" y="43309"/>
                  </a:cubicBezTo>
                  <a:cubicBezTo>
                    <a:pt x="73076" y="44499"/>
                    <a:pt x="74043" y="45913"/>
                    <a:pt x="74489" y="47550"/>
                  </a:cubicBezTo>
                  <a:cubicBezTo>
                    <a:pt x="74936" y="49188"/>
                    <a:pt x="74713" y="50899"/>
                    <a:pt x="73820" y="52685"/>
                  </a:cubicBezTo>
                  <a:cubicBezTo>
                    <a:pt x="72927" y="54769"/>
                    <a:pt x="71811" y="56555"/>
                    <a:pt x="70471" y="58043"/>
                  </a:cubicBezTo>
                  <a:cubicBezTo>
                    <a:pt x="69132" y="59531"/>
                    <a:pt x="67420" y="61094"/>
                    <a:pt x="65336" y="62731"/>
                  </a:cubicBezTo>
                  <a:cubicBezTo>
                    <a:pt x="63253" y="64368"/>
                    <a:pt x="61616" y="65484"/>
                    <a:pt x="60425" y="66080"/>
                  </a:cubicBezTo>
                  <a:cubicBezTo>
                    <a:pt x="59830" y="66377"/>
                    <a:pt x="58342" y="67419"/>
                    <a:pt x="55960" y="69205"/>
                  </a:cubicBezTo>
                  <a:cubicBezTo>
                    <a:pt x="54174" y="70396"/>
                    <a:pt x="52388" y="71884"/>
                    <a:pt x="50603" y="73670"/>
                  </a:cubicBezTo>
                  <a:cubicBezTo>
                    <a:pt x="48817" y="75456"/>
                    <a:pt x="47924" y="76944"/>
                    <a:pt x="47924" y="78135"/>
                  </a:cubicBezTo>
                  <a:cubicBezTo>
                    <a:pt x="47924" y="79325"/>
                    <a:pt x="47998" y="79995"/>
                    <a:pt x="48147" y="80144"/>
                  </a:cubicBezTo>
                  <a:cubicBezTo>
                    <a:pt x="48296" y="80293"/>
                    <a:pt x="48668" y="80367"/>
                    <a:pt x="49263" y="80367"/>
                  </a:cubicBezTo>
                  <a:cubicBezTo>
                    <a:pt x="49858" y="80069"/>
                    <a:pt x="51793" y="79772"/>
                    <a:pt x="55067" y="79474"/>
                  </a:cubicBezTo>
                  <a:cubicBezTo>
                    <a:pt x="58342" y="79176"/>
                    <a:pt x="61020" y="79325"/>
                    <a:pt x="63104" y="79921"/>
                  </a:cubicBezTo>
                  <a:cubicBezTo>
                    <a:pt x="65485" y="80516"/>
                    <a:pt x="67122" y="81111"/>
                    <a:pt x="68015" y="81707"/>
                  </a:cubicBezTo>
                  <a:cubicBezTo>
                    <a:pt x="68908" y="82302"/>
                    <a:pt x="69727" y="82227"/>
                    <a:pt x="70471" y="81483"/>
                  </a:cubicBezTo>
                  <a:cubicBezTo>
                    <a:pt x="71215" y="80739"/>
                    <a:pt x="71438" y="79697"/>
                    <a:pt x="71141" y="78358"/>
                  </a:cubicBezTo>
                  <a:cubicBezTo>
                    <a:pt x="70843" y="77018"/>
                    <a:pt x="70992" y="76349"/>
                    <a:pt x="71587" y="76349"/>
                  </a:cubicBezTo>
                  <a:cubicBezTo>
                    <a:pt x="72480" y="76349"/>
                    <a:pt x="74117" y="75753"/>
                    <a:pt x="76499" y="74563"/>
                  </a:cubicBezTo>
                  <a:cubicBezTo>
                    <a:pt x="78880" y="73372"/>
                    <a:pt x="82452" y="71140"/>
                    <a:pt x="87214" y="67865"/>
                  </a:cubicBezTo>
                  <a:cubicBezTo>
                    <a:pt x="91679" y="64889"/>
                    <a:pt x="94656" y="62657"/>
                    <a:pt x="96144" y="61168"/>
                  </a:cubicBezTo>
                  <a:cubicBezTo>
                    <a:pt x="97037" y="60573"/>
                    <a:pt x="98525" y="59382"/>
                    <a:pt x="100609" y="57596"/>
                  </a:cubicBezTo>
                  <a:lnTo>
                    <a:pt x="102395" y="55810"/>
                  </a:lnTo>
                  <a:lnTo>
                    <a:pt x="100609" y="53132"/>
                  </a:lnTo>
                  <a:cubicBezTo>
                    <a:pt x="99418" y="51048"/>
                    <a:pt x="98525" y="49411"/>
                    <a:pt x="97930" y="48220"/>
                  </a:cubicBezTo>
                  <a:cubicBezTo>
                    <a:pt x="97037" y="47327"/>
                    <a:pt x="96144" y="46285"/>
                    <a:pt x="95251" y="45095"/>
                  </a:cubicBezTo>
                  <a:cubicBezTo>
                    <a:pt x="94358" y="43904"/>
                    <a:pt x="92721" y="42118"/>
                    <a:pt x="90340" y="39737"/>
                  </a:cubicBezTo>
                  <a:cubicBezTo>
                    <a:pt x="87661" y="37356"/>
                    <a:pt x="84833" y="34974"/>
                    <a:pt x="81856" y="32593"/>
                  </a:cubicBezTo>
                  <a:cubicBezTo>
                    <a:pt x="78880" y="30510"/>
                    <a:pt x="75903" y="28724"/>
                    <a:pt x="72927" y="27235"/>
                  </a:cubicBezTo>
                  <a:cubicBezTo>
                    <a:pt x="69950" y="25747"/>
                    <a:pt x="67122" y="24557"/>
                    <a:pt x="64444" y="23664"/>
                  </a:cubicBezTo>
                  <a:cubicBezTo>
                    <a:pt x="61765" y="23068"/>
                    <a:pt x="58342" y="22622"/>
                    <a:pt x="54174" y="22324"/>
                  </a:cubicBezTo>
                  <a:cubicBezTo>
                    <a:pt x="53281" y="22324"/>
                    <a:pt x="51793" y="22250"/>
                    <a:pt x="49710" y="22101"/>
                  </a:cubicBezTo>
                  <a:cubicBezTo>
                    <a:pt x="47626" y="21952"/>
                    <a:pt x="46435" y="21878"/>
                    <a:pt x="46138" y="21878"/>
                  </a:cubicBezTo>
                  <a:cubicBezTo>
                    <a:pt x="44054" y="21580"/>
                    <a:pt x="42417" y="21133"/>
                    <a:pt x="41226" y="20538"/>
                  </a:cubicBezTo>
                  <a:cubicBezTo>
                    <a:pt x="39738" y="19943"/>
                    <a:pt x="38696" y="19199"/>
                    <a:pt x="38101" y="18306"/>
                  </a:cubicBezTo>
                  <a:cubicBezTo>
                    <a:pt x="37506" y="17413"/>
                    <a:pt x="37729" y="16445"/>
                    <a:pt x="38771" y="15404"/>
                  </a:cubicBezTo>
                  <a:cubicBezTo>
                    <a:pt x="39812" y="14362"/>
                    <a:pt x="41078" y="13394"/>
                    <a:pt x="42566" y="12501"/>
                  </a:cubicBezTo>
                  <a:cubicBezTo>
                    <a:pt x="44352" y="11906"/>
                    <a:pt x="46286" y="11460"/>
                    <a:pt x="48370" y="11162"/>
                  </a:cubicBezTo>
                  <a:cubicBezTo>
                    <a:pt x="50454" y="10864"/>
                    <a:pt x="53430" y="10790"/>
                    <a:pt x="57300" y="10939"/>
                  </a:cubicBezTo>
                  <a:close/>
                  <a:moveTo>
                    <a:pt x="122486" y="0"/>
                  </a:moveTo>
                  <a:cubicBezTo>
                    <a:pt x="123975" y="0"/>
                    <a:pt x="126058" y="0"/>
                    <a:pt x="128737" y="0"/>
                  </a:cubicBezTo>
                  <a:cubicBezTo>
                    <a:pt x="131416" y="298"/>
                    <a:pt x="134244" y="446"/>
                    <a:pt x="137220" y="446"/>
                  </a:cubicBezTo>
                  <a:cubicBezTo>
                    <a:pt x="140197" y="1042"/>
                    <a:pt x="142281" y="1637"/>
                    <a:pt x="143471" y="2232"/>
                  </a:cubicBezTo>
                  <a:cubicBezTo>
                    <a:pt x="144364" y="3125"/>
                    <a:pt x="146448" y="4316"/>
                    <a:pt x="149722" y="5804"/>
                  </a:cubicBezTo>
                  <a:cubicBezTo>
                    <a:pt x="152699" y="7292"/>
                    <a:pt x="154782" y="9078"/>
                    <a:pt x="155973" y="11162"/>
                  </a:cubicBezTo>
                  <a:cubicBezTo>
                    <a:pt x="157163" y="12948"/>
                    <a:pt x="157759" y="14362"/>
                    <a:pt x="157759" y="15404"/>
                  </a:cubicBezTo>
                  <a:cubicBezTo>
                    <a:pt x="157759" y="16445"/>
                    <a:pt x="157982" y="17041"/>
                    <a:pt x="158428" y="17190"/>
                  </a:cubicBezTo>
                  <a:cubicBezTo>
                    <a:pt x="158875" y="17338"/>
                    <a:pt x="159098" y="18157"/>
                    <a:pt x="159098" y="19645"/>
                  </a:cubicBezTo>
                  <a:cubicBezTo>
                    <a:pt x="159098" y="20836"/>
                    <a:pt x="158503" y="22175"/>
                    <a:pt x="157312" y="23664"/>
                  </a:cubicBezTo>
                  <a:cubicBezTo>
                    <a:pt x="155824" y="25449"/>
                    <a:pt x="153889" y="26938"/>
                    <a:pt x="151508" y="28128"/>
                  </a:cubicBezTo>
                  <a:cubicBezTo>
                    <a:pt x="148829" y="29319"/>
                    <a:pt x="147043" y="29765"/>
                    <a:pt x="146150" y="29468"/>
                  </a:cubicBezTo>
                  <a:cubicBezTo>
                    <a:pt x="145257" y="29170"/>
                    <a:pt x="144067" y="29170"/>
                    <a:pt x="142578" y="29468"/>
                  </a:cubicBezTo>
                  <a:cubicBezTo>
                    <a:pt x="141388" y="29468"/>
                    <a:pt x="140792" y="29021"/>
                    <a:pt x="140792" y="28128"/>
                  </a:cubicBezTo>
                  <a:cubicBezTo>
                    <a:pt x="140792" y="27235"/>
                    <a:pt x="140495" y="26789"/>
                    <a:pt x="139899" y="26789"/>
                  </a:cubicBezTo>
                  <a:cubicBezTo>
                    <a:pt x="139304" y="26789"/>
                    <a:pt x="138411" y="27384"/>
                    <a:pt x="137220" y="28575"/>
                  </a:cubicBezTo>
                  <a:cubicBezTo>
                    <a:pt x="136328" y="29765"/>
                    <a:pt x="135583" y="30584"/>
                    <a:pt x="134988" y="31031"/>
                  </a:cubicBezTo>
                  <a:cubicBezTo>
                    <a:pt x="134393" y="31477"/>
                    <a:pt x="133649" y="31849"/>
                    <a:pt x="132756" y="32147"/>
                  </a:cubicBezTo>
                  <a:cubicBezTo>
                    <a:pt x="131863" y="32147"/>
                    <a:pt x="131267" y="31626"/>
                    <a:pt x="130970" y="30584"/>
                  </a:cubicBezTo>
                  <a:cubicBezTo>
                    <a:pt x="130672" y="29542"/>
                    <a:pt x="131044" y="27607"/>
                    <a:pt x="132086" y="24780"/>
                  </a:cubicBezTo>
                  <a:cubicBezTo>
                    <a:pt x="133128" y="21952"/>
                    <a:pt x="133649" y="20017"/>
                    <a:pt x="133649" y="18975"/>
                  </a:cubicBezTo>
                  <a:cubicBezTo>
                    <a:pt x="133649" y="17934"/>
                    <a:pt x="133202" y="17264"/>
                    <a:pt x="132309" y="16966"/>
                  </a:cubicBezTo>
                  <a:cubicBezTo>
                    <a:pt x="131119" y="16371"/>
                    <a:pt x="129630" y="15924"/>
                    <a:pt x="127844" y="15627"/>
                  </a:cubicBezTo>
                  <a:cubicBezTo>
                    <a:pt x="126058" y="15329"/>
                    <a:pt x="124719" y="14734"/>
                    <a:pt x="123826" y="13841"/>
                  </a:cubicBezTo>
                  <a:cubicBezTo>
                    <a:pt x="122635" y="12650"/>
                    <a:pt x="121445" y="11608"/>
                    <a:pt x="120254" y="10715"/>
                  </a:cubicBezTo>
                  <a:cubicBezTo>
                    <a:pt x="118468" y="9823"/>
                    <a:pt x="117426" y="9078"/>
                    <a:pt x="117129" y="8483"/>
                  </a:cubicBezTo>
                  <a:cubicBezTo>
                    <a:pt x="116831" y="7888"/>
                    <a:pt x="116385" y="7218"/>
                    <a:pt x="115789" y="6474"/>
                  </a:cubicBezTo>
                  <a:cubicBezTo>
                    <a:pt x="115194" y="5730"/>
                    <a:pt x="114896" y="4986"/>
                    <a:pt x="114896" y="4241"/>
                  </a:cubicBezTo>
                  <a:cubicBezTo>
                    <a:pt x="114896" y="3497"/>
                    <a:pt x="115640" y="2679"/>
                    <a:pt x="117129" y="1786"/>
                  </a:cubicBezTo>
                  <a:cubicBezTo>
                    <a:pt x="118915" y="893"/>
                    <a:pt x="120701" y="298"/>
                    <a:pt x="12248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latin typeface="+mn-ea"/>
              </a:endParaRPr>
            </a:p>
          </p:txBody>
        </p:sp>
        <p:sp>
          <p:nvSpPr>
            <p:cNvPr id="216" name="TextBox 114">
              <a:extLst>
                <a:ext uri="{FF2B5EF4-FFF2-40B4-BE49-F238E27FC236}">
                  <a16:creationId xmlns:a16="http://schemas.microsoft.com/office/drawing/2014/main" id="{368CD884-2FBA-4AAF-BA5B-41036BF65B92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460823" y="-3104590"/>
              <a:ext cx="1306819" cy="1013153"/>
            </a:xfrm>
            <a:custGeom>
              <a:avLst/>
              <a:gdLst/>
              <a:ahLst/>
              <a:cxnLst/>
              <a:rect l="l" t="t" r="r" b="b"/>
              <a:pathLst>
                <a:path w="904019" h="700869">
                  <a:moveTo>
                    <a:pt x="765079" y="589862"/>
                  </a:moveTo>
                  <a:cubicBezTo>
                    <a:pt x="764354" y="588411"/>
                    <a:pt x="761089" y="590588"/>
                    <a:pt x="755285" y="596392"/>
                  </a:cubicBezTo>
                  <a:cubicBezTo>
                    <a:pt x="748029" y="602196"/>
                    <a:pt x="744402" y="606187"/>
                    <a:pt x="744402" y="608363"/>
                  </a:cubicBezTo>
                  <a:cubicBezTo>
                    <a:pt x="744402" y="610540"/>
                    <a:pt x="745853" y="610903"/>
                    <a:pt x="748755" y="609451"/>
                  </a:cubicBezTo>
                  <a:cubicBezTo>
                    <a:pt x="751657" y="609451"/>
                    <a:pt x="753834" y="609451"/>
                    <a:pt x="755285" y="609451"/>
                  </a:cubicBezTo>
                  <a:cubicBezTo>
                    <a:pt x="756736" y="609451"/>
                    <a:pt x="758912" y="606549"/>
                    <a:pt x="761814" y="600745"/>
                  </a:cubicBezTo>
                  <a:cubicBezTo>
                    <a:pt x="764717" y="594941"/>
                    <a:pt x="765805" y="591313"/>
                    <a:pt x="765079" y="589862"/>
                  </a:cubicBezTo>
                  <a:close/>
                  <a:moveTo>
                    <a:pt x="842349" y="531093"/>
                  </a:moveTo>
                  <a:cubicBezTo>
                    <a:pt x="842349" y="532545"/>
                    <a:pt x="841624" y="534721"/>
                    <a:pt x="840172" y="537623"/>
                  </a:cubicBezTo>
                  <a:lnTo>
                    <a:pt x="835819" y="537623"/>
                  </a:lnTo>
                  <a:cubicBezTo>
                    <a:pt x="835819" y="534721"/>
                    <a:pt x="836545" y="533270"/>
                    <a:pt x="837996" y="533270"/>
                  </a:cubicBezTo>
                  <a:cubicBezTo>
                    <a:pt x="839447" y="531819"/>
                    <a:pt x="840898" y="531093"/>
                    <a:pt x="842349" y="531093"/>
                  </a:cubicBezTo>
                  <a:close/>
                  <a:moveTo>
                    <a:pt x="868468" y="491914"/>
                  </a:moveTo>
                  <a:cubicBezTo>
                    <a:pt x="869919" y="491914"/>
                    <a:pt x="870645" y="492277"/>
                    <a:pt x="870645" y="493003"/>
                  </a:cubicBezTo>
                  <a:cubicBezTo>
                    <a:pt x="870645" y="493728"/>
                    <a:pt x="866292" y="499895"/>
                    <a:pt x="857585" y="511504"/>
                  </a:cubicBezTo>
                  <a:lnTo>
                    <a:pt x="844526" y="526740"/>
                  </a:lnTo>
                  <a:cubicBezTo>
                    <a:pt x="844526" y="523838"/>
                    <a:pt x="848153" y="517308"/>
                    <a:pt x="855409" y="507151"/>
                  </a:cubicBezTo>
                  <a:cubicBezTo>
                    <a:pt x="862664" y="496993"/>
                    <a:pt x="867017" y="491914"/>
                    <a:pt x="868468" y="491914"/>
                  </a:cubicBezTo>
                  <a:close/>
                  <a:moveTo>
                    <a:pt x="298196" y="489738"/>
                  </a:moveTo>
                  <a:cubicBezTo>
                    <a:pt x="301098" y="489738"/>
                    <a:pt x="303275" y="490463"/>
                    <a:pt x="304726" y="491914"/>
                  </a:cubicBezTo>
                  <a:lnTo>
                    <a:pt x="304726" y="494091"/>
                  </a:lnTo>
                  <a:cubicBezTo>
                    <a:pt x="303275" y="492640"/>
                    <a:pt x="301098" y="493003"/>
                    <a:pt x="298196" y="495179"/>
                  </a:cubicBezTo>
                  <a:cubicBezTo>
                    <a:pt x="295294" y="497356"/>
                    <a:pt x="293480" y="497719"/>
                    <a:pt x="292755" y="496268"/>
                  </a:cubicBezTo>
                  <a:cubicBezTo>
                    <a:pt x="292029" y="494817"/>
                    <a:pt x="292029" y="493366"/>
                    <a:pt x="292755" y="491914"/>
                  </a:cubicBezTo>
                  <a:cubicBezTo>
                    <a:pt x="293480" y="490463"/>
                    <a:pt x="295294" y="489738"/>
                    <a:pt x="298196" y="489738"/>
                  </a:cubicBezTo>
                  <a:close/>
                  <a:moveTo>
                    <a:pt x="883705" y="424984"/>
                  </a:moveTo>
                  <a:cubicBezTo>
                    <a:pt x="883342" y="424984"/>
                    <a:pt x="882979" y="425891"/>
                    <a:pt x="882616" y="427704"/>
                  </a:cubicBezTo>
                  <a:cubicBezTo>
                    <a:pt x="881891" y="431332"/>
                    <a:pt x="884430" y="438225"/>
                    <a:pt x="890234" y="448382"/>
                  </a:cubicBezTo>
                  <a:cubicBezTo>
                    <a:pt x="890234" y="449833"/>
                    <a:pt x="890234" y="450559"/>
                    <a:pt x="890234" y="450559"/>
                  </a:cubicBezTo>
                  <a:cubicBezTo>
                    <a:pt x="890234" y="450559"/>
                    <a:pt x="890960" y="450559"/>
                    <a:pt x="892411" y="450559"/>
                  </a:cubicBezTo>
                  <a:cubicBezTo>
                    <a:pt x="893862" y="450559"/>
                    <a:pt x="894588" y="449108"/>
                    <a:pt x="894588" y="446206"/>
                  </a:cubicBezTo>
                  <a:cubicBezTo>
                    <a:pt x="894588" y="443303"/>
                    <a:pt x="893137" y="440401"/>
                    <a:pt x="890234" y="437499"/>
                  </a:cubicBezTo>
                  <a:cubicBezTo>
                    <a:pt x="887332" y="434597"/>
                    <a:pt x="885519" y="431332"/>
                    <a:pt x="884793" y="427704"/>
                  </a:cubicBezTo>
                  <a:cubicBezTo>
                    <a:pt x="884430" y="425891"/>
                    <a:pt x="884067" y="424984"/>
                    <a:pt x="883705" y="424984"/>
                  </a:cubicBezTo>
                  <a:close/>
                  <a:moveTo>
                    <a:pt x="322683" y="14692"/>
                  </a:moveTo>
                  <a:cubicBezTo>
                    <a:pt x="324497" y="15055"/>
                    <a:pt x="327218" y="15962"/>
                    <a:pt x="330845" y="17413"/>
                  </a:cubicBezTo>
                  <a:cubicBezTo>
                    <a:pt x="338101" y="18864"/>
                    <a:pt x="342454" y="21041"/>
                    <a:pt x="343905" y="23943"/>
                  </a:cubicBezTo>
                  <a:cubicBezTo>
                    <a:pt x="343905" y="26845"/>
                    <a:pt x="341366" y="30836"/>
                    <a:pt x="336287" y="35914"/>
                  </a:cubicBezTo>
                  <a:cubicBezTo>
                    <a:pt x="331208" y="40993"/>
                    <a:pt x="328669" y="44984"/>
                    <a:pt x="328669" y="47886"/>
                  </a:cubicBezTo>
                  <a:cubicBezTo>
                    <a:pt x="328669" y="50788"/>
                    <a:pt x="321413" y="60220"/>
                    <a:pt x="306903" y="76182"/>
                  </a:cubicBezTo>
                  <a:cubicBezTo>
                    <a:pt x="298196" y="86339"/>
                    <a:pt x="289490" y="96497"/>
                    <a:pt x="280783" y="106654"/>
                  </a:cubicBezTo>
                  <a:cubicBezTo>
                    <a:pt x="279332" y="109556"/>
                    <a:pt x="274979" y="115361"/>
                    <a:pt x="267724" y="124067"/>
                  </a:cubicBezTo>
                  <a:cubicBezTo>
                    <a:pt x="261919" y="131323"/>
                    <a:pt x="259017" y="135676"/>
                    <a:pt x="259017" y="137127"/>
                  </a:cubicBezTo>
                  <a:cubicBezTo>
                    <a:pt x="256115" y="140029"/>
                    <a:pt x="251762" y="145108"/>
                    <a:pt x="245958" y="152363"/>
                  </a:cubicBezTo>
                  <a:cubicBezTo>
                    <a:pt x="237251" y="162521"/>
                    <a:pt x="232898" y="167599"/>
                    <a:pt x="232898" y="167599"/>
                  </a:cubicBezTo>
                  <a:cubicBezTo>
                    <a:pt x="229996" y="169050"/>
                    <a:pt x="224917" y="175580"/>
                    <a:pt x="217662" y="187189"/>
                  </a:cubicBezTo>
                  <a:cubicBezTo>
                    <a:pt x="208955" y="198797"/>
                    <a:pt x="203876" y="204602"/>
                    <a:pt x="202425" y="204602"/>
                  </a:cubicBezTo>
                  <a:cubicBezTo>
                    <a:pt x="202425" y="204602"/>
                    <a:pt x="203151" y="203513"/>
                    <a:pt x="204602" y="201337"/>
                  </a:cubicBezTo>
                  <a:cubicBezTo>
                    <a:pt x="206053" y="199160"/>
                    <a:pt x="208230" y="195170"/>
                    <a:pt x="211132" y="189365"/>
                  </a:cubicBezTo>
                  <a:cubicBezTo>
                    <a:pt x="215485" y="183561"/>
                    <a:pt x="226368" y="169776"/>
                    <a:pt x="243781" y="148010"/>
                  </a:cubicBezTo>
                  <a:cubicBezTo>
                    <a:pt x="258292" y="127695"/>
                    <a:pt x="268449" y="112459"/>
                    <a:pt x="274254" y="102301"/>
                  </a:cubicBezTo>
                  <a:cubicBezTo>
                    <a:pt x="280058" y="93595"/>
                    <a:pt x="282597" y="88516"/>
                    <a:pt x="281872" y="87065"/>
                  </a:cubicBezTo>
                  <a:cubicBezTo>
                    <a:pt x="281146" y="85614"/>
                    <a:pt x="277881" y="87790"/>
                    <a:pt x="272077" y="93595"/>
                  </a:cubicBezTo>
                  <a:cubicBezTo>
                    <a:pt x="267724" y="97948"/>
                    <a:pt x="263370" y="103027"/>
                    <a:pt x="259017" y="108831"/>
                  </a:cubicBezTo>
                  <a:cubicBezTo>
                    <a:pt x="254664" y="113184"/>
                    <a:pt x="251762" y="116086"/>
                    <a:pt x="250311" y="117537"/>
                  </a:cubicBezTo>
                  <a:cubicBezTo>
                    <a:pt x="247409" y="120439"/>
                    <a:pt x="243055" y="125518"/>
                    <a:pt x="237251" y="132774"/>
                  </a:cubicBezTo>
                  <a:cubicBezTo>
                    <a:pt x="231447" y="138578"/>
                    <a:pt x="221289" y="148010"/>
                    <a:pt x="206779" y="161070"/>
                  </a:cubicBezTo>
                  <a:cubicBezTo>
                    <a:pt x="192268" y="172678"/>
                    <a:pt x="182110" y="179208"/>
                    <a:pt x="176306" y="180659"/>
                  </a:cubicBezTo>
                  <a:cubicBezTo>
                    <a:pt x="171953" y="183561"/>
                    <a:pt x="168325" y="185738"/>
                    <a:pt x="165423" y="187189"/>
                  </a:cubicBezTo>
                  <a:cubicBezTo>
                    <a:pt x="162521" y="190091"/>
                    <a:pt x="154540" y="193719"/>
                    <a:pt x="141480" y="198072"/>
                  </a:cubicBezTo>
                  <a:cubicBezTo>
                    <a:pt x="128421" y="203876"/>
                    <a:pt x="116086" y="207504"/>
                    <a:pt x="104478" y="208955"/>
                  </a:cubicBezTo>
                  <a:cubicBezTo>
                    <a:pt x="94320" y="208955"/>
                    <a:pt x="86339" y="206053"/>
                    <a:pt x="80535" y="200249"/>
                  </a:cubicBezTo>
                  <a:cubicBezTo>
                    <a:pt x="76182" y="194444"/>
                    <a:pt x="73280" y="188640"/>
                    <a:pt x="71829" y="182836"/>
                  </a:cubicBezTo>
                  <a:cubicBezTo>
                    <a:pt x="70378" y="177031"/>
                    <a:pt x="66750" y="170139"/>
                    <a:pt x="60946" y="162158"/>
                  </a:cubicBezTo>
                  <a:cubicBezTo>
                    <a:pt x="55141" y="154177"/>
                    <a:pt x="53690" y="148010"/>
                    <a:pt x="56592" y="143657"/>
                  </a:cubicBezTo>
                  <a:cubicBezTo>
                    <a:pt x="59495" y="136401"/>
                    <a:pt x="61671" y="132048"/>
                    <a:pt x="63122" y="130597"/>
                  </a:cubicBezTo>
                  <a:cubicBezTo>
                    <a:pt x="66024" y="129146"/>
                    <a:pt x="72917" y="130597"/>
                    <a:pt x="83800" y="134950"/>
                  </a:cubicBezTo>
                  <a:cubicBezTo>
                    <a:pt x="94683" y="139303"/>
                    <a:pt x="104478" y="139303"/>
                    <a:pt x="113184" y="134950"/>
                  </a:cubicBezTo>
                  <a:cubicBezTo>
                    <a:pt x="121891" y="132048"/>
                    <a:pt x="137853" y="121891"/>
                    <a:pt x="161070" y="104478"/>
                  </a:cubicBezTo>
                  <a:cubicBezTo>
                    <a:pt x="179934" y="92869"/>
                    <a:pt x="201700" y="78358"/>
                    <a:pt x="226368" y="60945"/>
                  </a:cubicBezTo>
                  <a:cubicBezTo>
                    <a:pt x="245232" y="47886"/>
                    <a:pt x="259743" y="38454"/>
                    <a:pt x="269900" y="32649"/>
                  </a:cubicBezTo>
                  <a:cubicBezTo>
                    <a:pt x="281509" y="26845"/>
                    <a:pt x="292392" y="22492"/>
                    <a:pt x="302549" y="19590"/>
                  </a:cubicBezTo>
                  <a:cubicBezTo>
                    <a:pt x="312707" y="16688"/>
                    <a:pt x="318511" y="15237"/>
                    <a:pt x="319962" y="15237"/>
                  </a:cubicBezTo>
                  <a:cubicBezTo>
                    <a:pt x="319962" y="14511"/>
                    <a:pt x="320869" y="14330"/>
                    <a:pt x="322683" y="14692"/>
                  </a:cubicBezTo>
                  <a:close/>
                  <a:moveTo>
                    <a:pt x="639924" y="0"/>
                  </a:moveTo>
                  <a:cubicBezTo>
                    <a:pt x="660239" y="1451"/>
                    <a:pt x="672573" y="4354"/>
                    <a:pt x="676927" y="8707"/>
                  </a:cubicBezTo>
                  <a:lnTo>
                    <a:pt x="681280" y="17413"/>
                  </a:lnTo>
                  <a:lnTo>
                    <a:pt x="674750" y="21766"/>
                  </a:lnTo>
                  <a:cubicBezTo>
                    <a:pt x="670397" y="26120"/>
                    <a:pt x="668220" y="30110"/>
                    <a:pt x="668220" y="33738"/>
                  </a:cubicBezTo>
                  <a:cubicBezTo>
                    <a:pt x="668220" y="37365"/>
                    <a:pt x="671122" y="39179"/>
                    <a:pt x="676927" y="39179"/>
                  </a:cubicBezTo>
                  <a:cubicBezTo>
                    <a:pt x="682731" y="39179"/>
                    <a:pt x="685633" y="40630"/>
                    <a:pt x="685633" y="43533"/>
                  </a:cubicBezTo>
                  <a:cubicBezTo>
                    <a:pt x="685633" y="46435"/>
                    <a:pt x="684545" y="47886"/>
                    <a:pt x="682368" y="47886"/>
                  </a:cubicBezTo>
                  <a:cubicBezTo>
                    <a:pt x="680191" y="47886"/>
                    <a:pt x="675476" y="50788"/>
                    <a:pt x="668220" y="56592"/>
                  </a:cubicBezTo>
                  <a:cubicBezTo>
                    <a:pt x="660965" y="62396"/>
                    <a:pt x="657337" y="66387"/>
                    <a:pt x="657337" y="68564"/>
                  </a:cubicBezTo>
                  <a:cubicBezTo>
                    <a:pt x="657337" y="70740"/>
                    <a:pt x="653709" y="74731"/>
                    <a:pt x="646454" y="80535"/>
                  </a:cubicBezTo>
                  <a:cubicBezTo>
                    <a:pt x="640650" y="86339"/>
                    <a:pt x="634845" y="90692"/>
                    <a:pt x="629041" y="93595"/>
                  </a:cubicBezTo>
                  <a:cubicBezTo>
                    <a:pt x="624688" y="96497"/>
                    <a:pt x="616344" y="102301"/>
                    <a:pt x="604010" y="111007"/>
                  </a:cubicBezTo>
                  <a:cubicBezTo>
                    <a:pt x="591676" y="119714"/>
                    <a:pt x="572449" y="137852"/>
                    <a:pt x="546330" y="165423"/>
                  </a:cubicBezTo>
                  <a:cubicBezTo>
                    <a:pt x="518759" y="191542"/>
                    <a:pt x="501347" y="208955"/>
                    <a:pt x="494091" y="217661"/>
                  </a:cubicBezTo>
                  <a:cubicBezTo>
                    <a:pt x="483934" y="229270"/>
                    <a:pt x="473776" y="241604"/>
                    <a:pt x="463619" y="254664"/>
                  </a:cubicBezTo>
                  <a:cubicBezTo>
                    <a:pt x="450559" y="272077"/>
                    <a:pt x="438225" y="290215"/>
                    <a:pt x="426616" y="309079"/>
                  </a:cubicBezTo>
                  <a:cubicBezTo>
                    <a:pt x="415008" y="330845"/>
                    <a:pt x="409566" y="342091"/>
                    <a:pt x="410292" y="342817"/>
                  </a:cubicBezTo>
                  <a:cubicBezTo>
                    <a:pt x="411017" y="343542"/>
                    <a:pt x="420086" y="338826"/>
                    <a:pt x="437499" y="328669"/>
                  </a:cubicBezTo>
                  <a:cubicBezTo>
                    <a:pt x="454912" y="318511"/>
                    <a:pt x="464707" y="311981"/>
                    <a:pt x="466884" y="309079"/>
                  </a:cubicBezTo>
                  <a:cubicBezTo>
                    <a:pt x="469060" y="306177"/>
                    <a:pt x="470874" y="304726"/>
                    <a:pt x="472325" y="304726"/>
                  </a:cubicBezTo>
                  <a:cubicBezTo>
                    <a:pt x="473776" y="304726"/>
                    <a:pt x="485385" y="296745"/>
                    <a:pt x="507151" y="280783"/>
                  </a:cubicBezTo>
                  <a:cubicBezTo>
                    <a:pt x="533270" y="260468"/>
                    <a:pt x="548507" y="248860"/>
                    <a:pt x="552860" y="245957"/>
                  </a:cubicBezTo>
                  <a:cubicBezTo>
                    <a:pt x="560115" y="240153"/>
                    <a:pt x="576077" y="227819"/>
                    <a:pt x="600745" y="208955"/>
                  </a:cubicBezTo>
                  <a:cubicBezTo>
                    <a:pt x="622511" y="192993"/>
                    <a:pt x="634120" y="182836"/>
                    <a:pt x="635571" y="178482"/>
                  </a:cubicBezTo>
                  <a:cubicBezTo>
                    <a:pt x="637022" y="174129"/>
                    <a:pt x="639199" y="172678"/>
                    <a:pt x="642101" y="174129"/>
                  </a:cubicBezTo>
                  <a:cubicBezTo>
                    <a:pt x="645003" y="175580"/>
                    <a:pt x="646454" y="175218"/>
                    <a:pt x="646454" y="173041"/>
                  </a:cubicBezTo>
                  <a:cubicBezTo>
                    <a:pt x="646454" y="170864"/>
                    <a:pt x="648268" y="169776"/>
                    <a:pt x="651896" y="169776"/>
                  </a:cubicBezTo>
                  <a:cubicBezTo>
                    <a:pt x="655523" y="169776"/>
                    <a:pt x="660965" y="167599"/>
                    <a:pt x="668220" y="163246"/>
                  </a:cubicBezTo>
                  <a:cubicBezTo>
                    <a:pt x="676927" y="158893"/>
                    <a:pt x="685996" y="156716"/>
                    <a:pt x="695428" y="156716"/>
                  </a:cubicBezTo>
                  <a:cubicBezTo>
                    <a:pt x="704860" y="156716"/>
                    <a:pt x="709576" y="157805"/>
                    <a:pt x="709576" y="159981"/>
                  </a:cubicBezTo>
                  <a:cubicBezTo>
                    <a:pt x="709576" y="162158"/>
                    <a:pt x="706674" y="164697"/>
                    <a:pt x="700869" y="167599"/>
                  </a:cubicBezTo>
                  <a:cubicBezTo>
                    <a:pt x="695065" y="169050"/>
                    <a:pt x="689261" y="172678"/>
                    <a:pt x="683456" y="178482"/>
                  </a:cubicBezTo>
                  <a:cubicBezTo>
                    <a:pt x="677652" y="184287"/>
                    <a:pt x="674024" y="187189"/>
                    <a:pt x="672573" y="187189"/>
                  </a:cubicBezTo>
                  <a:cubicBezTo>
                    <a:pt x="671122" y="187189"/>
                    <a:pt x="661690" y="195895"/>
                    <a:pt x="644277" y="213308"/>
                  </a:cubicBezTo>
                  <a:cubicBezTo>
                    <a:pt x="626865" y="230721"/>
                    <a:pt x="618158" y="240879"/>
                    <a:pt x="618158" y="243781"/>
                  </a:cubicBezTo>
                  <a:cubicBezTo>
                    <a:pt x="618158" y="246683"/>
                    <a:pt x="617433" y="248134"/>
                    <a:pt x="615981" y="248134"/>
                  </a:cubicBezTo>
                  <a:cubicBezTo>
                    <a:pt x="614530" y="249585"/>
                    <a:pt x="605098" y="261919"/>
                    <a:pt x="587686" y="285136"/>
                  </a:cubicBezTo>
                  <a:cubicBezTo>
                    <a:pt x="584783" y="290941"/>
                    <a:pt x="580793" y="297833"/>
                    <a:pt x="575714" y="305814"/>
                  </a:cubicBezTo>
                  <a:cubicBezTo>
                    <a:pt x="570635" y="313795"/>
                    <a:pt x="565919" y="320325"/>
                    <a:pt x="561566" y="325404"/>
                  </a:cubicBezTo>
                  <a:cubicBezTo>
                    <a:pt x="557213" y="330482"/>
                    <a:pt x="554311" y="334473"/>
                    <a:pt x="552860" y="337375"/>
                  </a:cubicBezTo>
                  <a:cubicBezTo>
                    <a:pt x="548507" y="343179"/>
                    <a:pt x="537623" y="357690"/>
                    <a:pt x="520211" y="380907"/>
                  </a:cubicBezTo>
                  <a:cubicBezTo>
                    <a:pt x="515857" y="386712"/>
                    <a:pt x="512230" y="391790"/>
                    <a:pt x="509328" y="396144"/>
                  </a:cubicBezTo>
                  <a:cubicBezTo>
                    <a:pt x="506425" y="400497"/>
                    <a:pt x="503886" y="404124"/>
                    <a:pt x="501709" y="407027"/>
                  </a:cubicBezTo>
                  <a:cubicBezTo>
                    <a:pt x="499533" y="409929"/>
                    <a:pt x="498444" y="411380"/>
                    <a:pt x="498444" y="411380"/>
                  </a:cubicBezTo>
                  <a:cubicBezTo>
                    <a:pt x="499895" y="412831"/>
                    <a:pt x="503523" y="410654"/>
                    <a:pt x="509328" y="404850"/>
                  </a:cubicBezTo>
                  <a:cubicBezTo>
                    <a:pt x="515132" y="400497"/>
                    <a:pt x="520211" y="394692"/>
                    <a:pt x="524564" y="387437"/>
                  </a:cubicBezTo>
                  <a:cubicBezTo>
                    <a:pt x="527466" y="381633"/>
                    <a:pt x="538349" y="377280"/>
                    <a:pt x="557213" y="374377"/>
                  </a:cubicBezTo>
                  <a:cubicBezTo>
                    <a:pt x="573175" y="372926"/>
                    <a:pt x="586234" y="372201"/>
                    <a:pt x="596392" y="372201"/>
                  </a:cubicBezTo>
                  <a:cubicBezTo>
                    <a:pt x="603647" y="372201"/>
                    <a:pt x="609089" y="372926"/>
                    <a:pt x="612717" y="374377"/>
                  </a:cubicBezTo>
                  <a:cubicBezTo>
                    <a:pt x="616344" y="375829"/>
                    <a:pt x="618884" y="379819"/>
                    <a:pt x="620335" y="386349"/>
                  </a:cubicBezTo>
                  <a:cubicBezTo>
                    <a:pt x="621786" y="392879"/>
                    <a:pt x="619972" y="401222"/>
                    <a:pt x="614893" y="411380"/>
                  </a:cubicBezTo>
                  <a:cubicBezTo>
                    <a:pt x="609814" y="421537"/>
                    <a:pt x="607275" y="427342"/>
                    <a:pt x="607275" y="428793"/>
                  </a:cubicBezTo>
                  <a:cubicBezTo>
                    <a:pt x="607275" y="430244"/>
                    <a:pt x="605098" y="435323"/>
                    <a:pt x="600745" y="444029"/>
                  </a:cubicBezTo>
                  <a:cubicBezTo>
                    <a:pt x="596392" y="454187"/>
                    <a:pt x="592764" y="465070"/>
                    <a:pt x="589862" y="476678"/>
                  </a:cubicBezTo>
                  <a:cubicBezTo>
                    <a:pt x="588411" y="481031"/>
                    <a:pt x="586234" y="488650"/>
                    <a:pt x="583332" y="499533"/>
                  </a:cubicBezTo>
                  <a:cubicBezTo>
                    <a:pt x="580430" y="510416"/>
                    <a:pt x="578979" y="517308"/>
                    <a:pt x="578979" y="520210"/>
                  </a:cubicBezTo>
                  <a:cubicBezTo>
                    <a:pt x="574626" y="536172"/>
                    <a:pt x="571724" y="549232"/>
                    <a:pt x="570273" y="559389"/>
                  </a:cubicBezTo>
                  <a:lnTo>
                    <a:pt x="570273" y="574626"/>
                  </a:lnTo>
                  <a:lnTo>
                    <a:pt x="578979" y="574626"/>
                  </a:lnTo>
                  <a:cubicBezTo>
                    <a:pt x="584783" y="576077"/>
                    <a:pt x="592039" y="575351"/>
                    <a:pt x="600745" y="572449"/>
                  </a:cubicBezTo>
                  <a:cubicBezTo>
                    <a:pt x="610903" y="569547"/>
                    <a:pt x="620335" y="565919"/>
                    <a:pt x="629041" y="561566"/>
                  </a:cubicBezTo>
                  <a:cubicBezTo>
                    <a:pt x="636297" y="558664"/>
                    <a:pt x="644277" y="554311"/>
                    <a:pt x="652984" y="548506"/>
                  </a:cubicBezTo>
                  <a:cubicBezTo>
                    <a:pt x="660239" y="544153"/>
                    <a:pt x="671485" y="535084"/>
                    <a:pt x="686721" y="521299"/>
                  </a:cubicBezTo>
                  <a:cubicBezTo>
                    <a:pt x="701958" y="507514"/>
                    <a:pt x="713929" y="494091"/>
                    <a:pt x="722635" y="481031"/>
                  </a:cubicBezTo>
                  <a:cubicBezTo>
                    <a:pt x="731342" y="467972"/>
                    <a:pt x="738597" y="455638"/>
                    <a:pt x="744402" y="444029"/>
                  </a:cubicBezTo>
                  <a:cubicBezTo>
                    <a:pt x="750206" y="432420"/>
                    <a:pt x="755285" y="418635"/>
                    <a:pt x="759638" y="402673"/>
                  </a:cubicBezTo>
                  <a:cubicBezTo>
                    <a:pt x="763991" y="386712"/>
                    <a:pt x="766893" y="367122"/>
                    <a:pt x="768344" y="343905"/>
                  </a:cubicBezTo>
                  <a:cubicBezTo>
                    <a:pt x="769795" y="320688"/>
                    <a:pt x="769070" y="297471"/>
                    <a:pt x="766168" y="274253"/>
                  </a:cubicBezTo>
                  <a:cubicBezTo>
                    <a:pt x="760363" y="242330"/>
                    <a:pt x="756736" y="219838"/>
                    <a:pt x="755285" y="206778"/>
                  </a:cubicBezTo>
                  <a:cubicBezTo>
                    <a:pt x="752382" y="185012"/>
                    <a:pt x="750931" y="171227"/>
                    <a:pt x="750931" y="165423"/>
                  </a:cubicBezTo>
                  <a:cubicBezTo>
                    <a:pt x="750931" y="162521"/>
                    <a:pt x="751657" y="163246"/>
                    <a:pt x="753108" y="167599"/>
                  </a:cubicBezTo>
                  <a:cubicBezTo>
                    <a:pt x="753108" y="169050"/>
                    <a:pt x="753108" y="171227"/>
                    <a:pt x="753108" y="174129"/>
                  </a:cubicBezTo>
                  <a:cubicBezTo>
                    <a:pt x="754559" y="182836"/>
                    <a:pt x="756736" y="192993"/>
                    <a:pt x="759638" y="204602"/>
                  </a:cubicBezTo>
                  <a:cubicBezTo>
                    <a:pt x="761089" y="206053"/>
                    <a:pt x="762177" y="208229"/>
                    <a:pt x="762903" y="211132"/>
                  </a:cubicBezTo>
                  <a:cubicBezTo>
                    <a:pt x="763628" y="214034"/>
                    <a:pt x="764354" y="216573"/>
                    <a:pt x="765079" y="218750"/>
                  </a:cubicBezTo>
                  <a:cubicBezTo>
                    <a:pt x="765805" y="220926"/>
                    <a:pt x="766168" y="222740"/>
                    <a:pt x="766168" y="224191"/>
                  </a:cubicBezTo>
                  <a:cubicBezTo>
                    <a:pt x="767619" y="227093"/>
                    <a:pt x="769070" y="231447"/>
                    <a:pt x="770521" y="237251"/>
                  </a:cubicBezTo>
                  <a:cubicBezTo>
                    <a:pt x="770521" y="240153"/>
                    <a:pt x="771246" y="242330"/>
                    <a:pt x="772697" y="243781"/>
                  </a:cubicBezTo>
                  <a:cubicBezTo>
                    <a:pt x="774149" y="245232"/>
                    <a:pt x="775237" y="245595"/>
                    <a:pt x="775962" y="244869"/>
                  </a:cubicBezTo>
                  <a:cubicBezTo>
                    <a:pt x="776688" y="244144"/>
                    <a:pt x="777776" y="244869"/>
                    <a:pt x="779227" y="247046"/>
                  </a:cubicBezTo>
                  <a:cubicBezTo>
                    <a:pt x="780678" y="249222"/>
                    <a:pt x="782855" y="251762"/>
                    <a:pt x="785757" y="254664"/>
                  </a:cubicBezTo>
                  <a:cubicBezTo>
                    <a:pt x="788659" y="261919"/>
                    <a:pt x="791561" y="269900"/>
                    <a:pt x="794464" y="278607"/>
                  </a:cubicBezTo>
                  <a:cubicBezTo>
                    <a:pt x="797366" y="287313"/>
                    <a:pt x="800631" y="292029"/>
                    <a:pt x="804258" y="292755"/>
                  </a:cubicBezTo>
                  <a:cubicBezTo>
                    <a:pt x="807886" y="293480"/>
                    <a:pt x="808974" y="296019"/>
                    <a:pt x="807523" y="300373"/>
                  </a:cubicBezTo>
                  <a:cubicBezTo>
                    <a:pt x="806072" y="304726"/>
                    <a:pt x="806798" y="306903"/>
                    <a:pt x="809700" y="306903"/>
                  </a:cubicBezTo>
                  <a:cubicBezTo>
                    <a:pt x="812602" y="306903"/>
                    <a:pt x="814416" y="305814"/>
                    <a:pt x="815141" y="303638"/>
                  </a:cubicBezTo>
                  <a:cubicBezTo>
                    <a:pt x="815867" y="301461"/>
                    <a:pt x="819132" y="302187"/>
                    <a:pt x="824936" y="305814"/>
                  </a:cubicBezTo>
                  <a:cubicBezTo>
                    <a:pt x="830740" y="309442"/>
                    <a:pt x="833643" y="312707"/>
                    <a:pt x="833643" y="315609"/>
                  </a:cubicBezTo>
                  <a:cubicBezTo>
                    <a:pt x="833643" y="318511"/>
                    <a:pt x="835094" y="322864"/>
                    <a:pt x="837996" y="328669"/>
                  </a:cubicBezTo>
                  <a:cubicBezTo>
                    <a:pt x="840898" y="333022"/>
                    <a:pt x="845251" y="339552"/>
                    <a:pt x="851055" y="348258"/>
                  </a:cubicBezTo>
                  <a:cubicBezTo>
                    <a:pt x="856860" y="354062"/>
                    <a:pt x="860487" y="362043"/>
                    <a:pt x="861939" y="372201"/>
                  </a:cubicBezTo>
                  <a:cubicBezTo>
                    <a:pt x="863390" y="382358"/>
                    <a:pt x="865566" y="390339"/>
                    <a:pt x="868468" y="396144"/>
                  </a:cubicBezTo>
                  <a:cubicBezTo>
                    <a:pt x="871371" y="401948"/>
                    <a:pt x="873547" y="405576"/>
                    <a:pt x="874998" y="407027"/>
                  </a:cubicBezTo>
                  <a:cubicBezTo>
                    <a:pt x="876449" y="408478"/>
                    <a:pt x="876812" y="409929"/>
                    <a:pt x="876087" y="411380"/>
                  </a:cubicBezTo>
                  <a:cubicBezTo>
                    <a:pt x="875361" y="412831"/>
                    <a:pt x="875724" y="414282"/>
                    <a:pt x="877175" y="415733"/>
                  </a:cubicBezTo>
                  <a:cubicBezTo>
                    <a:pt x="878626" y="415733"/>
                    <a:pt x="879714" y="415370"/>
                    <a:pt x="880440" y="414645"/>
                  </a:cubicBezTo>
                  <a:cubicBezTo>
                    <a:pt x="881165" y="413919"/>
                    <a:pt x="881528" y="412105"/>
                    <a:pt x="881528" y="409203"/>
                  </a:cubicBezTo>
                  <a:cubicBezTo>
                    <a:pt x="881528" y="404850"/>
                    <a:pt x="882979" y="399771"/>
                    <a:pt x="885881" y="393967"/>
                  </a:cubicBezTo>
                  <a:lnTo>
                    <a:pt x="888058" y="383084"/>
                  </a:lnTo>
                  <a:lnTo>
                    <a:pt x="890234" y="398320"/>
                  </a:lnTo>
                  <a:lnTo>
                    <a:pt x="890234" y="411380"/>
                  </a:lnTo>
                  <a:cubicBezTo>
                    <a:pt x="891686" y="411380"/>
                    <a:pt x="892411" y="409929"/>
                    <a:pt x="892411" y="407027"/>
                  </a:cubicBezTo>
                  <a:cubicBezTo>
                    <a:pt x="895313" y="401222"/>
                    <a:pt x="896764" y="396144"/>
                    <a:pt x="896764" y="391790"/>
                  </a:cubicBezTo>
                  <a:lnTo>
                    <a:pt x="898941" y="383084"/>
                  </a:lnTo>
                  <a:lnTo>
                    <a:pt x="901118" y="391790"/>
                  </a:lnTo>
                  <a:cubicBezTo>
                    <a:pt x="904020" y="396144"/>
                    <a:pt x="904745" y="401222"/>
                    <a:pt x="903294" y="407027"/>
                  </a:cubicBezTo>
                  <a:cubicBezTo>
                    <a:pt x="901843" y="412831"/>
                    <a:pt x="900392" y="416459"/>
                    <a:pt x="898941" y="417910"/>
                  </a:cubicBezTo>
                  <a:cubicBezTo>
                    <a:pt x="896039" y="419361"/>
                    <a:pt x="896039" y="420812"/>
                    <a:pt x="898941" y="422263"/>
                  </a:cubicBezTo>
                  <a:cubicBezTo>
                    <a:pt x="901843" y="423714"/>
                    <a:pt x="903294" y="425891"/>
                    <a:pt x="903294" y="428793"/>
                  </a:cubicBezTo>
                  <a:cubicBezTo>
                    <a:pt x="903294" y="431695"/>
                    <a:pt x="902206" y="433146"/>
                    <a:pt x="900029" y="433146"/>
                  </a:cubicBezTo>
                  <a:cubicBezTo>
                    <a:pt x="897853" y="433146"/>
                    <a:pt x="898215" y="434597"/>
                    <a:pt x="901118" y="437499"/>
                  </a:cubicBezTo>
                  <a:cubicBezTo>
                    <a:pt x="902569" y="441852"/>
                    <a:pt x="903294" y="445117"/>
                    <a:pt x="903294" y="447294"/>
                  </a:cubicBezTo>
                  <a:cubicBezTo>
                    <a:pt x="903294" y="449471"/>
                    <a:pt x="902569" y="449833"/>
                    <a:pt x="901118" y="448382"/>
                  </a:cubicBezTo>
                  <a:lnTo>
                    <a:pt x="896764" y="452735"/>
                  </a:lnTo>
                  <a:cubicBezTo>
                    <a:pt x="896764" y="458540"/>
                    <a:pt x="896039" y="461442"/>
                    <a:pt x="894588" y="461442"/>
                  </a:cubicBezTo>
                  <a:cubicBezTo>
                    <a:pt x="893137" y="461442"/>
                    <a:pt x="893137" y="463619"/>
                    <a:pt x="894588" y="467972"/>
                  </a:cubicBezTo>
                  <a:lnTo>
                    <a:pt x="894588" y="470148"/>
                  </a:lnTo>
                  <a:cubicBezTo>
                    <a:pt x="893137" y="470148"/>
                    <a:pt x="891686" y="470874"/>
                    <a:pt x="890234" y="472325"/>
                  </a:cubicBezTo>
                  <a:cubicBezTo>
                    <a:pt x="888783" y="473776"/>
                    <a:pt x="888058" y="476678"/>
                    <a:pt x="888058" y="481031"/>
                  </a:cubicBezTo>
                  <a:cubicBezTo>
                    <a:pt x="886607" y="488287"/>
                    <a:pt x="885156" y="491914"/>
                    <a:pt x="883705" y="491914"/>
                  </a:cubicBezTo>
                  <a:cubicBezTo>
                    <a:pt x="882254" y="491914"/>
                    <a:pt x="878626" y="496993"/>
                    <a:pt x="872822" y="507151"/>
                  </a:cubicBezTo>
                  <a:cubicBezTo>
                    <a:pt x="868468" y="517308"/>
                    <a:pt x="864841" y="522387"/>
                    <a:pt x="861939" y="522387"/>
                  </a:cubicBezTo>
                  <a:cubicBezTo>
                    <a:pt x="859036" y="522387"/>
                    <a:pt x="857585" y="523475"/>
                    <a:pt x="857585" y="525652"/>
                  </a:cubicBezTo>
                  <a:cubicBezTo>
                    <a:pt x="857585" y="527829"/>
                    <a:pt x="854320" y="533633"/>
                    <a:pt x="847791" y="543065"/>
                  </a:cubicBezTo>
                  <a:cubicBezTo>
                    <a:pt x="841261" y="552497"/>
                    <a:pt x="835819" y="558301"/>
                    <a:pt x="831466" y="560478"/>
                  </a:cubicBezTo>
                  <a:cubicBezTo>
                    <a:pt x="827113" y="562654"/>
                    <a:pt x="824936" y="565194"/>
                    <a:pt x="824936" y="568096"/>
                  </a:cubicBezTo>
                  <a:cubicBezTo>
                    <a:pt x="824936" y="570998"/>
                    <a:pt x="822760" y="573175"/>
                    <a:pt x="818406" y="574626"/>
                  </a:cubicBezTo>
                  <a:cubicBezTo>
                    <a:pt x="814053" y="576077"/>
                    <a:pt x="811876" y="578979"/>
                    <a:pt x="811876" y="583332"/>
                  </a:cubicBezTo>
                  <a:cubicBezTo>
                    <a:pt x="811876" y="583332"/>
                    <a:pt x="811514" y="583695"/>
                    <a:pt x="810788" y="584420"/>
                  </a:cubicBezTo>
                  <a:cubicBezTo>
                    <a:pt x="810063" y="585146"/>
                    <a:pt x="808974" y="585509"/>
                    <a:pt x="807523" y="585509"/>
                  </a:cubicBezTo>
                  <a:cubicBezTo>
                    <a:pt x="806072" y="584058"/>
                    <a:pt x="803533" y="585872"/>
                    <a:pt x="799905" y="590950"/>
                  </a:cubicBezTo>
                  <a:cubicBezTo>
                    <a:pt x="796277" y="596029"/>
                    <a:pt x="793738" y="598568"/>
                    <a:pt x="792287" y="598568"/>
                  </a:cubicBezTo>
                  <a:cubicBezTo>
                    <a:pt x="790836" y="598568"/>
                    <a:pt x="788659" y="600019"/>
                    <a:pt x="785757" y="602922"/>
                  </a:cubicBezTo>
                  <a:cubicBezTo>
                    <a:pt x="781404" y="607275"/>
                    <a:pt x="779227" y="608726"/>
                    <a:pt x="779227" y="607275"/>
                  </a:cubicBezTo>
                  <a:cubicBezTo>
                    <a:pt x="777776" y="607275"/>
                    <a:pt x="786483" y="597843"/>
                    <a:pt x="805347" y="578979"/>
                  </a:cubicBezTo>
                  <a:cubicBezTo>
                    <a:pt x="827113" y="558664"/>
                    <a:pt x="841624" y="543428"/>
                    <a:pt x="848879" y="533270"/>
                  </a:cubicBezTo>
                  <a:cubicBezTo>
                    <a:pt x="856134" y="521661"/>
                    <a:pt x="862664" y="511504"/>
                    <a:pt x="868468" y="502798"/>
                  </a:cubicBezTo>
                  <a:cubicBezTo>
                    <a:pt x="872822" y="494091"/>
                    <a:pt x="874273" y="489738"/>
                    <a:pt x="872822" y="489738"/>
                  </a:cubicBezTo>
                  <a:cubicBezTo>
                    <a:pt x="871371" y="489738"/>
                    <a:pt x="870282" y="487561"/>
                    <a:pt x="869557" y="483208"/>
                  </a:cubicBezTo>
                  <a:cubicBezTo>
                    <a:pt x="868831" y="478855"/>
                    <a:pt x="862664" y="484659"/>
                    <a:pt x="851055" y="500621"/>
                  </a:cubicBezTo>
                  <a:cubicBezTo>
                    <a:pt x="840898" y="515132"/>
                    <a:pt x="834368" y="525289"/>
                    <a:pt x="831466" y="531093"/>
                  </a:cubicBezTo>
                  <a:cubicBezTo>
                    <a:pt x="828564" y="535447"/>
                    <a:pt x="827113" y="540525"/>
                    <a:pt x="827113" y="546330"/>
                  </a:cubicBezTo>
                  <a:cubicBezTo>
                    <a:pt x="825662" y="550683"/>
                    <a:pt x="815504" y="561929"/>
                    <a:pt x="796640" y="580067"/>
                  </a:cubicBezTo>
                  <a:cubicBezTo>
                    <a:pt x="777776" y="598206"/>
                    <a:pt x="769795" y="608000"/>
                    <a:pt x="772697" y="609451"/>
                  </a:cubicBezTo>
                  <a:cubicBezTo>
                    <a:pt x="775600" y="610903"/>
                    <a:pt x="775600" y="613079"/>
                    <a:pt x="772697" y="615981"/>
                  </a:cubicBezTo>
                  <a:cubicBezTo>
                    <a:pt x="769795" y="618883"/>
                    <a:pt x="767619" y="619609"/>
                    <a:pt x="766168" y="618158"/>
                  </a:cubicBezTo>
                  <a:cubicBezTo>
                    <a:pt x="764717" y="616707"/>
                    <a:pt x="762540" y="618158"/>
                    <a:pt x="759638" y="622511"/>
                  </a:cubicBezTo>
                  <a:cubicBezTo>
                    <a:pt x="756736" y="626864"/>
                    <a:pt x="753834" y="629041"/>
                    <a:pt x="750931" y="629041"/>
                  </a:cubicBezTo>
                  <a:cubicBezTo>
                    <a:pt x="748029" y="629041"/>
                    <a:pt x="746578" y="630129"/>
                    <a:pt x="746578" y="632306"/>
                  </a:cubicBezTo>
                  <a:cubicBezTo>
                    <a:pt x="746578" y="634483"/>
                    <a:pt x="745127" y="636296"/>
                    <a:pt x="742225" y="637747"/>
                  </a:cubicBezTo>
                  <a:cubicBezTo>
                    <a:pt x="739323" y="639199"/>
                    <a:pt x="737146" y="639199"/>
                    <a:pt x="735695" y="637747"/>
                  </a:cubicBezTo>
                  <a:cubicBezTo>
                    <a:pt x="735695" y="637747"/>
                    <a:pt x="735332" y="638110"/>
                    <a:pt x="734607" y="638836"/>
                  </a:cubicBezTo>
                  <a:cubicBezTo>
                    <a:pt x="733881" y="639561"/>
                    <a:pt x="732793" y="640650"/>
                    <a:pt x="731342" y="642101"/>
                  </a:cubicBezTo>
                  <a:cubicBezTo>
                    <a:pt x="731342" y="646454"/>
                    <a:pt x="729165" y="648631"/>
                    <a:pt x="724812" y="648631"/>
                  </a:cubicBezTo>
                  <a:cubicBezTo>
                    <a:pt x="720459" y="648631"/>
                    <a:pt x="716831" y="650082"/>
                    <a:pt x="713929" y="652984"/>
                  </a:cubicBezTo>
                  <a:cubicBezTo>
                    <a:pt x="712478" y="655886"/>
                    <a:pt x="710301" y="657337"/>
                    <a:pt x="707399" y="657337"/>
                  </a:cubicBezTo>
                  <a:cubicBezTo>
                    <a:pt x="704497" y="657337"/>
                    <a:pt x="699055" y="659876"/>
                    <a:pt x="691075" y="664955"/>
                  </a:cubicBezTo>
                  <a:cubicBezTo>
                    <a:pt x="683094" y="670034"/>
                    <a:pt x="678015" y="672573"/>
                    <a:pt x="675838" y="672573"/>
                  </a:cubicBezTo>
                  <a:cubicBezTo>
                    <a:pt x="673662" y="672573"/>
                    <a:pt x="671848" y="673299"/>
                    <a:pt x="670397" y="674750"/>
                  </a:cubicBezTo>
                  <a:cubicBezTo>
                    <a:pt x="670397" y="676201"/>
                    <a:pt x="666769" y="678378"/>
                    <a:pt x="659514" y="681280"/>
                  </a:cubicBezTo>
                  <a:cubicBezTo>
                    <a:pt x="652258" y="685633"/>
                    <a:pt x="647905" y="687810"/>
                    <a:pt x="646454" y="687810"/>
                  </a:cubicBezTo>
                  <a:lnTo>
                    <a:pt x="646454" y="683456"/>
                  </a:lnTo>
                  <a:cubicBezTo>
                    <a:pt x="647905" y="680554"/>
                    <a:pt x="648268" y="678378"/>
                    <a:pt x="647542" y="676926"/>
                  </a:cubicBezTo>
                  <a:cubicBezTo>
                    <a:pt x="646817" y="675475"/>
                    <a:pt x="642826" y="676201"/>
                    <a:pt x="635571" y="679103"/>
                  </a:cubicBezTo>
                  <a:cubicBezTo>
                    <a:pt x="626865" y="680554"/>
                    <a:pt x="609452" y="681280"/>
                    <a:pt x="583332" y="681280"/>
                  </a:cubicBezTo>
                  <a:cubicBezTo>
                    <a:pt x="555762" y="681280"/>
                    <a:pt x="537623" y="679103"/>
                    <a:pt x="528917" y="674750"/>
                  </a:cubicBezTo>
                  <a:cubicBezTo>
                    <a:pt x="521662" y="670397"/>
                    <a:pt x="515857" y="666043"/>
                    <a:pt x="511504" y="661690"/>
                  </a:cubicBezTo>
                  <a:cubicBezTo>
                    <a:pt x="507151" y="657337"/>
                    <a:pt x="502072" y="650082"/>
                    <a:pt x="496268" y="639924"/>
                  </a:cubicBezTo>
                  <a:cubicBezTo>
                    <a:pt x="491915" y="631218"/>
                    <a:pt x="489012" y="615981"/>
                    <a:pt x="487561" y="594215"/>
                  </a:cubicBezTo>
                  <a:cubicBezTo>
                    <a:pt x="487561" y="570998"/>
                    <a:pt x="491189" y="552860"/>
                    <a:pt x="498444" y="539800"/>
                  </a:cubicBezTo>
                  <a:cubicBezTo>
                    <a:pt x="505700" y="522387"/>
                    <a:pt x="510779" y="510778"/>
                    <a:pt x="513681" y="504974"/>
                  </a:cubicBezTo>
                  <a:cubicBezTo>
                    <a:pt x="518034" y="494817"/>
                    <a:pt x="522387" y="483208"/>
                    <a:pt x="526740" y="470148"/>
                  </a:cubicBezTo>
                  <a:cubicBezTo>
                    <a:pt x="529643" y="458540"/>
                    <a:pt x="531819" y="447657"/>
                    <a:pt x="533270" y="437499"/>
                  </a:cubicBezTo>
                  <a:cubicBezTo>
                    <a:pt x="534721" y="428793"/>
                    <a:pt x="533996" y="424440"/>
                    <a:pt x="531094" y="424440"/>
                  </a:cubicBezTo>
                  <a:cubicBezTo>
                    <a:pt x="528191" y="424440"/>
                    <a:pt x="518397" y="429881"/>
                    <a:pt x="501709" y="440764"/>
                  </a:cubicBezTo>
                  <a:cubicBezTo>
                    <a:pt x="485022" y="451647"/>
                    <a:pt x="470149" y="463619"/>
                    <a:pt x="457089" y="476678"/>
                  </a:cubicBezTo>
                  <a:cubicBezTo>
                    <a:pt x="444029" y="489738"/>
                    <a:pt x="436048" y="499170"/>
                    <a:pt x="433146" y="504974"/>
                  </a:cubicBezTo>
                  <a:cubicBezTo>
                    <a:pt x="430244" y="510778"/>
                    <a:pt x="422263" y="523113"/>
                    <a:pt x="409203" y="541977"/>
                  </a:cubicBezTo>
                  <a:cubicBezTo>
                    <a:pt x="394693" y="563743"/>
                    <a:pt x="382359" y="581881"/>
                    <a:pt x="372201" y="596392"/>
                  </a:cubicBezTo>
                  <a:cubicBezTo>
                    <a:pt x="359141" y="615256"/>
                    <a:pt x="346082" y="632669"/>
                    <a:pt x="333022" y="648631"/>
                  </a:cubicBezTo>
                  <a:cubicBezTo>
                    <a:pt x="321413" y="663141"/>
                    <a:pt x="311981" y="674024"/>
                    <a:pt x="304726" y="681280"/>
                  </a:cubicBezTo>
                  <a:cubicBezTo>
                    <a:pt x="298922" y="687084"/>
                    <a:pt x="290215" y="691437"/>
                    <a:pt x="278607" y="694339"/>
                  </a:cubicBezTo>
                  <a:cubicBezTo>
                    <a:pt x="266998" y="698693"/>
                    <a:pt x="260468" y="700869"/>
                    <a:pt x="259017" y="700869"/>
                  </a:cubicBezTo>
                  <a:cubicBezTo>
                    <a:pt x="257566" y="700869"/>
                    <a:pt x="256115" y="699055"/>
                    <a:pt x="254664" y="695428"/>
                  </a:cubicBezTo>
                  <a:cubicBezTo>
                    <a:pt x="253213" y="691800"/>
                    <a:pt x="251036" y="689986"/>
                    <a:pt x="248134" y="689986"/>
                  </a:cubicBezTo>
                  <a:cubicBezTo>
                    <a:pt x="243781" y="689986"/>
                    <a:pt x="239065" y="687810"/>
                    <a:pt x="233986" y="683456"/>
                  </a:cubicBezTo>
                  <a:cubicBezTo>
                    <a:pt x="228907" y="679103"/>
                    <a:pt x="226368" y="675475"/>
                    <a:pt x="226368" y="672573"/>
                  </a:cubicBezTo>
                  <a:cubicBezTo>
                    <a:pt x="226368" y="669671"/>
                    <a:pt x="227819" y="666769"/>
                    <a:pt x="230721" y="663867"/>
                  </a:cubicBezTo>
                  <a:cubicBezTo>
                    <a:pt x="233623" y="659514"/>
                    <a:pt x="235074" y="654072"/>
                    <a:pt x="235074" y="647542"/>
                  </a:cubicBezTo>
                  <a:cubicBezTo>
                    <a:pt x="235074" y="641012"/>
                    <a:pt x="238339" y="637385"/>
                    <a:pt x="244869" y="636659"/>
                  </a:cubicBezTo>
                  <a:cubicBezTo>
                    <a:pt x="251399" y="635934"/>
                    <a:pt x="254664" y="633031"/>
                    <a:pt x="254664" y="627953"/>
                  </a:cubicBezTo>
                  <a:cubicBezTo>
                    <a:pt x="254664" y="622874"/>
                    <a:pt x="256478" y="620335"/>
                    <a:pt x="260106" y="620335"/>
                  </a:cubicBezTo>
                  <a:cubicBezTo>
                    <a:pt x="263733" y="620335"/>
                    <a:pt x="268449" y="618158"/>
                    <a:pt x="274254" y="613805"/>
                  </a:cubicBezTo>
                  <a:cubicBezTo>
                    <a:pt x="280058" y="609451"/>
                    <a:pt x="290215" y="600019"/>
                    <a:pt x="304726" y="585509"/>
                  </a:cubicBezTo>
                  <a:cubicBezTo>
                    <a:pt x="316335" y="572449"/>
                    <a:pt x="329394" y="557938"/>
                    <a:pt x="343905" y="541977"/>
                  </a:cubicBezTo>
                  <a:cubicBezTo>
                    <a:pt x="355514" y="530368"/>
                    <a:pt x="370750" y="512230"/>
                    <a:pt x="389614" y="487561"/>
                  </a:cubicBezTo>
                  <a:cubicBezTo>
                    <a:pt x="415733" y="455638"/>
                    <a:pt x="434597" y="432420"/>
                    <a:pt x="446206" y="417910"/>
                  </a:cubicBezTo>
                  <a:cubicBezTo>
                    <a:pt x="465070" y="394692"/>
                    <a:pt x="473776" y="382358"/>
                    <a:pt x="472325" y="380907"/>
                  </a:cubicBezTo>
                  <a:cubicBezTo>
                    <a:pt x="472325" y="380907"/>
                    <a:pt x="470149" y="381996"/>
                    <a:pt x="465795" y="384172"/>
                  </a:cubicBezTo>
                  <a:cubicBezTo>
                    <a:pt x="461442" y="386349"/>
                    <a:pt x="456363" y="389614"/>
                    <a:pt x="450559" y="393967"/>
                  </a:cubicBezTo>
                  <a:cubicBezTo>
                    <a:pt x="434597" y="405576"/>
                    <a:pt x="422263" y="414282"/>
                    <a:pt x="413557" y="420086"/>
                  </a:cubicBezTo>
                  <a:cubicBezTo>
                    <a:pt x="403399" y="427342"/>
                    <a:pt x="393242" y="433871"/>
                    <a:pt x="383084" y="439676"/>
                  </a:cubicBezTo>
                  <a:cubicBezTo>
                    <a:pt x="374378" y="444029"/>
                    <a:pt x="368573" y="446206"/>
                    <a:pt x="365671" y="446206"/>
                  </a:cubicBezTo>
                  <a:cubicBezTo>
                    <a:pt x="362769" y="446206"/>
                    <a:pt x="358779" y="443666"/>
                    <a:pt x="353700" y="438587"/>
                  </a:cubicBezTo>
                  <a:cubicBezTo>
                    <a:pt x="348621" y="433509"/>
                    <a:pt x="344268" y="430244"/>
                    <a:pt x="340640" y="428793"/>
                  </a:cubicBezTo>
                  <a:cubicBezTo>
                    <a:pt x="337012" y="427342"/>
                    <a:pt x="335199" y="421537"/>
                    <a:pt x="335199" y="411380"/>
                  </a:cubicBezTo>
                  <a:cubicBezTo>
                    <a:pt x="335199" y="401222"/>
                    <a:pt x="334473" y="396144"/>
                    <a:pt x="333022" y="396144"/>
                  </a:cubicBezTo>
                  <a:cubicBezTo>
                    <a:pt x="331571" y="396144"/>
                    <a:pt x="329394" y="399771"/>
                    <a:pt x="326492" y="407027"/>
                  </a:cubicBezTo>
                  <a:cubicBezTo>
                    <a:pt x="323590" y="411380"/>
                    <a:pt x="321413" y="414282"/>
                    <a:pt x="319962" y="415733"/>
                  </a:cubicBezTo>
                  <a:lnTo>
                    <a:pt x="311256" y="422263"/>
                  </a:lnTo>
                  <a:cubicBezTo>
                    <a:pt x="308354" y="429518"/>
                    <a:pt x="308354" y="433871"/>
                    <a:pt x="311256" y="435323"/>
                  </a:cubicBezTo>
                  <a:cubicBezTo>
                    <a:pt x="314158" y="438225"/>
                    <a:pt x="315609" y="440401"/>
                    <a:pt x="315609" y="441852"/>
                  </a:cubicBezTo>
                  <a:cubicBezTo>
                    <a:pt x="315609" y="444755"/>
                    <a:pt x="314158" y="449108"/>
                    <a:pt x="311256" y="454912"/>
                  </a:cubicBezTo>
                  <a:cubicBezTo>
                    <a:pt x="308354" y="462167"/>
                    <a:pt x="304726" y="467972"/>
                    <a:pt x="300373" y="472325"/>
                  </a:cubicBezTo>
                  <a:cubicBezTo>
                    <a:pt x="297471" y="475227"/>
                    <a:pt x="290941" y="482482"/>
                    <a:pt x="280783" y="494091"/>
                  </a:cubicBezTo>
                  <a:cubicBezTo>
                    <a:pt x="272077" y="504249"/>
                    <a:pt x="269900" y="509327"/>
                    <a:pt x="274254" y="509327"/>
                  </a:cubicBezTo>
                  <a:cubicBezTo>
                    <a:pt x="278607" y="509327"/>
                    <a:pt x="281146" y="507514"/>
                    <a:pt x="281872" y="503886"/>
                  </a:cubicBezTo>
                  <a:cubicBezTo>
                    <a:pt x="282597" y="500258"/>
                    <a:pt x="284048" y="500621"/>
                    <a:pt x="286225" y="504974"/>
                  </a:cubicBezTo>
                  <a:cubicBezTo>
                    <a:pt x="288401" y="509327"/>
                    <a:pt x="287313" y="513681"/>
                    <a:pt x="282960" y="518034"/>
                  </a:cubicBezTo>
                  <a:cubicBezTo>
                    <a:pt x="281509" y="522387"/>
                    <a:pt x="279332" y="526740"/>
                    <a:pt x="276430" y="531093"/>
                  </a:cubicBezTo>
                  <a:cubicBezTo>
                    <a:pt x="273528" y="535447"/>
                    <a:pt x="270626" y="538349"/>
                    <a:pt x="267724" y="539800"/>
                  </a:cubicBezTo>
                  <a:cubicBezTo>
                    <a:pt x="264822" y="542702"/>
                    <a:pt x="263370" y="547418"/>
                    <a:pt x="263370" y="553948"/>
                  </a:cubicBezTo>
                  <a:cubicBezTo>
                    <a:pt x="263370" y="560478"/>
                    <a:pt x="261919" y="563743"/>
                    <a:pt x="259017" y="563743"/>
                  </a:cubicBezTo>
                  <a:cubicBezTo>
                    <a:pt x="256115" y="563743"/>
                    <a:pt x="254664" y="564831"/>
                    <a:pt x="254664" y="567008"/>
                  </a:cubicBezTo>
                  <a:cubicBezTo>
                    <a:pt x="254664" y="569184"/>
                    <a:pt x="251036" y="574626"/>
                    <a:pt x="243781" y="583332"/>
                  </a:cubicBezTo>
                  <a:cubicBezTo>
                    <a:pt x="235074" y="592039"/>
                    <a:pt x="226368" y="599657"/>
                    <a:pt x="217662" y="606187"/>
                  </a:cubicBezTo>
                  <a:cubicBezTo>
                    <a:pt x="208955" y="612716"/>
                    <a:pt x="197347" y="618158"/>
                    <a:pt x="182836" y="622511"/>
                  </a:cubicBezTo>
                  <a:cubicBezTo>
                    <a:pt x="168325" y="628315"/>
                    <a:pt x="156717" y="631943"/>
                    <a:pt x="148010" y="633394"/>
                  </a:cubicBezTo>
                  <a:cubicBezTo>
                    <a:pt x="139304" y="636296"/>
                    <a:pt x="120440" y="637747"/>
                    <a:pt x="91418" y="637747"/>
                  </a:cubicBezTo>
                  <a:lnTo>
                    <a:pt x="50063" y="637747"/>
                  </a:lnTo>
                  <a:lnTo>
                    <a:pt x="34826" y="629041"/>
                  </a:lnTo>
                  <a:cubicBezTo>
                    <a:pt x="24669" y="621786"/>
                    <a:pt x="18139" y="615981"/>
                    <a:pt x="15237" y="611628"/>
                  </a:cubicBezTo>
                  <a:cubicBezTo>
                    <a:pt x="13786" y="608726"/>
                    <a:pt x="10884" y="600745"/>
                    <a:pt x="6530" y="587685"/>
                  </a:cubicBezTo>
                  <a:cubicBezTo>
                    <a:pt x="2177" y="576077"/>
                    <a:pt x="0" y="567733"/>
                    <a:pt x="0" y="562654"/>
                  </a:cubicBezTo>
                  <a:cubicBezTo>
                    <a:pt x="0" y="557576"/>
                    <a:pt x="2903" y="552134"/>
                    <a:pt x="8707" y="546330"/>
                  </a:cubicBezTo>
                  <a:cubicBezTo>
                    <a:pt x="14511" y="540525"/>
                    <a:pt x="21767" y="535447"/>
                    <a:pt x="30473" y="531093"/>
                  </a:cubicBezTo>
                  <a:cubicBezTo>
                    <a:pt x="31924" y="531093"/>
                    <a:pt x="39179" y="527466"/>
                    <a:pt x="52239" y="520210"/>
                  </a:cubicBezTo>
                  <a:cubicBezTo>
                    <a:pt x="59495" y="517308"/>
                    <a:pt x="67838" y="516583"/>
                    <a:pt x="77270" y="518034"/>
                  </a:cubicBezTo>
                  <a:cubicBezTo>
                    <a:pt x="86702" y="519485"/>
                    <a:pt x="95771" y="518034"/>
                    <a:pt x="104478" y="513681"/>
                  </a:cubicBezTo>
                  <a:cubicBezTo>
                    <a:pt x="113184" y="510778"/>
                    <a:pt x="118989" y="504249"/>
                    <a:pt x="121891" y="494091"/>
                  </a:cubicBezTo>
                  <a:cubicBezTo>
                    <a:pt x="124793" y="483934"/>
                    <a:pt x="126969" y="474502"/>
                    <a:pt x="128421" y="465795"/>
                  </a:cubicBezTo>
                  <a:cubicBezTo>
                    <a:pt x="128421" y="459991"/>
                    <a:pt x="130597" y="450559"/>
                    <a:pt x="134950" y="437499"/>
                  </a:cubicBezTo>
                  <a:cubicBezTo>
                    <a:pt x="136401" y="428793"/>
                    <a:pt x="137127" y="422988"/>
                    <a:pt x="137127" y="420086"/>
                  </a:cubicBezTo>
                  <a:cubicBezTo>
                    <a:pt x="137127" y="417184"/>
                    <a:pt x="136401" y="415733"/>
                    <a:pt x="134950" y="415733"/>
                  </a:cubicBezTo>
                  <a:cubicBezTo>
                    <a:pt x="133499" y="415733"/>
                    <a:pt x="129872" y="420086"/>
                    <a:pt x="124067" y="428793"/>
                  </a:cubicBezTo>
                  <a:cubicBezTo>
                    <a:pt x="118263" y="437499"/>
                    <a:pt x="113910" y="443303"/>
                    <a:pt x="111008" y="446206"/>
                  </a:cubicBezTo>
                  <a:cubicBezTo>
                    <a:pt x="106654" y="450559"/>
                    <a:pt x="102301" y="452735"/>
                    <a:pt x="97948" y="452735"/>
                  </a:cubicBezTo>
                  <a:cubicBezTo>
                    <a:pt x="93595" y="455638"/>
                    <a:pt x="89242" y="456363"/>
                    <a:pt x="84888" y="454912"/>
                  </a:cubicBezTo>
                  <a:cubicBezTo>
                    <a:pt x="79084" y="454912"/>
                    <a:pt x="73280" y="453461"/>
                    <a:pt x="67475" y="450559"/>
                  </a:cubicBezTo>
                  <a:cubicBezTo>
                    <a:pt x="63122" y="446206"/>
                    <a:pt x="59495" y="441852"/>
                    <a:pt x="56592" y="437499"/>
                  </a:cubicBezTo>
                  <a:cubicBezTo>
                    <a:pt x="53690" y="433146"/>
                    <a:pt x="51151" y="425891"/>
                    <a:pt x="48974" y="415733"/>
                  </a:cubicBezTo>
                  <a:cubicBezTo>
                    <a:pt x="46798" y="405576"/>
                    <a:pt x="43533" y="398683"/>
                    <a:pt x="39179" y="395055"/>
                  </a:cubicBezTo>
                  <a:cubicBezTo>
                    <a:pt x="34826" y="391428"/>
                    <a:pt x="32650" y="388888"/>
                    <a:pt x="32650" y="387437"/>
                  </a:cubicBezTo>
                  <a:cubicBezTo>
                    <a:pt x="32650" y="385986"/>
                    <a:pt x="35189" y="383084"/>
                    <a:pt x="40268" y="378731"/>
                  </a:cubicBezTo>
                  <a:cubicBezTo>
                    <a:pt x="45347" y="374377"/>
                    <a:pt x="50425" y="371113"/>
                    <a:pt x="55504" y="368936"/>
                  </a:cubicBezTo>
                  <a:cubicBezTo>
                    <a:pt x="60583" y="366759"/>
                    <a:pt x="63122" y="364583"/>
                    <a:pt x="63122" y="362406"/>
                  </a:cubicBezTo>
                  <a:cubicBezTo>
                    <a:pt x="63122" y="360229"/>
                    <a:pt x="66387" y="358053"/>
                    <a:pt x="72917" y="355876"/>
                  </a:cubicBezTo>
                  <a:cubicBezTo>
                    <a:pt x="79447" y="353700"/>
                    <a:pt x="84888" y="352611"/>
                    <a:pt x="89242" y="352611"/>
                  </a:cubicBezTo>
                  <a:cubicBezTo>
                    <a:pt x="93595" y="352611"/>
                    <a:pt x="99399" y="346807"/>
                    <a:pt x="106654" y="335198"/>
                  </a:cubicBezTo>
                  <a:cubicBezTo>
                    <a:pt x="113910" y="323590"/>
                    <a:pt x="118263" y="317786"/>
                    <a:pt x="119714" y="317786"/>
                  </a:cubicBezTo>
                  <a:cubicBezTo>
                    <a:pt x="121165" y="317786"/>
                    <a:pt x="120440" y="319962"/>
                    <a:pt x="117538" y="324315"/>
                  </a:cubicBezTo>
                  <a:cubicBezTo>
                    <a:pt x="110282" y="335924"/>
                    <a:pt x="106654" y="341728"/>
                    <a:pt x="106654" y="341728"/>
                  </a:cubicBezTo>
                  <a:cubicBezTo>
                    <a:pt x="102301" y="348984"/>
                    <a:pt x="101576" y="352611"/>
                    <a:pt x="104478" y="352611"/>
                  </a:cubicBezTo>
                  <a:cubicBezTo>
                    <a:pt x="107380" y="352611"/>
                    <a:pt x="114635" y="347533"/>
                    <a:pt x="126244" y="337375"/>
                  </a:cubicBezTo>
                  <a:cubicBezTo>
                    <a:pt x="137853" y="328669"/>
                    <a:pt x="143657" y="321413"/>
                    <a:pt x="143657" y="315609"/>
                  </a:cubicBezTo>
                  <a:cubicBezTo>
                    <a:pt x="143657" y="312707"/>
                    <a:pt x="142931" y="304000"/>
                    <a:pt x="141480" y="289490"/>
                  </a:cubicBezTo>
                  <a:cubicBezTo>
                    <a:pt x="138578" y="274979"/>
                    <a:pt x="135676" y="261919"/>
                    <a:pt x="132774" y="250311"/>
                  </a:cubicBezTo>
                  <a:cubicBezTo>
                    <a:pt x="132774" y="247408"/>
                    <a:pt x="132411" y="243781"/>
                    <a:pt x="131685" y="239428"/>
                  </a:cubicBezTo>
                  <a:cubicBezTo>
                    <a:pt x="130960" y="235074"/>
                    <a:pt x="130234" y="231447"/>
                    <a:pt x="129509" y="228544"/>
                  </a:cubicBezTo>
                  <a:cubicBezTo>
                    <a:pt x="128783" y="225642"/>
                    <a:pt x="128421" y="222740"/>
                    <a:pt x="128421" y="219838"/>
                  </a:cubicBezTo>
                  <a:cubicBezTo>
                    <a:pt x="128421" y="215485"/>
                    <a:pt x="129146" y="213308"/>
                    <a:pt x="130597" y="213308"/>
                  </a:cubicBezTo>
                  <a:cubicBezTo>
                    <a:pt x="133499" y="214759"/>
                    <a:pt x="134950" y="214397"/>
                    <a:pt x="134950" y="212220"/>
                  </a:cubicBezTo>
                  <a:cubicBezTo>
                    <a:pt x="134950" y="210043"/>
                    <a:pt x="137853" y="208955"/>
                    <a:pt x="143657" y="208955"/>
                  </a:cubicBezTo>
                  <a:cubicBezTo>
                    <a:pt x="149461" y="208955"/>
                    <a:pt x="156717" y="211132"/>
                    <a:pt x="165423" y="215485"/>
                  </a:cubicBezTo>
                  <a:cubicBezTo>
                    <a:pt x="174129" y="219838"/>
                    <a:pt x="180659" y="225642"/>
                    <a:pt x="185012" y="232898"/>
                  </a:cubicBezTo>
                  <a:cubicBezTo>
                    <a:pt x="190817" y="238702"/>
                    <a:pt x="195170" y="245957"/>
                    <a:pt x="198072" y="254664"/>
                  </a:cubicBezTo>
                  <a:cubicBezTo>
                    <a:pt x="202425" y="263370"/>
                    <a:pt x="204965" y="267723"/>
                    <a:pt x="205690" y="267723"/>
                  </a:cubicBezTo>
                  <a:cubicBezTo>
                    <a:pt x="206416" y="267723"/>
                    <a:pt x="209681" y="265547"/>
                    <a:pt x="215485" y="261194"/>
                  </a:cubicBezTo>
                  <a:cubicBezTo>
                    <a:pt x="218387" y="258292"/>
                    <a:pt x="225643" y="251762"/>
                    <a:pt x="237251" y="241604"/>
                  </a:cubicBezTo>
                  <a:cubicBezTo>
                    <a:pt x="245958" y="232898"/>
                    <a:pt x="249948" y="227093"/>
                    <a:pt x="249222" y="224191"/>
                  </a:cubicBezTo>
                  <a:cubicBezTo>
                    <a:pt x="248497" y="221289"/>
                    <a:pt x="245232" y="218750"/>
                    <a:pt x="239428" y="216573"/>
                  </a:cubicBezTo>
                  <a:cubicBezTo>
                    <a:pt x="233623" y="214397"/>
                    <a:pt x="230721" y="212945"/>
                    <a:pt x="230721" y="212220"/>
                  </a:cubicBezTo>
                  <a:cubicBezTo>
                    <a:pt x="230721" y="211494"/>
                    <a:pt x="235074" y="211132"/>
                    <a:pt x="243781" y="211132"/>
                  </a:cubicBezTo>
                  <a:cubicBezTo>
                    <a:pt x="252487" y="211132"/>
                    <a:pt x="258292" y="208229"/>
                    <a:pt x="261194" y="202425"/>
                  </a:cubicBezTo>
                  <a:cubicBezTo>
                    <a:pt x="266998" y="198072"/>
                    <a:pt x="275342" y="195170"/>
                    <a:pt x="286225" y="193719"/>
                  </a:cubicBezTo>
                  <a:cubicBezTo>
                    <a:pt x="297108" y="192268"/>
                    <a:pt x="304001" y="192993"/>
                    <a:pt x="306903" y="195895"/>
                  </a:cubicBezTo>
                  <a:cubicBezTo>
                    <a:pt x="309805" y="198797"/>
                    <a:pt x="309805" y="204602"/>
                    <a:pt x="306903" y="213308"/>
                  </a:cubicBezTo>
                  <a:cubicBezTo>
                    <a:pt x="302549" y="220564"/>
                    <a:pt x="297108" y="227456"/>
                    <a:pt x="290578" y="233986"/>
                  </a:cubicBezTo>
                  <a:cubicBezTo>
                    <a:pt x="284048" y="240516"/>
                    <a:pt x="280783" y="244869"/>
                    <a:pt x="280783" y="247046"/>
                  </a:cubicBezTo>
                  <a:cubicBezTo>
                    <a:pt x="280783" y="249222"/>
                    <a:pt x="280058" y="250311"/>
                    <a:pt x="278607" y="250311"/>
                  </a:cubicBezTo>
                  <a:cubicBezTo>
                    <a:pt x="277156" y="250311"/>
                    <a:pt x="271351" y="256478"/>
                    <a:pt x="261194" y="268812"/>
                  </a:cubicBezTo>
                  <a:cubicBezTo>
                    <a:pt x="251036" y="281146"/>
                    <a:pt x="245958" y="288764"/>
                    <a:pt x="245958" y="291666"/>
                  </a:cubicBezTo>
                  <a:cubicBezTo>
                    <a:pt x="245958" y="294568"/>
                    <a:pt x="241604" y="301098"/>
                    <a:pt x="232898" y="311256"/>
                  </a:cubicBezTo>
                  <a:lnTo>
                    <a:pt x="219838" y="324315"/>
                  </a:lnTo>
                  <a:lnTo>
                    <a:pt x="222015" y="348258"/>
                  </a:lnTo>
                  <a:cubicBezTo>
                    <a:pt x="223466" y="364220"/>
                    <a:pt x="224191" y="385261"/>
                    <a:pt x="224191" y="411380"/>
                  </a:cubicBezTo>
                  <a:cubicBezTo>
                    <a:pt x="225643" y="438950"/>
                    <a:pt x="226731" y="452735"/>
                    <a:pt x="227456" y="452735"/>
                  </a:cubicBezTo>
                  <a:cubicBezTo>
                    <a:pt x="228182" y="452735"/>
                    <a:pt x="235800" y="446931"/>
                    <a:pt x="250311" y="435323"/>
                  </a:cubicBezTo>
                  <a:cubicBezTo>
                    <a:pt x="267724" y="420812"/>
                    <a:pt x="282234" y="407027"/>
                    <a:pt x="293843" y="393967"/>
                  </a:cubicBezTo>
                  <a:cubicBezTo>
                    <a:pt x="306903" y="379456"/>
                    <a:pt x="317786" y="367122"/>
                    <a:pt x="326492" y="356965"/>
                  </a:cubicBezTo>
                  <a:cubicBezTo>
                    <a:pt x="327943" y="355513"/>
                    <a:pt x="329757" y="353337"/>
                    <a:pt x="331934" y="350435"/>
                  </a:cubicBezTo>
                  <a:cubicBezTo>
                    <a:pt x="334110" y="347533"/>
                    <a:pt x="335924" y="344993"/>
                    <a:pt x="337375" y="342817"/>
                  </a:cubicBezTo>
                  <a:cubicBezTo>
                    <a:pt x="338826" y="340640"/>
                    <a:pt x="339552" y="339552"/>
                    <a:pt x="339552" y="339552"/>
                  </a:cubicBezTo>
                  <a:cubicBezTo>
                    <a:pt x="342454" y="338101"/>
                    <a:pt x="346807" y="331571"/>
                    <a:pt x="352612" y="319962"/>
                  </a:cubicBezTo>
                  <a:cubicBezTo>
                    <a:pt x="359867" y="306903"/>
                    <a:pt x="367122" y="293843"/>
                    <a:pt x="374378" y="280783"/>
                  </a:cubicBezTo>
                  <a:cubicBezTo>
                    <a:pt x="381633" y="266272"/>
                    <a:pt x="385986" y="259017"/>
                    <a:pt x="387437" y="259017"/>
                  </a:cubicBezTo>
                  <a:cubicBezTo>
                    <a:pt x="388888" y="257566"/>
                    <a:pt x="389614" y="257566"/>
                    <a:pt x="389614" y="259017"/>
                  </a:cubicBezTo>
                  <a:cubicBezTo>
                    <a:pt x="388163" y="260468"/>
                    <a:pt x="386712" y="263370"/>
                    <a:pt x="385261" y="267723"/>
                  </a:cubicBezTo>
                  <a:cubicBezTo>
                    <a:pt x="382359" y="272077"/>
                    <a:pt x="380907" y="276430"/>
                    <a:pt x="380907" y="280783"/>
                  </a:cubicBezTo>
                  <a:cubicBezTo>
                    <a:pt x="380907" y="285136"/>
                    <a:pt x="379094" y="290215"/>
                    <a:pt x="375466" y="296019"/>
                  </a:cubicBezTo>
                  <a:cubicBezTo>
                    <a:pt x="371838" y="301824"/>
                    <a:pt x="370024" y="307628"/>
                    <a:pt x="370024" y="313432"/>
                  </a:cubicBezTo>
                  <a:cubicBezTo>
                    <a:pt x="370024" y="317786"/>
                    <a:pt x="368573" y="322139"/>
                    <a:pt x="365671" y="326492"/>
                  </a:cubicBezTo>
                  <a:cubicBezTo>
                    <a:pt x="364220" y="330845"/>
                    <a:pt x="362406" y="334473"/>
                    <a:pt x="360230" y="337375"/>
                  </a:cubicBezTo>
                  <a:cubicBezTo>
                    <a:pt x="358053" y="340277"/>
                    <a:pt x="356239" y="343905"/>
                    <a:pt x="354788" y="348258"/>
                  </a:cubicBezTo>
                  <a:cubicBezTo>
                    <a:pt x="353337" y="352611"/>
                    <a:pt x="353700" y="354788"/>
                    <a:pt x="355876" y="354788"/>
                  </a:cubicBezTo>
                  <a:cubicBezTo>
                    <a:pt x="358053" y="354788"/>
                    <a:pt x="361318" y="352974"/>
                    <a:pt x="365671" y="349346"/>
                  </a:cubicBezTo>
                  <a:cubicBezTo>
                    <a:pt x="370024" y="345719"/>
                    <a:pt x="374378" y="343905"/>
                    <a:pt x="378731" y="343905"/>
                  </a:cubicBezTo>
                  <a:cubicBezTo>
                    <a:pt x="383084" y="343905"/>
                    <a:pt x="392516" y="334473"/>
                    <a:pt x="407027" y="315609"/>
                  </a:cubicBezTo>
                  <a:cubicBezTo>
                    <a:pt x="422989" y="295294"/>
                    <a:pt x="432421" y="282960"/>
                    <a:pt x="435323" y="278607"/>
                  </a:cubicBezTo>
                  <a:cubicBezTo>
                    <a:pt x="438225" y="275704"/>
                    <a:pt x="444029" y="268449"/>
                    <a:pt x="452736" y="256840"/>
                  </a:cubicBezTo>
                  <a:cubicBezTo>
                    <a:pt x="458540" y="249585"/>
                    <a:pt x="467972" y="238702"/>
                    <a:pt x="481032" y="224191"/>
                  </a:cubicBezTo>
                  <a:cubicBezTo>
                    <a:pt x="481032" y="222740"/>
                    <a:pt x="487561" y="215122"/>
                    <a:pt x="500621" y="201337"/>
                  </a:cubicBezTo>
                  <a:cubicBezTo>
                    <a:pt x="513681" y="187552"/>
                    <a:pt x="524564" y="176306"/>
                    <a:pt x="533270" y="167599"/>
                  </a:cubicBezTo>
                  <a:cubicBezTo>
                    <a:pt x="556487" y="141480"/>
                    <a:pt x="569184" y="126607"/>
                    <a:pt x="571361" y="122979"/>
                  </a:cubicBezTo>
                  <a:cubicBezTo>
                    <a:pt x="573538" y="119351"/>
                    <a:pt x="573175" y="117537"/>
                    <a:pt x="570273" y="117537"/>
                  </a:cubicBezTo>
                  <a:cubicBezTo>
                    <a:pt x="568822" y="117537"/>
                    <a:pt x="561566" y="118988"/>
                    <a:pt x="548507" y="121891"/>
                  </a:cubicBezTo>
                  <a:cubicBezTo>
                    <a:pt x="533996" y="126244"/>
                    <a:pt x="518034" y="129146"/>
                    <a:pt x="500621" y="130597"/>
                  </a:cubicBezTo>
                  <a:cubicBezTo>
                    <a:pt x="481757" y="133499"/>
                    <a:pt x="467972" y="134950"/>
                    <a:pt x="459265" y="134950"/>
                  </a:cubicBezTo>
                  <a:cubicBezTo>
                    <a:pt x="449108" y="136401"/>
                    <a:pt x="438588" y="136039"/>
                    <a:pt x="427705" y="133862"/>
                  </a:cubicBezTo>
                  <a:cubicBezTo>
                    <a:pt x="416822" y="131685"/>
                    <a:pt x="409929" y="129871"/>
                    <a:pt x="407027" y="128420"/>
                  </a:cubicBezTo>
                  <a:cubicBezTo>
                    <a:pt x="402674" y="125518"/>
                    <a:pt x="399046" y="120439"/>
                    <a:pt x="396144" y="113184"/>
                  </a:cubicBezTo>
                  <a:cubicBezTo>
                    <a:pt x="394693" y="111733"/>
                    <a:pt x="393242" y="109556"/>
                    <a:pt x="391791" y="106654"/>
                  </a:cubicBezTo>
                  <a:cubicBezTo>
                    <a:pt x="390339" y="103752"/>
                    <a:pt x="388888" y="100850"/>
                    <a:pt x="387437" y="97948"/>
                  </a:cubicBezTo>
                  <a:cubicBezTo>
                    <a:pt x="385986" y="95046"/>
                    <a:pt x="385261" y="92869"/>
                    <a:pt x="385261" y="91418"/>
                  </a:cubicBezTo>
                  <a:cubicBezTo>
                    <a:pt x="382359" y="85614"/>
                    <a:pt x="381270" y="77633"/>
                    <a:pt x="381996" y="67475"/>
                  </a:cubicBezTo>
                  <a:cubicBezTo>
                    <a:pt x="382721" y="57318"/>
                    <a:pt x="384535" y="52239"/>
                    <a:pt x="387437" y="52239"/>
                  </a:cubicBezTo>
                  <a:cubicBezTo>
                    <a:pt x="387437" y="52239"/>
                    <a:pt x="389614" y="54416"/>
                    <a:pt x="393967" y="58769"/>
                  </a:cubicBezTo>
                  <a:cubicBezTo>
                    <a:pt x="396869" y="63122"/>
                    <a:pt x="399771" y="64573"/>
                    <a:pt x="402674" y="63122"/>
                  </a:cubicBezTo>
                  <a:cubicBezTo>
                    <a:pt x="404125" y="61671"/>
                    <a:pt x="406664" y="62396"/>
                    <a:pt x="410292" y="65299"/>
                  </a:cubicBezTo>
                  <a:cubicBezTo>
                    <a:pt x="413919" y="68201"/>
                    <a:pt x="417184" y="69652"/>
                    <a:pt x="420086" y="69652"/>
                  </a:cubicBezTo>
                  <a:cubicBezTo>
                    <a:pt x="424440" y="69652"/>
                    <a:pt x="433146" y="67475"/>
                    <a:pt x="446206" y="63122"/>
                  </a:cubicBezTo>
                  <a:cubicBezTo>
                    <a:pt x="459265" y="58769"/>
                    <a:pt x="474502" y="52239"/>
                    <a:pt x="491915" y="43533"/>
                  </a:cubicBezTo>
                  <a:cubicBezTo>
                    <a:pt x="502072" y="39179"/>
                    <a:pt x="517308" y="31924"/>
                    <a:pt x="537623" y="21766"/>
                  </a:cubicBezTo>
                  <a:cubicBezTo>
                    <a:pt x="550683" y="15962"/>
                    <a:pt x="563017" y="11609"/>
                    <a:pt x="574626" y="8707"/>
                  </a:cubicBezTo>
                  <a:cubicBezTo>
                    <a:pt x="590588" y="4354"/>
                    <a:pt x="599294" y="2177"/>
                    <a:pt x="600745" y="2177"/>
                  </a:cubicBezTo>
                  <a:cubicBezTo>
                    <a:pt x="606549" y="726"/>
                    <a:pt x="619609" y="0"/>
                    <a:pt x="63992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8800" dirty="0">
                <a:solidFill>
                  <a:schemeClr val="bg1"/>
                </a:solidFill>
                <a:latin typeface="+mn-ea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220" name="TextBox 115">
              <a:extLst>
                <a:ext uri="{FF2B5EF4-FFF2-40B4-BE49-F238E27FC236}">
                  <a16:creationId xmlns:a16="http://schemas.microsoft.com/office/drawing/2014/main" id="{39FEC83A-BD38-4047-93F3-1A737364247A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262509" y="-4131205"/>
              <a:ext cx="2076038" cy="2244278"/>
            </a:xfrm>
            <a:custGeom>
              <a:avLst/>
              <a:gdLst/>
              <a:ahLst/>
              <a:cxnLst/>
              <a:rect l="l" t="t" r="r" b="b"/>
              <a:pathLst>
                <a:path w="922157" h="996888">
                  <a:moveTo>
                    <a:pt x="665317" y="757460"/>
                  </a:moveTo>
                  <a:cubicBezTo>
                    <a:pt x="666768" y="757460"/>
                    <a:pt x="667131" y="758186"/>
                    <a:pt x="666405" y="759637"/>
                  </a:cubicBezTo>
                  <a:cubicBezTo>
                    <a:pt x="665680" y="761088"/>
                    <a:pt x="664229" y="761814"/>
                    <a:pt x="662052" y="761814"/>
                  </a:cubicBezTo>
                  <a:cubicBezTo>
                    <a:pt x="659876" y="761814"/>
                    <a:pt x="659513" y="761088"/>
                    <a:pt x="660964" y="759637"/>
                  </a:cubicBezTo>
                  <a:cubicBezTo>
                    <a:pt x="662415" y="758186"/>
                    <a:pt x="663866" y="757460"/>
                    <a:pt x="665317" y="757460"/>
                  </a:cubicBezTo>
                  <a:close/>
                  <a:moveTo>
                    <a:pt x="502071" y="652983"/>
                  </a:moveTo>
                  <a:cubicBezTo>
                    <a:pt x="500620" y="652983"/>
                    <a:pt x="496267" y="654434"/>
                    <a:pt x="489012" y="657336"/>
                  </a:cubicBezTo>
                  <a:cubicBezTo>
                    <a:pt x="481756" y="660239"/>
                    <a:pt x="475952" y="661690"/>
                    <a:pt x="471599" y="661690"/>
                  </a:cubicBezTo>
                  <a:cubicBezTo>
                    <a:pt x="465794" y="661690"/>
                    <a:pt x="462167" y="662415"/>
                    <a:pt x="460716" y="663866"/>
                  </a:cubicBezTo>
                  <a:cubicBezTo>
                    <a:pt x="459265" y="665317"/>
                    <a:pt x="455274" y="666406"/>
                    <a:pt x="448744" y="667131"/>
                  </a:cubicBezTo>
                  <a:cubicBezTo>
                    <a:pt x="442214" y="667857"/>
                    <a:pt x="435322" y="668945"/>
                    <a:pt x="428066" y="670396"/>
                  </a:cubicBezTo>
                  <a:cubicBezTo>
                    <a:pt x="419360" y="671847"/>
                    <a:pt x="409928" y="674024"/>
                    <a:pt x="399771" y="676926"/>
                  </a:cubicBezTo>
                  <a:cubicBezTo>
                    <a:pt x="392515" y="676926"/>
                    <a:pt x="380907" y="679102"/>
                    <a:pt x="364945" y="683456"/>
                  </a:cubicBezTo>
                  <a:cubicBezTo>
                    <a:pt x="350434" y="686358"/>
                    <a:pt x="341002" y="688534"/>
                    <a:pt x="336649" y="689986"/>
                  </a:cubicBezTo>
                  <a:cubicBezTo>
                    <a:pt x="333747" y="691437"/>
                    <a:pt x="324315" y="695790"/>
                    <a:pt x="308353" y="703045"/>
                  </a:cubicBezTo>
                  <a:cubicBezTo>
                    <a:pt x="295293" y="707398"/>
                    <a:pt x="288763" y="712477"/>
                    <a:pt x="288763" y="718281"/>
                  </a:cubicBezTo>
                  <a:cubicBezTo>
                    <a:pt x="288763" y="724086"/>
                    <a:pt x="290214" y="730616"/>
                    <a:pt x="293117" y="737871"/>
                  </a:cubicBezTo>
                  <a:cubicBezTo>
                    <a:pt x="296019" y="745126"/>
                    <a:pt x="297470" y="749480"/>
                    <a:pt x="297470" y="750931"/>
                  </a:cubicBezTo>
                  <a:cubicBezTo>
                    <a:pt x="298921" y="750931"/>
                    <a:pt x="309078" y="748754"/>
                    <a:pt x="327942" y="744401"/>
                  </a:cubicBezTo>
                  <a:cubicBezTo>
                    <a:pt x="359866" y="737145"/>
                    <a:pt x="378004" y="732792"/>
                    <a:pt x="382358" y="731341"/>
                  </a:cubicBezTo>
                  <a:cubicBezTo>
                    <a:pt x="401222" y="728439"/>
                    <a:pt x="420811" y="724811"/>
                    <a:pt x="441126" y="720458"/>
                  </a:cubicBezTo>
                  <a:cubicBezTo>
                    <a:pt x="464343" y="716105"/>
                    <a:pt x="478854" y="713928"/>
                    <a:pt x="484658" y="713928"/>
                  </a:cubicBezTo>
                  <a:cubicBezTo>
                    <a:pt x="491914" y="712477"/>
                    <a:pt x="496267" y="710301"/>
                    <a:pt x="497718" y="707398"/>
                  </a:cubicBezTo>
                  <a:cubicBezTo>
                    <a:pt x="499169" y="705947"/>
                    <a:pt x="500620" y="697241"/>
                    <a:pt x="502071" y="681279"/>
                  </a:cubicBezTo>
                  <a:cubicBezTo>
                    <a:pt x="504973" y="665317"/>
                    <a:pt x="505699" y="656611"/>
                    <a:pt x="504248" y="655160"/>
                  </a:cubicBezTo>
                  <a:cubicBezTo>
                    <a:pt x="502797" y="653709"/>
                    <a:pt x="502071" y="652983"/>
                    <a:pt x="502071" y="652983"/>
                  </a:cubicBezTo>
                  <a:close/>
                  <a:moveTo>
                    <a:pt x="384398" y="583059"/>
                  </a:moveTo>
                  <a:cubicBezTo>
                    <a:pt x="380861" y="583604"/>
                    <a:pt x="373651" y="586596"/>
                    <a:pt x="362768" y="592038"/>
                  </a:cubicBezTo>
                  <a:cubicBezTo>
                    <a:pt x="349708" y="597842"/>
                    <a:pt x="337374" y="604735"/>
                    <a:pt x="325766" y="612716"/>
                  </a:cubicBezTo>
                  <a:cubicBezTo>
                    <a:pt x="314157" y="620697"/>
                    <a:pt x="307265" y="627227"/>
                    <a:pt x="305088" y="632305"/>
                  </a:cubicBezTo>
                  <a:cubicBezTo>
                    <a:pt x="302911" y="637384"/>
                    <a:pt x="299646" y="641012"/>
                    <a:pt x="295293" y="643188"/>
                  </a:cubicBezTo>
                  <a:cubicBezTo>
                    <a:pt x="290940" y="645365"/>
                    <a:pt x="288763" y="646453"/>
                    <a:pt x="288763" y="646453"/>
                  </a:cubicBezTo>
                  <a:cubicBezTo>
                    <a:pt x="288763" y="646453"/>
                    <a:pt x="288038" y="648993"/>
                    <a:pt x="286587" y="654071"/>
                  </a:cubicBezTo>
                  <a:cubicBezTo>
                    <a:pt x="285136" y="659150"/>
                    <a:pt x="286224" y="661690"/>
                    <a:pt x="289852" y="661690"/>
                  </a:cubicBezTo>
                  <a:cubicBezTo>
                    <a:pt x="293479" y="661690"/>
                    <a:pt x="301097" y="656611"/>
                    <a:pt x="312706" y="646453"/>
                  </a:cubicBezTo>
                  <a:cubicBezTo>
                    <a:pt x="324315" y="637747"/>
                    <a:pt x="335198" y="629040"/>
                    <a:pt x="345355" y="620334"/>
                  </a:cubicBezTo>
                  <a:cubicBezTo>
                    <a:pt x="354062" y="614530"/>
                    <a:pt x="363494" y="606549"/>
                    <a:pt x="373651" y="596391"/>
                  </a:cubicBezTo>
                  <a:cubicBezTo>
                    <a:pt x="382358" y="587685"/>
                    <a:pt x="386711" y="583332"/>
                    <a:pt x="386711" y="583332"/>
                  </a:cubicBezTo>
                  <a:cubicBezTo>
                    <a:pt x="386348" y="582969"/>
                    <a:pt x="385577" y="582878"/>
                    <a:pt x="384398" y="583059"/>
                  </a:cubicBezTo>
                  <a:close/>
                  <a:moveTo>
                    <a:pt x="493365" y="315608"/>
                  </a:moveTo>
                  <a:cubicBezTo>
                    <a:pt x="491914" y="315608"/>
                    <a:pt x="486472" y="317422"/>
                    <a:pt x="477040" y="321050"/>
                  </a:cubicBezTo>
                  <a:cubicBezTo>
                    <a:pt x="467608" y="324678"/>
                    <a:pt x="458176" y="331570"/>
                    <a:pt x="448744" y="341728"/>
                  </a:cubicBezTo>
                  <a:cubicBezTo>
                    <a:pt x="439312" y="351885"/>
                    <a:pt x="432420" y="359866"/>
                    <a:pt x="428066" y="365670"/>
                  </a:cubicBezTo>
                  <a:cubicBezTo>
                    <a:pt x="423713" y="371475"/>
                    <a:pt x="416458" y="379456"/>
                    <a:pt x="406300" y="389613"/>
                  </a:cubicBezTo>
                  <a:cubicBezTo>
                    <a:pt x="396143" y="399771"/>
                    <a:pt x="386711" y="408477"/>
                    <a:pt x="378004" y="415732"/>
                  </a:cubicBezTo>
                  <a:cubicBezTo>
                    <a:pt x="369298" y="422988"/>
                    <a:pt x="361317" y="429518"/>
                    <a:pt x="354062" y="435322"/>
                  </a:cubicBezTo>
                  <a:cubicBezTo>
                    <a:pt x="346806" y="442577"/>
                    <a:pt x="340639" y="449833"/>
                    <a:pt x="335560" y="457088"/>
                  </a:cubicBezTo>
                  <a:cubicBezTo>
                    <a:pt x="330482" y="464343"/>
                    <a:pt x="325403" y="472687"/>
                    <a:pt x="320324" y="482119"/>
                  </a:cubicBezTo>
                  <a:cubicBezTo>
                    <a:pt x="315245" y="491551"/>
                    <a:pt x="313069" y="496993"/>
                    <a:pt x="313794" y="498444"/>
                  </a:cubicBezTo>
                  <a:cubicBezTo>
                    <a:pt x="314520" y="499895"/>
                    <a:pt x="322138" y="496267"/>
                    <a:pt x="336649" y="487561"/>
                  </a:cubicBezTo>
                  <a:cubicBezTo>
                    <a:pt x="358415" y="475952"/>
                    <a:pt x="370749" y="469422"/>
                    <a:pt x="373651" y="467971"/>
                  </a:cubicBezTo>
                  <a:cubicBezTo>
                    <a:pt x="379455" y="465069"/>
                    <a:pt x="394692" y="457088"/>
                    <a:pt x="419360" y="444028"/>
                  </a:cubicBezTo>
                  <a:cubicBezTo>
                    <a:pt x="441126" y="433871"/>
                    <a:pt x="458539" y="427341"/>
                    <a:pt x="471599" y="424439"/>
                  </a:cubicBezTo>
                  <a:cubicBezTo>
                    <a:pt x="484658" y="420086"/>
                    <a:pt x="492639" y="418635"/>
                    <a:pt x="495541" y="420086"/>
                  </a:cubicBezTo>
                  <a:cubicBezTo>
                    <a:pt x="498444" y="421537"/>
                    <a:pt x="501346" y="425890"/>
                    <a:pt x="504248" y="433145"/>
                  </a:cubicBezTo>
                  <a:cubicBezTo>
                    <a:pt x="505699" y="440401"/>
                    <a:pt x="504248" y="446205"/>
                    <a:pt x="499895" y="450558"/>
                  </a:cubicBezTo>
                  <a:cubicBezTo>
                    <a:pt x="492639" y="454912"/>
                    <a:pt x="486835" y="459265"/>
                    <a:pt x="482482" y="463618"/>
                  </a:cubicBezTo>
                  <a:cubicBezTo>
                    <a:pt x="476677" y="469422"/>
                    <a:pt x="465794" y="478129"/>
                    <a:pt x="449833" y="489737"/>
                  </a:cubicBezTo>
                  <a:cubicBezTo>
                    <a:pt x="435322" y="499895"/>
                    <a:pt x="423713" y="507150"/>
                    <a:pt x="415007" y="511503"/>
                  </a:cubicBezTo>
                  <a:cubicBezTo>
                    <a:pt x="407751" y="514406"/>
                    <a:pt x="402673" y="517308"/>
                    <a:pt x="399771" y="520210"/>
                  </a:cubicBezTo>
                  <a:cubicBezTo>
                    <a:pt x="398319" y="523112"/>
                    <a:pt x="396506" y="524563"/>
                    <a:pt x="394329" y="524563"/>
                  </a:cubicBezTo>
                  <a:cubicBezTo>
                    <a:pt x="392152" y="524563"/>
                    <a:pt x="392152" y="523112"/>
                    <a:pt x="394329" y="520210"/>
                  </a:cubicBezTo>
                  <a:cubicBezTo>
                    <a:pt x="396506" y="517308"/>
                    <a:pt x="403035" y="512229"/>
                    <a:pt x="413918" y="504974"/>
                  </a:cubicBezTo>
                  <a:cubicBezTo>
                    <a:pt x="424802" y="497718"/>
                    <a:pt x="433145" y="490826"/>
                    <a:pt x="438950" y="484296"/>
                  </a:cubicBezTo>
                  <a:cubicBezTo>
                    <a:pt x="444754" y="477766"/>
                    <a:pt x="447293" y="474138"/>
                    <a:pt x="446568" y="473413"/>
                  </a:cubicBezTo>
                  <a:cubicBezTo>
                    <a:pt x="445842" y="472687"/>
                    <a:pt x="438950" y="475227"/>
                    <a:pt x="425890" y="481031"/>
                  </a:cubicBezTo>
                  <a:cubicBezTo>
                    <a:pt x="411379" y="489737"/>
                    <a:pt x="399045" y="496993"/>
                    <a:pt x="388887" y="502797"/>
                  </a:cubicBezTo>
                  <a:cubicBezTo>
                    <a:pt x="380181" y="508601"/>
                    <a:pt x="370749" y="514406"/>
                    <a:pt x="360592" y="520210"/>
                  </a:cubicBezTo>
                  <a:cubicBezTo>
                    <a:pt x="356238" y="523112"/>
                    <a:pt x="347532" y="528191"/>
                    <a:pt x="334472" y="535446"/>
                  </a:cubicBezTo>
                  <a:cubicBezTo>
                    <a:pt x="324315" y="541250"/>
                    <a:pt x="315608" y="545604"/>
                    <a:pt x="308353" y="548506"/>
                  </a:cubicBezTo>
                  <a:cubicBezTo>
                    <a:pt x="301097" y="551408"/>
                    <a:pt x="296744" y="554310"/>
                    <a:pt x="295293" y="557212"/>
                  </a:cubicBezTo>
                  <a:cubicBezTo>
                    <a:pt x="295293" y="560114"/>
                    <a:pt x="294568" y="568821"/>
                    <a:pt x="293117" y="583332"/>
                  </a:cubicBezTo>
                  <a:lnTo>
                    <a:pt x="290940" y="605098"/>
                  </a:lnTo>
                  <a:lnTo>
                    <a:pt x="295293" y="598568"/>
                  </a:lnTo>
                  <a:cubicBezTo>
                    <a:pt x="299646" y="595666"/>
                    <a:pt x="302549" y="590950"/>
                    <a:pt x="304000" y="584420"/>
                  </a:cubicBezTo>
                  <a:cubicBezTo>
                    <a:pt x="305451" y="577890"/>
                    <a:pt x="308353" y="574988"/>
                    <a:pt x="312706" y="575713"/>
                  </a:cubicBezTo>
                  <a:cubicBezTo>
                    <a:pt x="317059" y="576439"/>
                    <a:pt x="322138" y="575351"/>
                    <a:pt x="327942" y="572449"/>
                  </a:cubicBezTo>
                  <a:lnTo>
                    <a:pt x="330119" y="574625"/>
                  </a:lnTo>
                  <a:cubicBezTo>
                    <a:pt x="328668" y="578978"/>
                    <a:pt x="327942" y="581518"/>
                    <a:pt x="327942" y="582243"/>
                  </a:cubicBezTo>
                  <a:cubicBezTo>
                    <a:pt x="327942" y="582969"/>
                    <a:pt x="330119" y="582606"/>
                    <a:pt x="334472" y="581155"/>
                  </a:cubicBezTo>
                  <a:cubicBezTo>
                    <a:pt x="335923" y="581155"/>
                    <a:pt x="339551" y="580429"/>
                    <a:pt x="345355" y="578978"/>
                  </a:cubicBezTo>
                  <a:cubicBezTo>
                    <a:pt x="346806" y="577527"/>
                    <a:pt x="355513" y="573900"/>
                    <a:pt x="371475" y="568095"/>
                  </a:cubicBezTo>
                  <a:cubicBezTo>
                    <a:pt x="385985" y="562291"/>
                    <a:pt x="396868" y="557938"/>
                    <a:pt x="404124" y="555036"/>
                  </a:cubicBezTo>
                  <a:cubicBezTo>
                    <a:pt x="412830" y="552133"/>
                    <a:pt x="418635" y="547055"/>
                    <a:pt x="421537" y="539799"/>
                  </a:cubicBezTo>
                  <a:cubicBezTo>
                    <a:pt x="424439" y="532544"/>
                    <a:pt x="428792" y="529279"/>
                    <a:pt x="434596" y="530005"/>
                  </a:cubicBezTo>
                  <a:cubicBezTo>
                    <a:pt x="440401" y="530730"/>
                    <a:pt x="444028" y="530367"/>
                    <a:pt x="445479" y="528916"/>
                  </a:cubicBezTo>
                  <a:cubicBezTo>
                    <a:pt x="446930" y="527465"/>
                    <a:pt x="454911" y="526740"/>
                    <a:pt x="469422" y="526740"/>
                  </a:cubicBezTo>
                  <a:cubicBezTo>
                    <a:pt x="483933" y="528191"/>
                    <a:pt x="492639" y="529642"/>
                    <a:pt x="495541" y="531093"/>
                  </a:cubicBezTo>
                  <a:cubicBezTo>
                    <a:pt x="498444" y="532544"/>
                    <a:pt x="499895" y="536172"/>
                    <a:pt x="499895" y="541976"/>
                  </a:cubicBezTo>
                  <a:cubicBezTo>
                    <a:pt x="499895" y="547780"/>
                    <a:pt x="499169" y="551045"/>
                    <a:pt x="497718" y="551771"/>
                  </a:cubicBezTo>
                  <a:cubicBezTo>
                    <a:pt x="496267" y="552496"/>
                    <a:pt x="495541" y="554673"/>
                    <a:pt x="495541" y="558301"/>
                  </a:cubicBezTo>
                  <a:cubicBezTo>
                    <a:pt x="495541" y="561928"/>
                    <a:pt x="491188" y="565193"/>
                    <a:pt x="482482" y="568095"/>
                  </a:cubicBezTo>
                  <a:cubicBezTo>
                    <a:pt x="473775" y="570997"/>
                    <a:pt x="465069" y="573900"/>
                    <a:pt x="456362" y="576802"/>
                  </a:cubicBezTo>
                  <a:cubicBezTo>
                    <a:pt x="447656" y="579704"/>
                    <a:pt x="438950" y="584057"/>
                    <a:pt x="430243" y="589861"/>
                  </a:cubicBezTo>
                  <a:cubicBezTo>
                    <a:pt x="422988" y="594215"/>
                    <a:pt x="412105" y="600744"/>
                    <a:pt x="397594" y="609451"/>
                  </a:cubicBezTo>
                  <a:cubicBezTo>
                    <a:pt x="394692" y="612353"/>
                    <a:pt x="390701" y="615618"/>
                    <a:pt x="385623" y="619246"/>
                  </a:cubicBezTo>
                  <a:cubicBezTo>
                    <a:pt x="380544" y="622873"/>
                    <a:pt x="377279" y="624687"/>
                    <a:pt x="375828" y="624687"/>
                  </a:cubicBezTo>
                  <a:cubicBezTo>
                    <a:pt x="375828" y="624687"/>
                    <a:pt x="367847" y="629766"/>
                    <a:pt x="351885" y="639923"/>
                  </a:cubicBezTo>
                  <a:cubicBezTo>
                    <a:pt x="340276" y="648630"/>
                    <a:pt x="333021" y="654434"/>
                    <a:pt x="330119" y="657336"/>
                  </a:cubicBezTo>
                  <a:cubicBezTo>
                    <a:pt x="327217" y="660239"/>
                    <a:pt x="327217" y="661690"/>
                    <a:pt x="330119" y="661690"/>
                  </a:cubicBezTo>
                  <a:cubicBezTo>
                    <a:pt x="333021" y="661690"/>
                    <a:pt x="343904" y="658062"/>
                    <a:pt x="362768" y="650807"/>
                  </a:cubicBezTo>
                  <a:cubicBezTo>
                    <a:pt x="378730" y="645002"/>
                    <a:pt x="392515" y="639923"/>
                    <a:pt x="404124" y="635570"/>
                  </a:cubicBezTo>
                  <a:cubicBezTo>
                    <a:pt x="412830" y="631217"/>
                    <a:pt x="422988" y="626864"/>
                    <a:pt x="434596" y="622511"/>
                  </a:cubicBezTo>
                  <a:cubicBezTo>
                    <a:pt x="444754" y="618157"/>
                    <a:pt x="459265" y="613079"/>
                    <a:pt x="478129" y="607274"/>
                  </a:cubicBezTo>
                  <a:lnTo>
                    <a:pt x="508601" y="596391"/>
                  </a:lnTo>
                  <a:lnTo>
                    <a:pt x="510778" y="565919"/>
                  </a:lnTo>
                  <a:cubicBezTo>
                    <a:pt x="512229" y="542701"/>
                    <a:pt x="512229" y="505699"/>
                    <a:pt x="510778" y="454912"/>
                  </a:cubicBezTo>
                  <a:cubicBezTo>
                    <a:pt x="509327" y="401222"/>
                    <a:pt x="506424" y="364945"/>
                    <a:pt x="502071" y="346081"/>
                  </a:cubicBezTo>
                  <a:cubicBezTo>
                    <a:pt x="499169" y="327217"/>
                    <a:pt x="496267" y="317059"/>
                    <a:pt x="493365" y="315608"/>
                  </a:cubicBezTo>
                  <a:close/>
                  <a:moveTo>
                    <a:pt x="393241" y="0"/>
                  </a:moveTo>
                  <a:cubicBezTo>
                    <a:pt x="404849" y="0"/>
                    <a:pt x="420086" y="725"/>
                    <a:pt x="438950" y="2176"/>
                  </a:cubicBezTo>
                  <a:cubicBezTo>
                    <a:pt x="456362" y="3627"/>
                    <a:pt x="470148" y="6530"/>
                    <a:pt x="480305" y="10883"/>
                  </a:cubicBezTo>
                  <a:cubicBezTo>
                    <a:pt x="490463" y="15236"/>
                    <a:pt x="495541" y="19589"/>
                    <a:pt x="495541" y="23942"/>
                  </a:cubicBezTo>
                  <a:cubicBezTo>
                    <a:pt x="495541" y="26845"/>
                    <a:pt x="496992" y="32649"/>
                    <a:pt x="499895" y="41355"/>
                  </a:cubicBezTo>
                  <a:cubicBezTo>
                    <a:pt x="504248" y="50062"/>
                    <a:pt x="507150" y="58043"/>
                    <a:pt x="508601" y="65298"/>
                  </a:cubicBezTo>
                  <a:cubicBezTo>
                    <a:pt x="508601" y="72553"/>
                    <a:pt x="507150" y="78358"/>
                    <a:pt x="504248" y="82711"/>
                  </a:cubicBezTo>
                  <a:cubicBezTo>
                    <a:pt x="499895" y="87064"/>
                    <a:pt x="494816" y="95045"/>
                    <a:pt x="489012" y="106654"/>
                  </a:cubicBezTo>
                  <a:cubicBezTo>
                    <a:pt x="484658" y="116811"/>
                    <a:pt x="478129" y="129145"/>
                    <a:pt x="469422" y="143656"/>
                  </a:cubicBezTo>
                  <a:cubicBezTo>
                    <a:pt x="462167" y="156716"/>
                    <a:pt x="458539" y="163971"/>
                    <a:pt x="458539" y="165422"/>
                  </a:cubicBezTo>
                  <a:cubicBezTo>
                    <a:pt x="458539" y="165422"/>
                    <a:pt x="460716" y="165059"/>
                    <a:pt x="465069" y="164334"/>
                  </a:cubicBezTo>
                  <a:cubicBezTo>
                    <a:pt x="469422" y="163608"/>
                    <a:pt x="475226" y="161794"/>
                    <a:pt x="482482" y="158892"/>
                  </a:cubicBezTo>
                  <a:cubicBezTo>
                    <a:pt x="489737" y="155990"/>
                    <a:pt x="497718" y="153088"/>
                    <a:pt x="506424" y="150186"/>
                  </a:cubicBezTo>
                  <a:cubicBezTo>
                    <a:pt x="538348" y="138577"/>
                    <a:pt x="557212" y="132047"/>
                    <a:pt x="563016" y="130596"/>
                  </a:cubicBezTo>
                  <a:cubicBezTo>
                    <a:pt x="570272" y="129145"/>
                    <a:pt x="576076" y="126243"/>
                    <a:pt x="580429" y="121890"/>
                  </a:cubicBezTo>
                  <a:cubicBezTo>
                    <a:pt x="586234" y="117537"/>
                    <a:pt x="592038" y="114635"/>
                    <a:pt x="597842" y="113184"/>
                  </a:cubicBezTo>
                  <a:cubicBezTo>
                    <a:pt x="603646" y="111732"/>
                    <a:pt x="616706" y="111007"/>
                    <a:pt x="637021" y="111007"/>
                  </a:cubicBezTo>
                  <a:cubicBezTo>
                    <a:pt x="657336" y="112458"/>
                    <a:pt x="671484" y="114272"/>
                    <a:pt x="679465" y="116448"/>
                  </a:cubicBezTo>
                  <a:cubicBezTo>
                    <a:pt x="687446" y="118625"/>
                    <a:pt x="693250" y="121890"/>
                    <a:pt x="696878" y="126243"/>
                  </a:cubicBezTo>
                  <a:cubicBezTo>
                    <a:pt x="700506" y="130596"/>
                    <a:pt x="703045" y="134950"/>
                    <a:pt x="704496" y="139303"/>
                  </a:cubicBezTo>
                  <a:cubicBezTo>
                    <a:pt x="705947" y="143656"/>
                    <a:pt x="709575" y="145833"/>
                    <a:pt x="715379" y="145833"/>
                  </a:cubicBezTo>
                  <a:lnTo>
                    <a:pt x="719732" y="148009"/>
                  </a:lnTo>
                  <a:cubicBezTo>
                    <a:pt x="718281" y="149460"/>
                    <a:pt x="714654" y="150911"/>
                    <a:pt x="708849" y="152363"/>
                  </a:cubicBezTo>
                  <a:cubicBezTo>
                    <a:pt x="705947" y="152363"/>
                    <a:pt x="703771" y="153088"/>
                    <a:pt x="702319" y="154539"/>
                  </a:cubicBezTo>
                  <a:cubicBezTo>
                    <a:pt x="700868" y="155990"/>
                    <a:pt x="700143" y="157441"/>
                    <a:pt x="700143" y="158892"/>
                  </a:cubicBezTo>
                  <a:cubicBezTo>
                    <a:pt x="701594" y="161794"/>
                    <a:pt x="701594" y="164697"/>
                    <a:pt x="700143" y="167599"/>
                  </a:cubicBezTo>
                  <a:cubicBezTo>
                    <a:pt x="698692" y="169050"/>
                    <a:pt x="698329" y="170501"/>
                    <a:pt x="699055" y="171952"/>
                  </a:cubicBezTo>
                  <a:cubicBezTo>
                    <a:pt x="699780" y="173403"/>
                    <a:pt x="703771" y="174854"/>
                    <a:pt x="711026" y="176305"/>
                  </a:cubicBezTo>
                  <a:cubicBezTo>
                    <a:pt x="719732" y="177756"/>
                    <a:pt x="727713" y="178482"/>
                    <a:pt x="734969" y="178482"/>
                  </a:cubicBezTo>
                  <a:cubicBezTo>
                    <a:pt x="742224" y="178482"/>
                    <a:pt x="745852" y="179207"/>
                    <a:pt x="745852" y="180658"/>
                  </a:cubicBezTo>
                  <a:cubicBezTo>
                    <a:pt x="745852" y="182110"/>
                    <a:pt x="743675" y="183561"/>
                    <a:pt x="739322" y="185012"/>
                  </a:cubicBezTo>
                  <a:cubicBezTo>
                    <a:pt x="734969" y="186463"/>
                    <a:pt x="729890" y="187914"/>
                    <a:pt x="724086" y="189365"/>
                  </a:cubicBezTo>
                  <a:cubicBezTo>
                    <a:pt x="719732" y="190816"/>
                    <a:pt x="715379" y="191542"/>
                    <a:pt x="711026" y="191542"/>
                  </a:cubicBezTo>
                  <a:cubicBezTo>
                    <a:pt x="706673" y="191542"/>
                    <a:pt x="703408" y="192993"/>
                    <a:pt x="701231" y="195895"/>
                  </a:cubicBezTo>
                  <a:cubicBezTo>
                    <a:pt x="699055" y="198797"/>
                    <a:pt x="696515" y="200248"/>
                    <a:pt x="693613" y="200248"/>
                  </a:cubicBezTo>
                  <a:cubicBezTo>
                    <a:pt x="690711" y="200248"/>
                    <a:pt x="687809" y="201336"/>
                    <a:pt x="684907" y="203513"/>
                  </a:cubicBezTo>
                  <a:cubicBezTo>
                    <a:pt x="682004" y="205689"/>
                    <a:pt x="668219" y="210405"/>
                    <a:pt x="643551" y="217661"/>
                  </a:cubicBezTo>
                  <a:cubicBezTo>
                    <a:pt x="620334" y="224916"/>
                    <a:pt x="605097" y="229995"/>
                    <a:pt x="597842" y="232897"/>
                  </a:cubicBezTo>
                  <a:cubicBezTo>
                    <a:pt x="583331" y="238701"/>
                    <a:pt x="573899" y="243055"/>
                    <a:pt x="569546" y="245957"/>
                  </a:cubicBezTo>
                  <a:cubicBezTo>
                    <a:pt x="556487" y="250310"/>
                    <a:pt x="545603" y="255389"/>
                    <a:pt x="536897" y="261193"/>
                  </a:cubicBezTo>
                  <a:cubicBezTo>
                    <a:pt x="535446" y="261193"/>
                    <a:pt x="532907" y="262281"/>
                    <a:pt x="529279" y="264458"/>
                  </a:cubicBezTo>
                  <a:cubicBezTo>
                    <a:pt x="525651" y="266635"/>
                    <a:pt x="522024" y="268811"/>
                    <a:pt x="518396" y="270988"/>
                  </a:cubicBezTo>
                  <a:cubicBezTo>
                    <a:pt x="514768" y="273164"/>
                    <a:pt x="511503" y="274978"/>
                    <a:pt x="508601" y="276429"/>
                  </a:cubicBezTo>
                  <a:cubicBezTo>
                    <a:pt x="496992" y="282234"/>
                    <a:pt x="491188" y="285499"/>
                    <a:pt x="491188" y="286224"/>
                  </a:cubicBezTo>
                  <a:cubicBezTo>
                    <a:pt x="491188" y="286950"/>
                    <a:pt x="495541" y="287312"/>
                    <a:pt x="504248" y="287312"/>
                  </a:cubicBezTo>
                  <a:cubicBezTo>
                    <a:pt x="512954" y="287312"/>
                    <a:pt x="520572" y="289852"/>
                    <a:pt x="527102" y="294931"/>
                  </a:cubicBezTo>
                  <a:cubicBezTo>
                    <a:pt x="533632" y="300009"/>
                    <a:pt x="539074" y="305451"/>
                    <a:pt x="543427" y="311255"/>
                  </a:cubicBezTo>
                  <a:cubicBezTo>
                    <a:pt x="547780" y="317059"/>
                    <a:pt x="551408" y="325766"/>
                    <a:pt x="554310" y="337374"/>
                  </a:cubicBezTo>
                  <a:cubicBezTo>
                    <a:pt x="555761" y="348983"/>
                    <a:pt x="557938" y="361317"/>
                    <a:pt x="560840" y="374377"/>
                  </a:cubicBezTo>
                  <a:cubicBezTo>
                    <a:pt x="565193" y="385985"/>
                    <a:pt x="567732" y="397957"/>
                    <a:pt x="568458" y="410291"/>
                  </a:cubicBezTo>
                  <a:cubicBezTo>
                    <a:pt x="569183" y="422625"/>
                    <a:pt x="571723" y="435322"/>
                    <a:pt x="576076" y="448382"/>
                  </a:cubicBezTo>
                  <a:cubicBezTo>
                    <a:pt x="578978" y="459990"/>
                    <a:pt x="583331" y="477403"/>
                    <a:pt x="589136" y="500620"/>
                  </a:cubicBezTo>
                  <a:cubicBezTo>
                    <a:pt x="589136" y="506425"/>
                    <a:pt x="589861" y="512954"/>
                    <a:pt x="591312" y="520210"/>
                  </a:cubicBezTo>
                  <a:cubicBezTo>
                    <a:pt x="592763" y="527465"/>
                    <a:pt x="594214" y="533632"/>
                    <a:pt x="595666" y="538711"/>
                  </a:cubicBezTo>
                  <a:cubicBezTo>
                    <a:pt x="597117" y="543790"/>
                    <a:pt x="597842" y="547055"/>
                    <a:pt x="597842" y="548506"/>
                  </a:cubicBezTo>
                  <a:cubicBezTo>
                    <a:pt x="600744" y="560114"/>
                    <a:pt x="602921" y="569546"/>
                    <a:pt x="604372" y="576802"/>
                  </a:cubicBezTo>
                  <a:cubicBezTo>
                    <a:pt x="605823" y="586959"/>
                    <a:pt x="606186" y="593126"/>
                    <a:pt x="605460" y="595303"/>
                  </a:cubicBezTo>
                  <a:cubicBezTo>
                    <a:pt x="604735" y="597480"/>
                    <a:pt x="605097" y="599293"/>
                    <a:pt x="606549" y="600744"/>
                  </a:cubicBezTo>
                  <a:cubicBezTo>
                    <a:pt x="608000" y="603647"/>
                    <a:pt x="609451" y="610176"/>
                    <a:pt x="610902" y="620334"/>
                  </a:cubicBezTo>
                  <a:cubicBezTo>
                    <a:pt x="613804" y="629040"/>
                    <a:pt x="615255" y="641375"/>
                    <a:pt x="615255" y="657336"/>
                  </a:cubicBezTo>
                  <a:cubicBezTo>
                    <a:pt x="616706" y="671847"/>
                    <a:pt x="617794" y="679465"/>
                    <a:pt x="618520" y="680191"/>
                  </a:cubicBezTo>
                  <a:cubicBezTo>
                    <a:pt x="619245" y="680916"/>
                    <a:pt x="628315" y="680554"/>
                    <a:pt x="645728" y="679102"/>
                  </a:cubicBezTo>
                  <a:cubicBezTo>
                    <a:pt x="668945" y="676200"/>
                    <a:pt x="683456" y="674024"/>
                    <a:pt x="689260" y="672573"/>
                  </a:cubicBezTo>
                  <a:cubicBezTo>
                    <a:pt x="699417" y="671122"/>
                    <a:pt x="716105" y="669670"/>
                    <a:pt x="739322" y="668219"/>
                  </a:cubicBezTo>
                  <a:cubicBezTo>
                    <a:pt x="763990" y="666768"/>
                    <a:pt x="777050" y="665317"/>
                    <a:pt x="778501" y="663866"/>
                  </a:cubicBezTo>
                  <a:cubicBezTo>
                    <a:pt x="781403" y="662415"/>
                    <a:pt x="785393" y="660964"/>
                    <a:pt x="790472" y="659513"/>
                  </a:cubicBezTo>
                  <a:cubicBezTo>
                    <a:pt x="795551" y="658062"/>
                    <a:pt x="803895" y="660239"/>
                    <a:pt x="815503" y="666043"/>
                  </a:cubicBezTo>
                  <a:cubicBezTo>
                    <a:pt x="827112" y="670396"/>
                    <a:pt x="840172" y="675475"/>
                    <a:pt x="854682" y="681279"/>
                  </a:cubicBezTo>
                  <a:cubicBezTo>
                    <a:pt x="869193" y="685632"/>
                    <a:pt x="877899" y="691437"/>
                    <a:pt x="880802" y="698692"/>
                  </a:cubicBezTo>
                  <a:cubicBezTo>
                    <a:pt x="883704" y="705947"/>
                    <a:pt x="886243" y="709575"/>
                    <a:pt x="888420" y="709575"/>
                  </a:cubicBezTo>
                  <a:cubicBezTo>
                    <a:pt x="890596" y="709575"/>
                    <a:pt x="891685" y="711752"/>
                    <a:pt x="891685" y="716105"/>
                  </a:cubicBezTo>
                  <a:cubicBezTo>
                    <a:pt x="890234" y="720458"/>
                    <a:pt x="890234" y="723723"/>
                    <a:pt x="891685" y="725900"/>
                  </a:cubicBezTo>
                  <a:cubicBezTo>
                    <a:pt x="893136" y="728076"/>
                    <a:pt x="896763" y="729890"/>
                    <a:pt x="902568" y="731341"/>
                  </a:cubicBezTo>
                  <a:cubicBezTo>
                    <a:pt x="908372" y="734243"/>
                    <a:pt x="913088" y="737145"/>
                    <a:pt x="916716" y="740048"/>
                  </a:cubicBezTo>
                  <a:cubicBezTo>
                    <a:pt x="920343" y="742950"/>
                    <a:pt x="922157" y="745126"/>
                    <a:pt x="922157" y="746577"/>
                  </a:cubicBezTo>
                  <a:cubicBezTo>
                    <a:pt x="922157" y="748028"/>
                    <a:pt x="920706" y="748754"/>
                    <a:pt x="917804" y="748754"/>
                  </a:cubicBezTo>
                  <a:cubicBezTo>
                    <a:pt x="914902" y="747303"/>
                    <a:pt x="911274" y="747303"/>
                    <a:pt x="906921" y="748754"/>
                  </a:cubicBezTo>
                  <a:cubicBezTo>
                    <a:pt x="902568" y="750205"/>
                    <a:pt x="898940" y="749480"/>
                    <a:pt x="896038" y="746577"/>
                  </a:cubicBezTo>
                  <a:cubicBezTo>
                    <a:pt x="893136" y="743675"/>
                    <a:pt x="888783" y="742224"/>
                    <a:pt x="882978" y="742224"/>
                  </a:cubicBezTo>
                  <a:cubicBezTo>
                    <a:pt x="878625" y="742224"/>
                    <a:pt x="875723" y="744401"/>
                    <a:pt x="874272" y="748754"/>
                  </a:cubicBezTo>
                  <a:cubicBezTo>
                    <a:pt x="872821" y="753107"/>
                    <a:pt x="867016" y="754558"/>
                    <a:pt x="856859" y="753107"/>
                  </a:cubicBezTo>
                  <a:cubicBezTo>
                    <a:pt x="846701" y="751656"/>
                    <a:pt x="841623" y="752019"/>
                    <a:pt x="841623" y="754196"/>
                  </a:cubicBezTo>
                  <a:cubicBezTo>
                    <a:pt x="841623" y="756372"/>
                    <a:pt x="836544" y="756735"/>
                    <a:pt x="826386" y="755284"/>
                  </a:cubicBezTo>
                  <a:cubicBezTo>
                    <a:pt x="816229" y="755284"/>
                    <a:pt x="807522" y="753833"/>
                    <a:pt x="800267" y="750931"/>
                  </a:cubicBezTo>
                  <a:cubicBezTo>
                    <a:pt x="790109" y="748028"/>
                    <a:pt x="784305" y="745852"/>
                    <a:pt x="782854" y="744401"/>
                  </a:cubicBezTo>
                  <a:cubicBezTo>
                    <a:pt x="778501" y="742950"/>
                    <a:pt x="773059" y="742224"/>
                    <a:pt x="766530" y="742224"/>
                  </a:cubicBezTo>
                  <a:cubicBezTo>
                    <a:pt x="760000" y="742224"/>
                    <a:pt x="754558" y="743675"/>
                    <a:pt x="750205" y="746577"/>
                  </a:cubicBezTo>
                  <a:cubicBezTo>
                    <a:pt x="745852" y="748028"/>
                    <a:pt x="740047" y="748754"/>
                    <a:pt x="732792" y="748754"/>
                  </a:cubicBezTo>
                  <a:cubicBezTo>
                    <a:pt x="726988" y="750205"/>
                    <a:pt x="720458" y="752382"/>
                    <a:pt x="713203" y="755284"/>
                  </a:cubicBezTo>
                  <a:cubicBezTo>
                    <a:pt x="710300" y="756735"/>
                    <a:pt x="705947" y="758912"/>
                    <a:pt x="700143" y="761814"/>
                  </a:cubicBezTo>
                  <a:cubicBezTo>
                    <a:pt x="694339" y="764716"/>
                    <a:pt x="690711" y="766892"/>
                    <a:pt x="689260" y="768344"/>
                  </a:cubicBezTo>
                  <a:cubicBezTo>
                    <a:pt x="680553" y="772697"/>
                    <a:pt x="675837" y="774148"/>
                    <a:pt x="675112" y="772697"/>
                  </a:cubicBezTo>
                  <a:cubicBezTo>
                    <a:pt x="674386" y="771246"/>
                    <a:pt x="673661" y="767981"/>
                    <a:pt x="672935" y="762902"/>
                  </a:cubicBezTo>
                  <a:cubicBezTo>
                    <a:pt x="672210" y="757823"/>
                    <a:pt x="674749" y="753470"/>
                    <a:pt x="680553" y="749842"/>
                  </a:cubicBezTo>
                  <a:cubicBezTo>
                    <a:pt x="686358" y="746215"/>
                    <a:pt x="687446" y="744038"/>
                    <a:pt x="683818" y="743313"/>
                  </a:cubicBezTo>
                  <a:cubicBezTo>
                    <a:pt x="680191" y="742587"/>
                    <a:pt x="675475" y="742950"/>
                    <a:pt x="669670" y="744401"/>
                  </a:cubicBezTo>
                  <a:cubicBezTo>
                    <a:pt x="663866" y="747303"/>
                    <a:pt x="654434" y="749480"/>
                    <a:pt x="641374" y="750931"/>
                  </a:cubicBezTo>
                  <a:cubicBezTo>
                    <a:pt x="628315" y="753833"/>
                    <a:pt x="620697" y="755647"/>
                    <a:pt x="618520" y="756372"/>
                  </a:cubicBezTo>
                  <a:cubicBezTo>
                    <a:pt x="616343" y="757098"/>
                    <a:pt x="614892" y="760000"/>
                    <a:pt x="614167" y="765079"/>
                  </a:cubicBezTo>
                  <a:cubicBezTo>
                    <a:pt x="613441" y="770157"/>
                    <a:pt x="617432" y="774873"/>
                    <a:pt x="626138" y="779227"/>
                  </a:cubicBezTo>
                  <a:cubicBezTo>
                    <a:pt x="634845" y="783580"/>
                    <a:pt x="639923" y="787208"/>
                    <a:pt x="641374" y="790110"/>
                  </a:cubicBezTo>
                  <a:cubicBezTo>
                    <a:pt x="642825" y="793012"/>
                    <a:pt x="645728" y="795914"/>
                    <a:pt x="650081" y="798816"/>
                  </a:cubicBezTo>
                  <a:cubicBezTo>
                    <a:pt x="654434" y="801718"/>
                    <a:pt x="659513" y="806797"/>
                    <a:pt x="665317" y="814052"/>
                  </a:cubicBezTo>
                  <a:cubicBezTo>
                    <a:pt x="671121" y="821308"/>
                    <a:pt x="675475" y="827112"/>
                    <a:pt x="678377" y="831465"/>
                  </a:cubicBezTo>
                  <a:cubicBezTo>
                    <a:pt x="681279" y="835819"/>
                    <a:pt x="682730" y="840172"/>
                    <a:pt x="682730" y="844525"/>
                  </a:cubicBezTo>
                  <a:cubicBezTo>
                    <a:pt x="682730" y="848878"/>
                    <a:pt x="685632" y="856134"/>
                    <a:pt x="691436" y="866291"/>
                  </a:cubicBezTo>
                  <a:cubicBezTo>
                    <a:pt x="695790" y="877900"/>
                    <a:pt x="697966" y="886243"/>
                    <a:pt x="697966" y="891322"/>
                  </a:cubicBezTo>
                  <a:cubicBezTo>
                    <a:pt x="697966" y="896401"/>
                    <a:pt x="699417" y="899303"/>
                    <a:pt x="702319" y="900029"/>
                  </a:cubicBezTo>
                  <a:cubicBezTo>
                    <a:pt x="705222" y="900754"/>
                    <a:pt x="705222" y="902568"/>
                    <a:pt x="702319" y="905470"/>
                  </a:cubicBezTo>
                  <a:cubicBezTo>
                    <a:pt x="699417" y="908372"/>
                    <a:pt x="697966" y="908372"/>
                    <a:pt x="697966" y="905470"/>
                  </a:cubicBezTo>
                  <a:cubicBezTo>
                    <a:pt x="697966" y="902568"/>
                    <a:pt x="695790" y="903293"/>
                    <a:pt x="691436" y="907647"/>
                  </a:cubicBezTo>
                  <a:cubicBezTo>
                    <a:pt x="687083" y="912000"/>
                    <a:pt x="684907" y="915265"/>
                    <a:pt x="684907" y="917441"/>
                  </a:cubicBezTo>
                  <a:cubicBezTo>
                    <a:pt x="684907" y="919618"/>
                    <a:pt x="680553" y="924334"/>
                    <a:pt x="671847" y="931589"/>
                  </a:cubicBezTo>
                  <a:cubicBezTo>
                    <a:pt x="666043" y="937394"/>
                    <a:pt x="657336" y="944649"/>
                    <a:pt x="645728" y="953356"/>
                  </a:cubicBezTo>
                  <a:cubicBezTo>
                    <a:pt x="637021" y="962062"/>
                    <a:pt x="631580" y="966415"/>
                    <a:pt x="629403" y="966415"/>
                  </a:cubicBezTo>
                  <a:cubicBezTo>
                    <a:pt x="627226" y="966415"/>
                    <a:pt x="625775" y="967504"/>
                    <a:pt x="625050" y="969680"/>
                  </a:cubicBezTo>
                  <a:cubicBezTo>
                    <a:pt x="624324" y="971857"/>
                    <a:pt x="621059" y="974396"/>
                    <a:pt x="615255" y="977298"/>
                  </a:cubicBezTo>
                  <a:lnTo>
                    <a:pt x="606549" y="983828"/>
                  </a:lnTo>
                  <a:lnTo>
                    <a:pt x="606549" y="977298"/>
                  </a:lnTo>
                  <a:cubicBezTo>
                    <a:pt x="606549" y="971494"/>
                    <a:pt x="607637" y="968229"/>
                    <a:pt x="609813" y="967504"/>
                  </a:cubicBezTo>
                  <a:cubicBezTo>
                    <a:pt x="611990" y="966778"/>
                    <a:pt x="613078" y="963513"/>
                    <a:pt x="613078" y="957709"/>
                  </a:cubicBezTo>
                  <a:cubicBezTo>
                    <a:pt x="613078" y="951904"/>
                    <a:pt x="611627" y="947551"/>
                    <a:pt x="608725" y="944649"/>
                  </a:cubicBezTo>
                  <a:cubicBezTo>
                    <a:pt x="608725" y="941747"/>
                    <a:pt x="604735" y="939933"/>
                    <a:pt x="596754" y="939208"/>
                  </a:cubicBezTo>
                  <a:cubicBezTo>
                    <a:pt x="588773" y="938482"/>
                    <a:pt x="581880" y="940296"/>
                    <a:pt x="576076" y="944649"/>
                  </a:cubicBezTo>
                  <a:cubicBezTo>
                    <a:pt x="571723" y="947551"/>
                    <a:pt x="568821" y="949002"/>
                    <a:pt x="567370" y="949002"/>
                  </a:cubicBezTo>
                  <a:cubicBezTo>
                    <a:pt x="565918" y="949002"/>
                    <a:pt x="565918" y="947551"/>
                    <a:pt x="567370" y="944649"/>
                  </a:cubicBezTo>
                  <a:cubicBezTo>
                    <a:pt x="568821" y="941747"/>
                    <a:pt x="568458" y="940296"/>
                    <a:pt x="566281" y="940296"/>
                  </a:cubicBezTo>
                  <a:cubicBezTo>
                    <a:pt x="564105" y="940296"/>
                    <a:pt x="560840" y="941747"/>
                    <a:pt x="556487" y="944649"/>
                  </a:cubicBezTo>
                  <a:cubicBezTo>
                    <a:pt x="552133" y="946100"/>
                    <a:pt x="539799" y="949728"/>
                    <a:pt x="519484" y="955532"/>
                  </a:cubicBezTo>
                  <a:cubicBezTo>
                    <a:pt x="499169" y="962788"/>
                    <a:pt x="488286" y="967141"/>
                    <a:pt x="486835" y="968592"/>
                  </a:cubicBezTo>
                  <a:cubicBezTo>
                    <a:pt x="482482" y="971494"/>
                    <a:pt x="478854" y="972219"/>
                    <a:pt x="475952" y="970768"/>
                  </a:cubicBezTo>
                  <a:cubicBezTo>
                    <a:pt x="473050" y="969317"/>
                    <a:pt x="469059" y="970406"/>
                    <a:pt x="463981" y="974033"/>
                  </a:cubicBezTo>
                  <a:cubicBezTo>
                    <a:pt x="458902" y="977661"/>
                    <a:pt x="449470" y="979838"/>
                    <a:pt x="435685" y="980563"/>
                  </a:cubicBezTo>
                  <a:cubicBezTo>
                    <a:pt x="421899" y="981289"/>
                    <a:pt x="415007" y="980926"/>
                    <a:pt x="415007" y="979475"/>
                  </a:cubicBezTo>
                  <a:cubicBezTo>
                    <a:pt x="415007" y="978024"/>
                    <a:pt x="417909" y="976573"/>
                    <a:pt x="423713" y="975122"/>
                  </a:cubicBezTo>
                  <a:cubicBezTo>
                    <a:pt x="432420" y="972219"/>
                    <a:pt x="438950" y="968592"/>
                    <a:pt x="443303" y="964239"/>
                  </a:cubicBezTo>
                  <a:cubicBezTo>
                    <a:pt x="449107" y="961336"/>
                    <a:pt x="454911" y="955532"/>
                    <a:pt x="460716" y="946826"/>
                  </a:cubicBezTo>
                  <a:cubicBezTo>
                    <a:pt x="465069" y="939570"/>
                    <a:pt x="471599" y="931589"/>
                    <a:pt x="480305" y="922883"/>
                  </a:cubicBezTo>
                  <a:cubicBezTo>
                    <a:pt x="486109" y="917079"/>
                    <a:pt x="493002" y="908735"/>
                    <a:pt x="500983" y="897852"/>
                  </a:cubicBezTo>
                  <a:cubicBezTo>
                    <a:pt x="508964" y="886969"/>
                    <a:pt x="515131" y="875723"/>
                    <a:pt x="519484" y="864114"/>
                  </a:cubicBezTo>
                  <a:cubicBezTo>
                    <a:pt x="523837" y="852506"/>
                    <a:pt x="526014" y="843437"/>
                    <a:pt x="526014" y="836907"/>
                  </a:cubicBezTo>
                  <a:cubicBezTo>
                    <a:pt x="526014" y="830377"/>
                    <a:pt x="523837" y="826387"/>
                    <a:pt x="519484" y="824935"/>
                  </a:cubicBezTo>
                  <a:cubicBezTo>
                    <a:pt x="515131" y="823484"/>
                    <a:pt x="512592" y="820945"/>
                    <a:pt x="511866" y="817317"/>
                  </a:cubicBezTo>
                  <a:cubicBezTo>
                    <a:pt x="511140" y="813690"/>
                    <a:pt x="505699" y="810425"/>
                    <a:pt x="495541" y="807523"/>
                  </a:cubicBezTo>
                  <a:cubicBezTo>
                    <a:pt x="485384" y="806071"/>
                    <a:pt x="476677" y="802444"/>
                    <a:pt x="469422" y="796640"/>
                  </a:cubicBezTo>
                  <a:cubicBezTo>
                    <a:pt x="463618" y="792286"/>
                    <a:pt x="456362" y="790110"/>
                    <a:pt x="447656" y="790110"/>
                  </a:cubicBezTo>
                  <a:cubicBezTo>
                    <a:pt x="440401" y="790110"/>
                    <a:pt x="425164" y="792286"/>
                    <a:pt x="401947" y="796640"/>
                  </a:cubicBezTo>
                  <a:cubicBezTo>
                    <a:pt x="396143" y="798091"/>
                    <a:pt x="384171" y="801356"/>
                    <a:pt x="366033" y="806434"/>
                  </a:cubicBezTo>
                  <a:cubicBezTo>
                    <a:pt x="347895" y="811513"/>
                    <a:pt x="336649" y="814052"/>
                    <a:pt x="332296" y="814052"/>
                  </a:cubicBezTo>
                  <a:cubicBezTo>
                    <a:pt x="306176" y="821308"/>
                    <a:pt x="285861" y="827112"/>
                    <a:pt x="271350" y="831465"/>
                  </a:cubicBezTo>
                  <a:cubicBezTo>
                    <a:pt x="253938" y="835819"/>
                    <a:pt x="239427" y="839446"/>
                    <a:pt x="227818" y="842348"/>
                  </a:cubicBezTo>
                  <a:cubicBezTo>
                    <a:pt x="213307" y="845250"/>
                    <a:pt x="205327" y="847427"/>
                    <a:pt x="203876" y="848878"/>
                  </a:cubicBezTo>
                  <a:lnTo>
                    <a:pt x="212582" y="855408"/>
                  </a:lnTo>
                  <a:cubicBezTo>
                    <a:pt x="215484" y="855408"/>
                    <a:pt x="219837" y="856134"/>
                    <a:pt x="225642" y="857585"/>
                  </a:cubicBezTo>
                  <a:cubicBezTo>
                    <a:pt x="231446" y="859036"/>
                    <a:pt x="235799" y="860487"/>
                    <a:pt x="238701" y="861938"/>
                  </a:cubicBezTo>
                  <a:cubicBezTo>
                    <a:pt x="247408" y="863389"/>
                    <a:pt x="259742" y="866291"/>
                    <a:pt x="275704" y="870644"/>
                  </a:cubicBezTo>
                  <a:cubicBezTo>
                    <a:pt x="291665" y="873546"/>
                    <a:pt x="302186" y="876449"/>
                    <a:pt x="307265" y="879351"/>
                  </a:cubicBezTo>
                  <a:cubicBezTo>
                    <a:pt x="312343" y="882253"/>
                    <a:pt x="318148" y="884792"/>
                    <a:pt x="324677" y="886969"/>
                  </a:cubicBezTo>
                  <a:cubicBezTo>
                    <a:pt x="331207" y="889145"/>
                    <a:pt x="339551" y="888783"/>
                    <a:pt x="349708" y="885881"/>
                  </a:cubicBezTo>
                  <a:cubicBezTo>
                    <a:pt x="359866" y="881527"/>
                    <a:pt x="368572" y="875723"/>
                    <a:pt x="375828" y="868468"/>
                  </a:cubicBezTo>
                  <a:cubicBezTo>
                    <a:pt x="383083" y="861212"/>
                    <a:pt x="387074" y="857947"/>
                    <a:pt x="387799" y="858673"/>
                  </a:cubicBezTo>
                  <a:cubicBezTo>
                    <a:pt x="388525" y="859398"/>
                    <a:pt x="388162" y="861212"/>
                    <a:pt x="386711" y="864114"/>
                  </a:cubicBezTo>
                  <a:cubicBezTo>
                    <a:pt x="385260" y="867017"/>
                    <a:pt x="384534" y="872095"/>
                    <a:pt x="384534" y="879351"/>
                  </a:cubicBezTo>
                  <a:cubicBezTo>
                    <a:pt x="385985" y="886606"/>
                    <a:pt x="384534" y="894587"/>
                    <a:pt x="380181" y="903293"/>
                  </a:cubicBezTo>
                  <a:cubicBezTo>
                    <a:pt x="377279" y="910549"/>
                    <a:pt x="372926" y="916353"/>
                    <a:pt x="367121" y="920706"/>
                  </a:cubicBezTo>
                  <a:cubicBezTo>
                    <a:pt x="362768" y="923609"/>
                    <a:pt x="360592" y="926873"/>
                    <a:pt x="360592" y="930501"/>
                  </a:cubicBezTo>
                  <a:cubicBezTo>
                    <a:pt x="360592" y="934129"/>
                    <a:pt x="365670" y="938482"/>
                    <a:pt x="375828" y="943561"/>
                  </a:cubicBezTo>
                  <a:cubicBezTo>
                    <a:pt x="385985" y="948640"/>
                    <a:pt x="391064" y="951542"/>
                    <a:pt x="391064" y="952267"/>
                  </a:cubicBezTo>
                  <a:cubicBezTo>
                    <a:pt x="391064" y="952993"/>
                    <a:pt x="386711" y="953356"/>
                    <a:pt x="378004" y="953356"/>
                  </a:cubicBezTo>
                  <a:cubicBezTo>
                    <a:pt x="370749" y="953356"/>
                    <a:pt x="366396" y="953718"/>
                    <a:pt x="364945" y="954444"/>
                  </a:cubicBezTo>
                  <a:cubicBezTo>
                    <a:pt x="363494" y="955169"/>
                    <a:pt x="362768" y="956983"/>
                    <a:pt x="362768" y="959885"/>
                  </a:cubicBezTo>
                  <a:cubicBezTo>
                    <a:pt x="364219" y="962788"/>
                    <a:pt x="366759" y="966415"/>
                    <a:pt x="370386" y="970768"/>
                  </a:cubicBezTo>
                  <a:cubicBezTo>
                    <a:pt x="374014" y="975122"/>
                    <a:pt x="375102" y="978387"/>
                    <a:pt x="373651" y="980563"/>
                  </a:cubicBezTo>
                  <a:cubicBezTo>
                    <a:pt x="372200" y="982740"/>
                    <a:pt x="368210" y="983828"/>
                    <a:pt x="361680" y="983828"/>
                  </a:cubicBezTo>
                  <a:cubicBezTo>
                    <a:pt x="355150" y="983828"/>
                    <a:pt x="351522" y="984554"/>
                    <a:pt x="350797" y="986005"/>
                  </a:cubicBezTo>
                  <a:cubicBezTo>
                    <a:pt x="350071" y="987456"/>
                    <a:pt x="346806" y="987456"/>
                    <a:pt x="341002" y="986005"/>
                  </a:cubicBezTo>
                  <a:cubicBezTo>
                    <a:pt x="336649" y="986005"/>
                    <a:pt x="334109" y="986005"/>
                    <a:pt x="333384" y="986005"/>
                  </a:cubicBezTo>
                  <a:cubicBezTo>
                    <a:pt x="332658" y="986005"/>
                    <a:pt x="333021" y="987456"/>
                    <a:pt x="334472" y="990358"/>
                  </a:cubicBezTo>
                  <a:cubicBezTo>
                    <a:pt x="335923" y="993260"/>
                    <a:pt x="335198" y="995437"/>
                    <a:pt x="332296" y="996888"/>
                  </a:cubicBezTo>
                  <a:cubicBezTo>
                    <a:pt x="329393" y="996888"/>
                    <a:pt x="321775" y="994711"/>
                    <a:pt x="309441" y="990358"/>
                  </a:cubicBezTo>
                  <a:cubicBezTo>
                    <a:pt x="297107" y="986005"/>
                    <a:pt x="286587" y="980200"/>
                    <a:pt x="277880" y="972945"/>
                  </a:cubicBezTo>
                  <a:cubicBezTo>
                    <a:pt x="270625" y="967141"/>
                    <a:pt x="259742" y="957709"/>
                    <a:pt x="245231" y="944649"/>
                  </a:cubicBezTo>
                  <a:cubicBezTo>
                    <a:pt x="230720" y="931589"/>
                    <a:pt x="222014" y="922157"/>
                    <a:pt x="219112" y="916353"/>
                  </a:cubicBezTo>
                  <a:cubicBezTo>
                    <a:pt x="216210" y="910549"/>
                    <a:pt x="213307" y="904019"/>
                    <a:pt x="210405" y="896764"/>
                  </a:cubicBezTo>
                  <a:cubicBezTo>
                    <a:pt x="208954" y="893861"/>
                    <a:pt x="207140" y="889145"/>
                    <a:pt x="204964" y="882616"/>
                  </a:cubicBezTo>
                  <a:cubicBezTo>
                    <a:pt x="202787" y="876086"/>
                    <a:pt x="201699" y="872095"/>
                    <a:pt x="201699" y="870644"/>
                  </a:cubicBezTo>
                  <a:cubicBezTo>
                    <a:pt x="198797" y="861938"/>
                    <a:pt x="196257" y="856496"/>
                    <a:pt x="194081" y="854320"/>
                  </a:cubicBezTo>
                  <a:cubicBezTo>
                    <a:pt x="191904" y="852143"/>
                    <a:pt x="184286" y="852506"/>
                    <a:pt x="171226" y="855408"/>
                  </a:cubicBezTo>
                  <a:cubicBezTo>
                    <a:pt x="156716" y="856859"/>
                    <a:pt x="138577" y="857585"/>
                    <a:pt x="116811" y="857585"/>
                  </a:cubicBezTo>
                  <a:cubicBezTo>
                    <a:pt x="90692" y="857585"/>
                    <a:pt x="73279" y="857585"/>
                    <a:pt x="64572" y="857585"/>
                  </a:cubicBezTo>
                  <a:cubicBezTo>
                    <a:pt x="51513" y="856134"/>
                    <a:pt x="44983" y="854682"/>
                    <a:pt x="44983" y="853231"/>
                  </a:cubicBezTo>
                  <a:cubicBezTo>
                    <a:pt x="44983" y="851780"/>
                    <a:pt x="39904" y="848153"/>
                    <a:pt x="29747" y="842348"/>
                  </a:cubicBezTo>
                  <a:cubicBezTo>
                    <a:pt x="19589" y="835093"/>
                    <a:pt x="11608" y="828563"/>
                    <a:pt x="5804" y="822759"/>
                  </a:cubicBezTo>
                  <a:cubicBezTo>
                    <a:pt x="0" y="815503"/>
                    <a:pt x="-1451" y="810425"/>
                    <a:pt x="1451" y="807523"/>
                  </a:cubicBezTo>
                  <a:cubicBezTo>
                    <a:pt x="2902" y="803169"/>
                    <a:pt x="13785" y="800630"/>
                    <a:pt x="34100" y="799904"/>
                  </a:cubicBezTo>
                  <a:cubicBezTo>
                    <a:pt x="54415" y="799179"/>
                    <a:pt x="76181" y="797365"/>
                    <a:pt x="99398" y="794463"/>
                  </a:cubicBezTo>
                  <a:cubicBezTo>
                    <a:pt x="124066" y="791561"/>
                    <a:pt x="145833" y="787933"/>
                    <a:pt x="164697" y="783580"/>
                  </a:cubicBezTo>
                  <a:cubicBezTo>
                    <a:pt x="189365" y="777776"/>
                    <a:pt x="212582" y="772697"/>
                    <a:pt x="234348" y="768344"/>
                  </a:cubicBezTo>
                  <a:lnTo>
                    <a:pt x="266997" y="757460"/>
                  </a:lnTo>
                  <a:lnTo>
                    <a:pt x="262644" y="755284"/>
                  </a:lnTo>
                  <a:cubicBezTo>
                    <a:pt x="258291" y="750931"/>
                    <a:pt x="251761" y="745126"/>
                    <a:pt x="243054" y="737871"/>
                  </a:cubicBezTo>
                  <a:cubicBezTo>
                    <a:pt x="234348" y="727713"/>
                    <a:pt x="227093" y="716830"/>
                    <a:pt x="221288" y="705222"/>
                  </a:cubicBezTo>
                  <a:cubicBezTo>
                    <a:pt x="214033" y="692162"/>
                    <a:pt x="211131" y="682005"/>
                    <a:pt x="212582" y="674749"/>
                  </a:cubicBezTo>
                  <a:cubicBezTo>
                    <a:pt x="214033" y="668945"/>
                    <a:pt x="214033" y="663866"/>
                    <a:pt x="212582" y="659513"/>
                  </a:cubicBezTo>
                  <a:cubicBezTo>
                    <a:pt x="211131" y="655160"/>
                    <a:pt x="214033" y="648993"/>
                    <a:pt x="221288" y="641012"/>
                  </a:cubicBezTo>
                  <a:cubicBezTo>
                    <a:pt x="228544" y="633031"/>
                    <a:pt x="234348" y="618883"/>
                    <a:pt x="238701" y="598568"/>
                  </a:cubicBezTo>
                  <a:cubicBezTo>
                    <a:pt x="244506" y="578253"/>
                    <a:pt x="248859" y="564468"/>
                    <a:pt x="251761" y="557212"/>
                  </a:cubicBezTo>
                  <a:cubicBezTo>
                    <a:pt x="253212" y="549957"/>
                    <a:pt x="253212" y="544515"/>
                    <a:pt x="251761" y="540888"/>
                  </a:cubicBezTo>
                  <a:cubicBezTo>
                    <a:pt x="250310" y="537260"/>
                    <a:pt x="251035" y="534358"/>
                    <a:pt x="253938" y="532181"/>
                  </a:cubicBezTo>
                  <a:cubicBezTo>
                    <a:pt x="256840" y="530005"/>
                    <a:pt x="256840" y="526740"/>
                    <a:pt x="253938" y="522386"/>
                  </a:cubicBezTo>
                  <a:cubicBezTo>
                    <a:pt x="251035" y="519484"/>
                    <a:pt x="249584" y="517308"/>
                    <a:pt x="249584" y="515857"/>
                  </a:cubicBezTo>
                  <a:cubicBezTo>
                    <a:pt x="249584" y="514406"/>
                    <a:pt x="252486" y="513680"/>
                    <a:pt x="258291" y="513680"/>
                  </a:cubicBezTo>
                  <a:cubicBezTo>
                    <a:pt x="262644" y="515131"/>
                    <a:pt x="265546" y="514768"/>
                    <a:pt x="266997" y="512592"/>
                  </a:cubicBezTo>
                  <a:cubicBezTo>
                    <a:pt x="268448" y="510415"/>
                    <a:pt x="270625" y="503522"/>
                    <a:pt x="273527" y="491914"/>
                  </a:cubicBezTo>
                  <a:cubicBezTo>
                    <a:pt x="279331" y="478854"/>
                    <a:pt x="286587" y="460716"/>
                    <a:pt x="295293" y="437499"/>
                  </a:cubicBezTo>
                  <a:cubicBezTo>
                    <a:pt x="304000" y="417184"/>
                    <a:pt x="310529" y="401947"/>
                    <a:pt x="314883" y="391790"/>
                  </a:cubicBezTo>
                  <a:lnTo>
                    <a:pt x="321413" y="378730"/>
                  </a:lnTo>
                  <a:lnTo>
                    <a:pt x="323589" y="383083"/>
                  </a:lnTo>
                  <a:cubicBezTo>
                    <a:pt x="325040" y="387437"/>
                    <a:pt x="325040" y="395780"/>
                    <a:pt x="323589" y="408114"/>
                  </a:cubicBezTo>
                  <a:cubicBezTo>
                    <a:pt x="322138" y="420448"/>
                    <a:pt x="322138" y="426616"/>
                    <a:pt x="323589" y="426616"/>
                  </a:cubicBezTo>
                  <a:cubicBezTo>
                    <a:pt x="325040" y="426616"/>
                    <a:pt x="330119" y="421537"/>
                    <a:pt x="338825" y="411379"/>
                  </a:cubicBezTo>
                  <a:cubicBezTo>
                    <a:pt x="348983" y="399771"/>
                    <a:pt x="364945" y="383083"/>
                    <a:pt x="386711" y="361317"/>
                  </a:cubicBezTo>
                  <a:cubicBezTo>
                    <a:pt x="408477" y="339551"/>
                    <a:pt x="425890" y="324315"/>
                    <a:pt x="438950" y="315608"/>
                  </a:cubicBezTo>
                  <a:cubicBezTo>
                    <a:pt x="441852" y="314157"/>
                    <a:pt x="444754" y="312343"/>
                    <a:pt x="447656" y="310167"/>
                  </a:cubicBezTo>
                  <a:cubicBezTo>
                    <a:pt x="450558" y="307990"/>
                    <a:pt x="452735" y="306176"/>
                    <a:pt x="454186" y="304725"/>
                  </a:cubicBezTo>
                  <a:cubicBezTo>
                    <a:pt x="455637" y="303274"/>
                    <a:pt x="455637" y="302549"/>
                    <a:pt x="454186" y="302549"/>
                  </a:cubicBezTo>
                  <a:cubicBezTo>
                    <a:pt x="454186" y="301098"/>
                    <a:pt x="451284" y="301823"/>
                    <a:pt x="445479" y="304725"/>
                  </a:cubicBezTo>
                  <a:cubicBezTo>
                    <a:pt x="438224" y="307628"/>
                    <a:pt x="429518" y="311255"/>
                    <a:pt x="419360" y="315608"/>
                  </a:cubicBezTo>
                  <a:cubicBezTo>
                    <a:pt x="399045" y="322864"/>
                    <a:pt x="385985" y="327217"/>
                    <a:pt x="380181" y="328668"/>
                  </a:cubicBezTo>
                  <a:cubicBezTo>
                    <a:pt x="367121" y="333021"/>
                    <a:pt x="356964" y="335923"/>
                    <a:pt x="349708" y="337374"/>
                  </a:cubicBezTo>
                  <a:cubicBezTo>
                    <a:pt x="342453" y="337374"/>
                    <a:pt x="331570" y="338100"/>
                    <a:pt x="317059" y="339551"/>
                  </a:cubicBezTo>
                  <a:cubicBezTo>
                    <a:pt x="302549" y="341002"/>
                    <a:pt x="286587" y="339551"/>
                    <a:pt x="269174" y="335198"/>
                  </a:cubicBezTo>
                  <a:cubicBezTo>
                    <a:pt x="251761" y="330845"/>
                    <a:pt x="237250" y="325766"/>
                    <a:pt x="225642" y="319962"/>
                  </a:cubicBezTo>
                  <a:cubicBezTo>
                    <a:pt x="214033" y="314157"/>
                    <a:pt x="202424" y="305451"/>
                    <a:pt x="190816" y="293842"/>
                  </a:cubicBezTo>
                  <a:cubicBezTo>
                    <a:pt x="179207" y="282234"/>
                    <a:pt x="170501" y="270625"/>
                    <a:pt x="164697" y="259016"/>
                  </a:cubicBezTo>
                  <a:cubicBezTo>
                    <a:pt x="157441" y="245957"/>
                    <a:pt x="153813" y="237613"/>
                    <a:pt x="153813" y="233985"/>
                  </a:cubicBezTo>
                  <a:cubicBezTo>
                    <a:pt x="153813" y="230358"/>
                    <a:pt x="155990" y="229269"/>
                    <a:pt x="160343" y="230721"/>
                  </a:cubicBezTo>
                  <a:cubicBezTo>
                    <a:pt x="164697" y="232172"/>
                    <a:pt x="168324" y="234348"/>
                    <a:pt x="171226" y="237250"/>
                  </a:cubicBezTo>
                  <a:cubicBezTo>
                    <a:pt x="174128" y="238701"/>
                    <a:pt x="180296" y="240515"/>
                    <a:pt x="189728" y="242692"/>
                  </a:cubicBezTo>
                  <a:cubicBezTo>
                    <a:pt x="199160" y="244869"/>
                    <a:pt x="213307" y="245231"/>
                    <a:pt x="232171" y="243780"/>
                  </a:cubicBezTo>
                  <a:cubicBezTo>
                    <a:pt x="249584" y="243780"/>
                    <a:pt x="266272" y="240878"/>
                    <a:pt x="282234" y="235074"/>
                  </a:cubicBezTo>
                  <a:cubicBezTo>
                    <a:pt x="296744" y="230721"/>
                    <a:pt x="311981" y="225642"/>
                    <a:pt x="327942" y="219837"/>
                  </a:cubicBezTo>
                  <a:cubicBezTo>
                    <a:pt x="345355" y="212582"/>
                    <a:pt x="354062" y="208954"/>
                    <a:pt x="354062" y="208954"/>
                  </a:cubicBezTo>
                  <a:cubicBezTo>
                    <a:pt x="358415" y="207503"/>
                    <a:pt x="364219" y="205327"/>
                    <a:pt x="371475" y="202425"/>
                  </a:cubicBezTo>
                  <a:cubicBezTo>
                    <a:pt x="378730" y="199522"/>
                    <a:pt x="385260" y="196620"/>
                    <a:pt x="391064" y="193718"/>
                  </a:cubicBezTo>
                  <a:cubicBezTo>
                    <a:pt x="395417" y="192267"/>
                    <a:pt x="397594" y="190090"/>
                    <a:pt x="397594" y="187188"/>
                  </a:cubicBezTo>
                  <a:cubicBezTo>
                    <a:pt x="399045" y="185737"/>
                    <a:pt x="401222" y="171952"/>
                    <a:pt x="404124" y="145833"/>
                  </a:cubicBezTo>
                  <a:cubicBezTo>
                    <a:pt x="405575" y="121164"/>
                    <a:pt x="406300" y="100849"/>
                    <a:pt x="406300" y="84888"/>
                  </a:cubicBezTo>
                  <a:cubicBezTo>
                    <a:pt x="406300" y="68926"/>
                    <a:pt x="404487" y="56954"/>
                    <a:pt x="400859" y="48973"/>
                  </a:cubicBezTo>
                  <a:cubicBezTo>
                    <a:pt x="397231" y="40993"/>
                    <a:pt x="390339" y="32286"/>
                    <a:pt x="380181" y="22854"/>
                  </a:cubicBezTo>
                  <a:cubicBezTo>
                    <a:pt x="370023" y="13422"/>
                    <a:pt x="366759" y="7255"/>
                    <a:pt x="370386" y="4353"/>
                  </a:cubicBezTo>
                  <a:cubicBezTo>
                    <a:pt x="374014" y="1451"/>
                    <a:pt x="381632" y="0"/>
                    <a:pt x="39324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8800" dirty="0">
                <a:solidFill>
                  <a:schemeClr val="bg1"/>
                </a:solidFill>
                <a:latin typeface="+mn-ea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221" name="TextBox 116">
              <a:extLst>
                <a:ext uri="{FF2B5EF4-FFF2-40B4-BE49-F238E27FC236}">
                  <a16:creationId xmlns:a16="http://schemas.microsoft.com/office/drawing/2014/main" id="{B4F233CB-CE01-44E5-8E4C-004CDF434682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785124" y="-3657030"/>
              <a:ext cx="940556" cy="1013154"/>
            </a:xfrm>
            <a:custGeom>
              <a:avLst/>
              <a:gdLst/>
              <a:ahLst/>
              <a:cxnLst/>
              <a:rect l="l" t="t" r="r" b="b"/>
              <a:pathLst>
                <a:path w="756529" h="814924">
                  <a:moveTo>
                    <a:pt x="150342" y="599440"/>
                  </a:moveTo>
                  <a:cubicBezTo>
                    <a:pt x="148166" y="599440"/>
                    <a:pt x="147077" y="600891"/>
                    <a:pt x="147077" y="603793"/>
                  </a:cubicBezTo>
                  <a:cubicBezTo>
                    <a:pt x="147077" y="606695"/>
                    <a:pt x="148166" y="607420"/>
                    <a:pt x="150342" y="605969"/>
                  </a:cubicBezTo>
                  <a:cubicBezTo>
                    <a:pt x="152519" y="604518"/>
                    <a:pt x="153607" y="603067"/>
                    <a:pt x="153607" y="601616"/>
                  </a:cubicBezTo>
                  <a:cubicBezTo>
                    <a:pt x="153607" y="600165"/>
                    <a:pt x="152519" y="599440"/>
                    <a:pt x="150342" y="599440"/>
                  </a:cubicBezTo>
                  <a:close/>
                  <a:moveTo>
                    <a:pt x="210199" y="494962"/>
                  </a:moveTo>
                  <a:cubicBezTo>
                    <a:pt x="208748" y="496413"/>
                    <a:pt x="204032" y="498953"/>
                    <a:pt x="196051" y="502580"/>
                  </a:cubicBezTo>
                  <a:cubicBezTo>
                    <a:pt x="188070" y="506208"/>
                    <a:pt x="178276" y="513463"/>
                    <a:pt x="166667" y="524346"/>
                  </a:cubicBezTo>
                  <a:cubicBezTo>
                    <a:pt x="155058" y="535229"/>
                    <a:pt x="149254" y="542485"/>
                    <a:pt x="149254" y="546113"/>
                  </a:cubicBezTo>
                  <a:cubicBezTo>
                    <a:pt x="149254" y="549740"/>
                    <a:pt x="154333" y="553731"/>
                    <a:pt x="164490" y="558084"/>
                  </a:cubicBezTo>
                  <a:cubicBezTo>
                    <a:pt x="174648" y="562437"/>
                    <a:pt x="181178" y="563163"/>
                    <a:pt x="184080" y="560261"/>
                  </a:cubicBezTo>
                  <a:cubicBezTo>
                    <a:pt x="185531" y="557358"/>
                    <a:pt x="191335" y="546475"/>
                    <a:pt x="201493" y="527611"/>
                  </a:cubicBezTo>
                  <a:cubicBezTo>
                    <a:pt x="210199" y="510198"/>
                    <a:pt x="213827" y="500404"/>
                    <a:pt x="212376" y="498227"/>
                  </a:cubicBezTo>
                  <a:cubicBezTo>
                    <a:pt x="210925" y="496050"/>
                    <a:pt x="210199" y="494962"/>
                    <a:pt x="210199" y="494962"/>
                  </a:cubicBezTo>
                  <a:close/>
                  <a:moveTo>
                    <a:pt x="239311" y="398103"/>
                  </a:moveTo>
                  <a:cubicBezTo>
                    <a:pt x="238042" y="398103"/>
                    <a:pt x="236319" y="398466"/>
                    <a:pt x="234142" y="399191"/>
                  </a:cubicBezTo>
                  <a:cubicBezTo>
                    <a:pt x="229789" y="400642"/>
                    <a:pt x="227612" y="402093"/>
                    <a:pt x="227612" y="403545"/>
                  </a:cubicBezTo>
                  <a:cubicBezTo>
                    <a:pt x="227612" y="404996"/>
                    <a:pt x="226887" y="405721"/>
                    <a:pt x="225435" y="405721"/>
                  </a:cubicBezTo>
                  <a:cubicBezTo>
                    <a:pt x="223984" y="405721"/>
                    <a:pt x="218906" y="409349"/>
                    <a:pt x="210199" y="416604"/>
                  </a:cubicBezTo>
                  <a:cubicBezTo>
                    <a:pt x="204395" y="420957"/>
                    <a:pt x="198591" y="426036"/>
                    <a:pt x="192786" y="431840"/>
                  </a:cubicBezTo>
                  <a:cubicBezTo>
                    <a:pt x="189884" y="433292"/>
                    <a:pt x="187708" y="434017"/>
                    <a:pt x="186256" y="434017"/>
                  </a:cubicBezTo>
                  <a:cubicBezTo>
                    <a:pt x="184805" y="434017"/>
                    <a:pt x="178276" y="440547"/>
                    <a:pt x="166667" y="453607"/>
                  </a:cubicBezTo>
                  <a:cubicBezTo>
                    <a:pt x="155058" y="466666"/>
                    <a:pt x="149254" y="476098"/>
                    <a:pt x="149254" y="481903"/>
                  </a:cubicBezTo>
                  <a:cubicBezTo>
                    <a:pt x="149254" y="487707"/>
                    <a:pt x="149617" y="490609"/>
                    <a:pt x="150342" y="490609"/>
                  </a:cubicBezTo>
                  <a:cubicBezTo>
                    <a:pt x="151068" y="490609"/>
                    <a:pt x="156872" y="487344"/>
                    <a:pt x="167755" y="480814"/>
                  </a:cubicBezTo>
                  <a:cubicBezTo>
                    <a:pt x="178638" y="474284"/>
                    <a:pt x="185531" y="471019"/>
                    <a:pt x="188433" y="471019"/>
                  </a:cubicBezTo>
                  <a:cubicBezTo>
                    <a:pt x="191335" y="471019"/>
                    <a:pt x="194237" y="469931"/>
                    <a:pt x="197140" y="467755"/>
                  </a:cubicBezTo>
                  <a:cubicBezTo>
                    <a:pt x="200042" y="465578"/>
                    <a:pt x="207297" y="464490"/>
                    <a:pt x="218906" y="464490"/>
                  </a:cubicBezTo>
                  <a:lnTo>
                    <a:pt x="238495" y="464490"/>
                  </a:lnTo>
                  <a:lnTo>
                    <a:pt x="240672" y="431840"/>
                  </a:lnTo>
                  <a:cubicBezTo>
                    <a:pt x="242123" y="411525"/>
                    <a:pt x="242486" y="400642"/>
                    <a:pt x="241760" y="399191"/>
                  </a:cubicBezTo>
                  <a:cubicBezTo>
                    <a:pt x="241397" y="398466"/>
                    <a:pt x="240581" y="398103"/>
                    <a:pt x="239311" y="398103"/>
                  </a:cubicBezTo>
                  <a:close/>
                  <a:moveTo>
                    <a:pt x="440920" y="146704"/>
                  </a:moveTo>
                  <a:cubicBezTo>
                    <a:pt x="443822" y="146704"/>
                    <a:pt x="448175" y="149607"/>
                    <a:pt x="453980" y="155411"/>
                  </a:cubicBezTo>
                  <a:cubicBezTo>
                    <a:pt x="461235" y="161215"/>
                    <a:pt x="466314" y="168470"/>
                    <a:pt x="469216" y="177177"/>
                  </a:cubicBezTo>
                  <a:cubicBezTo>
                    <a:pt x="470667" y="185883"/>
                    <a:pt x="471030" y="196041"/>
                    <a:pt x="470304" y="207649"/>
                  </a:cubicBezTo>
                  <a:cubicBezTo>
                    <a:pt x="469579" y="219258"/>
                    <a:pt x="467765" y="229416"/>
                    <a:pt x="464863" y="238122"/>
                  </a:cubicBezTo>
                  <a:cubicBezTo>
                    <a:pt x="464863" y="239573"/>
                    <a:pt x="464500" y="242112"/>
                    <a:pt x="463774" y="245740"/>
                  </a:cubicBezTo>
                  <a:cubicBezTo>
                    <a:pt x="463049" y="249368"/>
                    <a:pt x="462323" y="253358"/>
                    <a:pt x="461598" y="257712"/>
                  </a:cubicBezTo>
                  <a:cubicBezTo>
                    <a:pt x="460872" y="262065"/>
                    <a:pt x="459784" y="265692"/>
                    <a:pt x="458333" y="268595"/>
                  </a:cubicBezTo>
                  <a:cubicBezTo>
                    <a:pt x="455431" y="283105"/>
                    <a:pt x="450352" y="299793"/>
                    <a:pt x="443097" y="318657"/>
                  </a:cubicBezTo>
                  <a:cubicBezTo>
                    <a:pt x="434390" y="340423"/>
                    <a:pt x="426409" y="358561"/>
                    <a:pt x="419154" y="373072"/>
                  </a:cubicBezTo>
                  <a:cubicBezTo>
                    <a:pt x="411898" y="389034"/>
                    <a:pt x="408634" y="397377"/>
                    <a:pt x="409359" y="398103"/>
                  </a:cubicBezTo>
                  <a:cubicBezTo>
                    <a:pt x="410085" y="398829"/>
                    <a:pt x="412624" y="397015"/>
                    <a:pt x="416977" y="392661"/>
                  </a:cubicBezTo>
                  <a:cubicBezTo>
                    <a:pt x="416977" y="392661"/>
                    <a:pt x="420968" y="389397"/>
                    <a:pt x="428949" y="382867"/>
                  </a:cubicBezTo>
                  <a:cubicBezTo>
                    <a:pt x="436930" y="376337"/>
                    <a:pt x="443822" y="370895"/>
                    <a:pt x="449626" y="366542"/>
                  </a:cubicBezTo>
                  <a:cubicBezTo>
                    <a:pt x="453980" y="362189"/>
                    <a:pt x="458333" y="358198"/>
                    <a:pt x="462686" y="354571"/>
                  </a:cubicBezTo>
                  <a:cubicBezTo>
                    <a:pt x="467039" y="350943"/>
                    <a:pt x="471030" y="347678"/>
                    <a:pt x="474657" y="344776"/>
                  </a:cubicBezTo>
                  <a:cubicBezTo>
                    <a:pt x="478285" y="341874"/>
                    <a:pt x="480099" y="340423"/>
                    <a:pt x="480099" y="340423"/>
                  </a:cubicBezTo>
                  <a:cubicBezTo>
                    <a:pt x="483001" y="337521"/>
                    <a:pt x="492433" y="330265"/>
                    <a:pt x="508395" y="318657"/>
                  </a:cubicBezTo>
                  <a:cubicBezTo>
                    <a:pt x="517101" y="312852"/>
                    <a:pt x="533063" y="301244"/>
                    <a:pt x="556280" y="283831"/>
                  </a:cubicBezTo>
                  <a:cubicBezTo>
                    <a:pt x="572242" y="272222"/>
                    <a:pt x="587478" y="262790"/>
                    <a:pt x="601989" y="255535"/>
                  </a:cubicBezTo>
                  <a:cubicBezTo>
                    <a:pt x="615049" y="248280"/>
                    <a:pt x="628109" y="242475"/>
                    <a:pt x="641168" y="238122"/>
                  </a:cubicBezTo>
                  <a:cubicBezTo>
                    <a:pt x="655679" y="232318"/>
                    <a:pt x="663660" y="228690"/>
                    <a:pt x="665111" y="227239"/>
                  </a:cubicBezTo>
                  <a:cubicBezTo>
                    <a:pt x="665111" y="225788"/>
                    <a:pt x="667288" y="225062"/>
                    <a:pt x="671641" y="225062"/>
                  </a:cubicBezTo>
                  <a:cubicBezTo>
                    <a:pt x="674543" y="225062"/>
                    <a:pt x="679622" y="224337"/>
                    <a:pt x="686877" y="222886"/>
                  </a:cubicBezTo>
                  <a:cubicBezTo>
                    <a:pt x="692681" y="222886"/>
                    <a:pt x="695583" y="223611"/>
                    <a:pt x="695583" y="225062"/>
                  </a:cubicBezTo>
                  <a:cubicBezTo>
                    <a:pt x="695583" y="227965"/>
                    <a:pt x="697035" y="230867"/>
                    <a:pt x="699937" y="233769"/>
                  </a:cubicBezTo>
                  <a:cubicBezTo>
                    <a:pt x="702839" y="236671"/>
                    <a:pt x="706104" y="238122"/>
                    <a:pt x="709731" y="238122"/>
                  </a:cubicBezTo>
                  <a:cubicBezTo>
                    <a:pt x="713359" y="238122"/>
                    <a:pt x="718801" y="244652"/>
                    <a:pt x="726056" y="257712"/>
                  </a:cubicBezTo>
                  <a:cubicBezTo>
                    <a:pt x="733311" y="270771"/>
                    <a:pt x="736939" y="278752"/>
                    <a:pt x="736939" y="281654"/>
                  </a:cubicBezTo>
                  <a:cubicBezTo>
                    <a:pt x="736939" y="284556"/>
                    <a:pt x="738390" y="288910"/>
                    <a:pt x="741292" y="294714"/>
                  </a:cubicBezTo>
                  <a:cubicBezTo>
                    <a:pt x="745646" y="303420"/>
                    <a:pt x="749273" y="313578"/>
                    <a:pt x="752175" y="325186"/>
                  </a:cubicBezTo>
                  <a:cubicBezTo>
                    <a:pt x="755078" y="338246"/>
                    <a:pt x="756529" y="370170"/>
                    <a:pt x="756529" y="420957"/>
                  </a:cubicBezTo>
                  <a:cubicBezTo>
                    <a:pt x="756529" y="468843"/>
                    <a:pt x="754352" y="504394"/>
                    <a:pt x="749999" y="527611"/>
                  </a:cubicBezTo>
                  <a:cubicBezTo>
                    <a:pt x="747097" y="550829"/>
                    <a:pt x="744194" y="567516"/>
                    <a:pt x="741292" y="577673"/>
                  </a:cubicBezTo>
                  <a:cubicBezTo>
                    <a:pt x="738390" y="589282"/>
                    <a:pt x="734037" y="603793"/>
                    <a:pt x="728233" y="621206"/>
                  </a:cubicBezTo>
                  <a:cubicBezTo>
                    <a:pt x="722428" y="638619"/>
                    <a:pt x="715899" y="652404"/>
                    <a:pt x="708643" y="662561"/>
                  </a:cubicBezTo>
                  <a:cubicBezTo>
                    <a:pt x="702839" y="675621"/>
                    <a:pt x="699211" y="682876"/>
                    <a:pt x="697760" y="684327"/>
                  </a:cubicBezTo>
                  <a:cubicBezTo>
                    <a:pt x="696309" y="685778"/>
                    <a:pt x="691230" y="691583"/>
                    <a:pt x="682524" y="701740"/>
                  </a:cubicBezTo>
                  <a:cubicBezTo>
                    <a:pt x="675268" y="710447"/>
                    <a:pt x="666562" y="719153"/>
                    <a:pt x="656404" y="727860"/>
                  </a:cubicBezTo>
                  <a:cubicBezTo>
                    <a:pt x="646247" y="735115"/>
                    <a:pt x="636452" y="740919"/>
                    <a:pt x="627020" y="745273"/>
                  </a:cubicBezTo>
                  <a:cubicBezTo>
                    <a:pt x="617588" y="749626"/>
                    <a:pt x="610696" y="753979"/>
                    <a:pt x="606342" y="758332"/>
                  </a:cubicBezTo>
                  <a:cubicBezTo>
                    <a:pt x="599087" y="764136"/>
                    <a:pt x="591832" y="769941"/>
                    <a:pt x="584576" y="775745"/>
                  </a:cubicBezTo>
                  <a:lnTo>
                    <a:pt x="571517" y="790981"/>
                  </a:lnTo>
                  <a:lnTo>
                    <a:pt x="569340" y="775745"/>
                  </a:lnTo>
                  <a:lnTo>
                    <a:pt x="564987" y="762685"/>
                  </a:lnTo>
                  <a:cubicBezTo>
                    <a:pt x="560634" y="764136"/>
                    <a:pt x="553378" y="766313"/>
                    <a:pt x="543221" y="769215"/>
                  </a:cubicBezTo>
                  <a:cubicBezTo>
                    <a:pt x="533063" y="770666"/>
                    <a:pt x="522906" y="772843"/>
                    <a:pt x="512748" y="775745"/>
                  </a:cubicBezTo>
                  <a:cubicBezTo>
                    <a:pt x="502591" y="780098"/>
                    <a:pt x="496061" y="783000"/>
                    <a:pt x="493159" y="784452"/>
                  </a:cubicBezTo>
                  <a:cubicBezTo>
                    <a:pt x="490256" y="785903"/>
                    <a:pt x="484452" y="787354"/>
                    <a:pt x="475746" y="788805"/>
                  </a:cubicBezTo>
                  <a:cubicBezTo>
                    <a:pt x="465588" y="788805"/>
                    <a:pt x="459421" y="789893"/>
                    <a:pt x="457245" y="792070"/>
                  </a:cubicBezTo>
                  <a:cubicBezTo>
                    <a:pt x="455068" y="794246"/>
                    <a:pt x="446724" y="795335"/>
                    <a:pt x="432214" y="795335"/>
                  </a:cubicBezTo>
                  <a:cubicBezTo>
                    <a:pt x="417703" y="795335"/>
                    <a:pt x="409722" y="796060"/>
                    <a:pt x="408271" y="797511"/>
                  </a:cubicBezTo>
                  <a:cubicBezTo>
                    <a:pt x="406820" y="798962"/>
                    <a:pt x="404643" y="799688"/>
                    <a:pt x="401741" y="799688"/>
                  </a:cubicBezTo>
                  <a:cubicBezTo>
                    <a:pt x="400290" y="799688"/>
                    <a:pt x="399202" y="799688"/>
                    <a:pt x="398476" y="799688"/>
                  </a:cubicBezTo>
                  <a:cubicBezTo>
                    <a:pt x="397750" y="799688"/>
                    <a:pt x="397388" y="798962"/>
                    <a:pt x="397388" y="797511"/>
                  </a:cubicBezTo>
                  <a:cubicBezTo>
                    <a:pt x="398839" y="796060"/>
                    <a:pt x="398113" y="795335"/>
                    <a:pt x="395211" y="795335"/>
                  </a:cubicBezTo>
                  <a:cubicBezTo>
                    <a:pt x="392309" y="795335"/>
                    <a:pt x="388681" y="796060"/>
                    <a:pt x="384328" y="797511"/>
                  </a:cubicBezTo>
                  <a:cubicBezTo>
                    <a:pt x="384328" y="797511"/>
                    <a:pt x="377798" y="800413"/>
                    <a:pt x="364739" y="806218"/>
                  </a:cubicBezTo>
                  <a:cubicBezTo>
                    <a:pt x="356032" y="812022"/>
                    <a:pt x="350228" y="814924"/>
                    <a:pt x="347326" y="814924"/>
                  </a:cubicBezTo>
                  <a:cubicBezTo>
                    <a:pt x="345875" y="813473"/>
                    <a:pt x="347326" y="811296"/>
                    <a:pt x="351679" y="808394"/>
                  </a:cubicBezTo>
                  <a:cubicBezTo>
                    <a:pt x="356032" y="804041"/>
                    <a:pt x="357483" y="800776"/>
                    <a:pt x="356032" y="798599"/>
                  </a:cubicBezTo>
                  <a:cubicBezTo>
                    <a:pt x="354581" y="796423"/>
                    <a:pt x="350953" y="795335"/>
                    <a:pt x="345149" y="795335"/>
                  </a:cubicBezTo>
                  <a:cubicBezTo>
                    <a:pt x="339345" y="795335"/>
                    <a:pt x="336443" y="794246"/>
                    <a:pt x="336443" y="792070"/>
                  </a:cubicBezTo>
                  <a:cubicBezTo>
                    <a:pt x="336443" y="789893"/>
                    <a:pt x="340070" y="788442"/>
                    <a:pt x="347326" y="787716"/>
                  </a:cubicBezTo>
                  <a:cubicBezTo>
                    <a:pt x="354581" y="786991"/>
                    <a:pt x="368003" y="779373"/>
                    <a:pt x="387593" y="764862"/>
                  </a:cubicBezTo>
                  <a:cubicBezTo>
                    <a:pt x="407182" y="750351"/>
                    <a:pt x="427135" y="732213"/>
                    <a:pt x="447450" y="710447"/>
                  </a:cubicBezTo>
                  <a:cubicBezTo>
                    <a:pt x="460509" y="695936"/>
                    <a:pt x="475020" y="680700"/>
                    <a:pt x="490982" y="664738"/>
                  </a:cubicBezTo>
                  <a:cubicBezTo>
                    <a:pt x="496786" y="658934"/>
                    <a:pt x="510572" y="642972"/>
                    <a:pt x="532338" y="616852"/>
                  </a:cubicBezTo>
                  <a:cubicBezTo>
                    <a:pt x="551202" y="595086"/>
                    <a:pt x="560634" y="582752"/>
                    <a:pt x="560634" y="579850"/>
                  </a:cubicBezTo>
                  <a:cubicBezTo>
                    <a:pt x="560634" y="576948"/>
                    <a:pt x="557369" y="574771"/>
                    <a:pt x="550839" y="573320"/>
                  </a:cubicBezTo>
                  <a:cubicBezTo>
                    <a:pt x="544309" y="571869"/>
                    <a:pt x="538867" y="571869"/>
                    <a:pt x="534514" y="573320"/>
                  </a:cubicBezTo>
                  <a:cubicBezTo>
                    <a:pt x="531612" y="576222"/>
                    <a:pt x="528710" y="579850"/>
                    <a:pt x="525808" y="584203"/>
                  </a:cubicBezTo>
                  <a:cubicBezTo>
                    <a:pt x="522906" y="590008"/>
                    <a:pt x="520003" y="592910"/>
                    <a:pt x="517101" y="592910"/>
                  </a:cubicBezTo>
                  <a:cubicBezTo>
                    <a:pt x="514199" y="592910"/>
                    <a:pt x="513474" y="587831"/>
                    <a:pt x="514925" y="577673"/>
                  </a:cubicBezTo>
                  <a:cubicBezTo>
                    <a:pt x="516376" y="567516"/>
                    <a:pt x="516376" y="560986"/>
                    <a:pt x="514925" y="558084"/>
                  </a:cubicBezTo>
                  <a:cubicBezTo>
                    <a:pt x="513474" y="553731"/>
                    <a:pt x="506944" y="547926"/>
                    <a:pt x="495335" y="540671"/>
                  </a:cubicBezTo>
                  <a:cubicBezTo>
                    <a:pt x="486629" y="536318"/>
                    <a:pt x="477922" y="531239"/>
                    <a:pt x="469216" y="525435"/>
                  </a:cubicBezTo>
                  <a:cubicBezTo>
                    <a:pt x="460509" y="518179"/>
                    <a:pt x="455431" y="514552"/>
                    <a:pt x="453980" y="514552"/>
                  </a:cubicBezTo>
                  <a:cubicBezTo>
                    <a:pt x="449626" y="510198"/>
                    <a:pt x="445273" y="507296"/>
                    <a:pt x="440920" y="505845"/>
                  </a:cubicBezTo>
                  <a:cubicBezTo>
                    <a:pt x="435116" y="501492"/>
                    <a:pt x="430762" y="497864"/>
                    <a:pt x="427860" y="494962"/>
                  </a:cubicBezTo>
                  <a:cubicBezTo>
                    <a:pt x="423507" y="490609"/>
                    <a:pt x="422781" y="486619"/>
                    <a:pt x="425684" y="482991"/>
                  </a:cubicBezTo>
                  <a:cubicBezTo>
                    <a:pt x="428586" y="479363"/>
                    <a:pt x="434390" y="476098"/>
                    <a:pt x="443097" y="473196"/>
                  </a:cubicBezTo>
                  <a:cubicBezTo>
                    <a:pt x="448901" y="471745"/>
                    <a:pt x="454705" y="470294"/>
                    <a:pt x="460509" y="468843"/>
                  </a:cubicBezTo>
                  <a:cubicBezTo>
                    <a:pt x="464863" y="467392"/>
                    <a:pt x="470667" y="465578"/>
                    <a:pt x="477922" y="463401"/>
                  </a:cubicBezTo>
                  <a:cubicBezTo>
                    <a:pt x="485178" y="461225"/>
                    <a:pt x="489531" y="460136"/>
                    <a:pt x="490982" y="460136"/>
                  </a:cubicBezTo>
                  <a:cubicBezTo>
                    <a:pt x="492433" y="461587"/>
                    <a:pt x="503316" y="463764"/>
                    <a:pt x="523631" y="466666"/>
                  </a:cubicBezTo>
                  <a:cubicBezTo>
                    <a:pt x="543946" y="469568"/>
                    <a:pt x="559908" y="473922"/>
                    <a:pt x="571517" y="479726"/>
                  </a:cubicBezTo>
                  <a:cubicBezTo>
                    <a:pt x="581674" y="484079"/>
                    <a:pt x="588930" y="489158"/>
                    <a:pt x="593283" y="494962"/>
                  </a:cubicBezTo>
                  <a:cubicBezTo>
                    <a:pt x="597636" y="500766"/>
                    <a:pt x="600538" y="502943"/>
                    <a:pt x="601989" y="501492"/>
                  </a:cubicBezTo>
                  <a:cubicBezTo>
                    <a:pt x="603440" y="501492"/>
                    <a:pt x="607793" y="490609"/>
                    <a:pt x="615049" y="468843"/>
                  </a:cubicBezTo>
                  <a:cubicBezTo>
                    <a:pt x="620853" y="447077"/>
                    <a:pt x="625206" y="431840"/>
                    <a:pt x="628109" y="423134"/>
                  </a:cubicBezTo>
                  <a:cubicBezTo>
                    <a:pt x="628109" y="420232"/>
                    <a:pt x="628471" y="416241"/>
                    <a:pt x="629197" y="411163"/>
                  </a:cubicBezTo>
                  <a:cubicBezTo>
                    <a:pt x="629922" y="406084"/>
                    <a:pt x="631011" y="400280"/>
                    <a:pt x="632462" y="393750"/>
                  </a:cubicBezTo>
                  <a:cubicBezTo>
                    <a:pt x="633913" y="387220"/>
                    <a:pt x="635364" y="381778"/>
                    <a:pt x="636815" y="377425"/>
                  </a:cubicBezTo>
                  <a:cubicBezTo>
                    <a:pt x="639717" y="357110"/>
                    <a:pt x="642619" y="340423"/>
                    <a:pt x="645521" y="327363"/>
                  </a:cubicBezTo>
                  <a:cubicBezTo>
                    <a:pt x="646972" y="309950"/>
                    <a:pt x="649149" y="295439"/>
                    <a:pt x="652051" y="283831"/>
                  </a:cubicBezTo>
                  <a:cubicBezTo>
                    <a:pt x="654953" y="267869"/>
                    <a:pt x="655679" y="259163"/>
                    <a:pt x="654228" y="257712"/>
                  </a:cubicBezTo>
                  <a:cubicBezTo>
                    <a:pt x="652777" y="256260"/>
                    <a:pt x="649875" y="256986"/>
                    <a:pt x="645521" y="259888"/>
                  </a:cubicBezTo>
                  <a:cubicBezTo>
                    <a:pt x="642619" y="261339"/>
                    <a:pt x="633187" y="267869"/>
                    <a:pt x="617225" y="279478"/>
                  </a:cubicBezTo>
                  <a:cubicBezTo>
                    <a:pt x="605617" y="289635"/>
                    <a:pt x="583851" y="306323"/>
                    <a:pt x="551927" y="329540"/>
                  </a:cubicBezTo>
                  <a:cubicBezTo>
                    <a:pt x="524357" y="349855"/>
                    <a:pt x="509120" y="361463"/>
                    <a:pt x="506218" y="364366"/>
                  </a:cubicBezTo>
                  <a:cubicBezTo>
                    <a:pt x="503316" y="365817"/>
                    <a:pt x="501140" y="366542"/>
                    <a:pt x="499688" y="366542"/>
                  </a:cubicBezTo>
                  <a:cubicBezTo>
                    <a:pt x="498237" y="366542"/>
                    <a:pt x="496786" y="367268"/>
                    <a:pt x="495335" y="368719"/>
                  </a:cubicBezTo>
                  <a:cubicBezTo>
                    <a:pt x="495335" y="370170"/>
                    <a:pt x="491708" y="373797"/>
                    <a:pt x="484452" y="379602"/>
                  </a:cubicBezTo>
                  <a:cubicBezTo>
                    <a:pt x="480099" y="382504"/>
                    <a:pt x="471393" y="387583"/>
                    <a:pt x="458333" y="394838"/>
                  </a:cubicBezTo>
                  <a:cubicBezTo>
                    <a:pt x="446724" y="402093"/>
                    <a:pt x="431488" y="412976"/>
                    <a:pt x="412624" y="427487"/>
                  </a:cubicBezTo>
                  <a:cubicBezTo>
                    <a:pt x="392309" y="443449"/>
                    <a:pt x="381426" y="451430"/>
                    <a:pt x="379975" y="451430"/>
                  </a:cubicBezTo>
                  <a:cubicBezTo>
                    <a:pt x="378524" y="451430"/>
                    <a:pt x="369092" y="460136"/>
                    <a:pt x="351679" y="477549"/>
                  </a:cubicBezTo>
                  <a:cubicBezTo>
                    <a:pt x="331364" y="494962"/>
                    <a:pt x="320481" y="505120"/>
                    <a:pt x="319030" y="508022"/>
                  </a:cubicBezTo>
                  <a:cubicBezTo>
                    <a:pt x="313225" y="513826"/>
                    <a:pt x="307421" y="520356"/>
                    <a:pt x="301617" y="527611"/>
                  </a:cubicBezTo>
                  <a:lnTo>
                    <a:pt x="290734" y="538494"/>
                  </a:lnTo>
                  <a:lnTo>
                    <a:pt x="288557" y="575497"/>
                  </a:lnTo>
                  <a:cubicBezTo>
                    <a:pt x="287106" y="601616"/>
                    <a:pt x="285655" y="618303"/>
                    <a:pt x="284204" y="625559"/>
                  </a:cubicBezTo>
                  <a:cubicBezTo>
                    <a:pt x="281302" y="635716"/>
                    <a:pt x="279125" y="642972"/>
                    <a:pt x="277674" y="647325"/>
                  </a:cubicBezTo>
                  <a:cubicBezTo>
                    <a:pt x="276223" y="650227"/>
                    <a:pt x="274772" y="653855"/>
                    <a:pt x="273321" y="658208"/>
                  </a:cubicBezTo>
                  <a:cubicBezTo>
                    <a:pt x="271870" y="662561"/>
                    <a:pt x="270419" y="665463"/>
                    <a:pt x="268968" y="666914"/>
                  </a:cubicBezTo>
                  <a:cubicBezTo>
                    <a:pt x="266066" y="672719"/>
                    <a:pt x="262801" y="677798"/>
                    <a:pt x="259173" y="682151"/>
                  </a:cubicBezTo>
                  <a:cubicBezTo>
                    <a:pt x="255545" y="686504"/>
                    <a:pt x="251555" y="687955"/>
                    <a:pt x="247202" y="686504"/>
                  </a:cubicBezTo>
                  <a:cubicBezTo>
                    <a:pt x="241397" y="686504"/>
                    <a:pt x="238495" y="684690"/>
                    <a:pt x="238495" y="681062"/>
                  </a:cubicBezTo>
                  <a:cubicBezTo>
                    <a:pt x="238495" y="677435"/>
                    <a:pt x="235956" y="674533"/>
                    <a:pt x="230877" y="672356"/>
                  </a:cubicBezTo>
                  <a:cubicBezTo>
                    <a:pt x="225798" y="670179"/>
                    <a:pt x="222533" y="666914"/>
                    <a:pt x="221082" y="662561"/>
                  </a:cubicBezTo>
                  <a:cubicBezTo>
                    <a:pt x="219631" y="658208"/>
                    <a:pt x="216003" y="653129"/>
                    <a:pt x="210199" y="647325"/>
                  </a:cubicBezTo>
                  <a:cubicBezTo>
                    <a:pt x="202944" y="641521"/>
                    <a:pt x="198591" y="638619"/>
                    <a:pt x="197140" y="638619"/>
                  </a:cubicBezTo>
                  <a:cubicBezTo>
                    <a:pt x="194237" y="638619"/>
                    <a:pt x="191335" y="640795"/>
                    <a:pt x="188433" y="645148"/>
                  </a:cubicBezTo>
                  <a:cubicBezTo>
                    <a:pt x="185531" y="650953"/>
                    <a:pt x="179727" y="660385"/>
                    <a:pt x="171020" y="673444"/>
                  </a:cubicBezTo>
                  <a:cubicBezTo>
                    <a:pt x="160863" y="687955"/>
                    <a:pt x="153607" y="697387"/>
                    <a:pt x="149254" y="701740"/>
                  </a:cubicBezTo>
                  <a:cubicBezTo>
                    <a:pt x="144901" y="707545"/>
                    <a:pt x="142724" y="712623"/>
                    <a:pt x="142724" y="716977"/>
                  </a:cubicBezTo>
                  <a:cubicBezTo>
                    <a:pt x="142724" y="721330"/>
                    <a:pt x="140548" y="726409"/>
                    <a:pt x="136194" y="732213"/>
                  </a:cubicBezTo>
                  <a:cubicBezTo>
                    <a:pt x="133292" y="736566"/>
                    <a:pt x="131116" y="742370"/>
                    <a:pt x="129665" y="749626"/>
                  </a:cubicBezTo>
                  <a:cubicBezTo>
                    <a:pt x="128213" y="756881"/>
                    <a:pt x="126762" y="760509"/>
                    <a:pt x="125311" y="760509"/>
                  </a:cubicBezTo>
                  <a:cubicBezTo>
                    <a:pt x="123860" y="760509"/>
                    <a:pt x="122409" y="757244"/>
                    <a:pt x="120958" y="750714"/>
                  </a:cubicBezTo>
                  <a:cubicBezTo>
                    <a:pt x="119507" y="744184"/>
                    <a:pt x="116242" y="740919"/>
                    <a:pt x="111163" y="740919"/>
                  </a:cubicBezTo>
                  <a:cubicBezTo>
                    <a:pt x="106085" y="740919"/>
                    <a:pt x="102457" y="739468"/>
                    <a:pt x="100280" y="736566"/>
                  </a:cubicBezTo>
                  <a:cubicBezTo>
                    <a:pt x="98104" y="733664"/>
                    <a:pt x="94839" y="732938"/>
                    <a:pt x="90486" y="734389"/>
                  </a:cubicBezTo>
                  <a:cubicBezTo>
                    <a:pt x="89034" y="734389"/>
                    <a:pt x="87221" y="733301"/>
                    <a:pt x="85044" y="731125"/>
                  </a:cubicBezTo>
                  <a:cubicBezTo>
                    <a:pt x="82867" y="728948"/>
                    <a:pt x="79603" y="724232"/>
                    <a:pt x="75249" y="716977"/>
                  </a:cubicBezTo>
                  <a:cubicBezTo>
                    <a:pt x="66543" y="705368"/>
                    <a:pt x="61464" y="696662"/>
                    <a:pt x="60013" y="690857"/>
                  </a:cubicBezTo>
                  <a:cubicBezTo>
                    <a:pt x="58562" y="685053"/>
                    <a:pt x="56385" y="679974"/>
                    <a:pt x="53483" y="675621"/>
                  </a:cubicBezTo>
                  <a:cubicBezTo>
                    <a:pt x="49130" y="671268"/>
                    <a:pt x="46228" y="669091"/>
                    <a:pt x="44777" y="669091"/>
                  </a:cubicBezTo>
                  <a:cubicBezTo>
                    <a:pt x="41875" y="669091"/>
                    <a:pt x="40424" y="665826"/>
                    <a:pt x="40424" y="659296"/>
                  </a:cubicBezTo>
                  <a:cubicBezTo>
                    <a:pt x="40424" y="652767"/>
                    <a:pt x="38610" y="649139"/>
                    <a:pt x="34982" y="648413"/>
                  </a:cubicBezTo>
                  <a:cubicBezTo>
                    <a:pt x="31354" y="647688"/>
                    <a:pt x="29540" y="645874"/>
                    <a:pt x="29540" y="642972"/>
                  </a:cubicBezTo>
                  <a:cubicBezTo>
                    <a:pt x="29540" y="640070"/>
                    <a:pt x="28815" y="638256"/>
                    <a:pt x="27364" y="637530"/>
                  </a:cubicBezTo>
                  <a:cubicBezTo>
                    <a:pt x="25913" y="636805"/>
                    <a:pt x="26638" y="632451"/>
                    <a:pt x="29540" y="624471"/>
                  </a:cubicBezTo>
                  <a:cubicBezTo>
                    <a:pt x="32443" y="616490"/>
                    <a:pt x="34619" y="611048"/>
                    <a:pt x="36070" y="608146"/>
                  </a:cubicBezTo>
                  <a:cubicBezTo>
                    <a:pt x="38972" y="605244"/>
                    <a:pt x="41875" y="596537"/>
                    <a:pt x="44777" y="582027"/>
                  </a:cubicBezTo>
                  <a:cubicBezTo>
                    <a:pt x="50581" y="561712"/>
                    <a:pt x="55660" y="542848"/>
                    <a:pt x="60013" y="525435"/>
                  </a:cubicBezTo>
                  <a:cubicBezTo>
                    <a:pt x="65817" y="503669"/>
                    <a:pt x="71259" y="478638"/>
                    <a:pt x="76338" y="450342"/>
                  </a:cubicBezTo>
                  <a:cubicBezTo>
                    <a:pt x="81416" y="422046"/>
                    <a:pt x="84681" y="404270"/>
                    <a:pt x="86132" y="397015"/>
                  </a:cubicBezTo>
                  <a:cubicBezTo>
                    <a:pt x="86132" y="389759"/>
                    <a:pt x="83593" y="384318"/>
                    <a:pt x="78514" y="380690"/>
                  </a:cubicBezTo>
                  <a:cubicBezTo>
                    <a:pt x="73435" y="377062"/>
                    <a:pt x="70896" y="374160"/>
                    <a:pt x="70896" y="371984"/>
                  </a:cubicBezTo>
                  <a:cubicBezTo>
                    <a:pt x="70896" y="369807"/>
                    <a:pt x="73798" y="367268"/>
                    <a:pt x="79603" y="364366"/>
                  </a:cubicBezTo>
                  <a:cubicBezTo>
                    <a:pt x="85407" y="362914"/>
                    <a:pt x="89760" y="362189"/>
                    <a:pt x="92662" y="362189"/>
                  </a:cubicBezTo>
                  <a:cubicBezTo>
                    <a:pt x="95564" y="362189"/>
                    <a:pt x="100643" y="363640"/>
                    <a:pt x="107898" y="366542"/>
                  </a:cubicBezTo>
                  <a:cubicBezTo>
                    <a:pt x="115154" y="370895"/>
                    <a:pt x="120958" y="375249"/>
                    <a:pt x="125311" y="379602"/>
                  </a:cubicBezTo>
                  <a:cubicBezTo>
                    <a:pt x="129665" y="383955"/>
                    <a:pt x="133292" y="390485"/>
                    <a:pt x="136194" y="399191"/>
                  </a:cubicBezTo>
                  <a:cubicBezTo>
                    <a:pt x="139097" y="407898"/>
                    <a:pt x="140910" y="412251"/>
                    <a:pt x="141636" y="412251"/>
                  </a:cubicBezTo>
                  <a:cubicBezTo>
                    <a:pt x="142361" y="412251"/>
                    <a:pt x="147803" y="407172"/>
                    <a:pt x="157960" y="397015"/>
                  </a:cubicBezTo>
                  <a:cubicBezTo>
                    <a:pt x="168118" y="388308"/>
                    <a:pt x="179727" y="379602"/>
                    <a:pt x="192786" y="370895"/>
                  </a:cubicBezTo>
                  <a:cubicBezTo>
                    <a:pt x="204395" y="363640"/>
                    <a:pt x="216003" y="357110"/>
                    <a:pt x="227612" y="351306"/>
                  </a:cubicBezTo>
                  <a:cubicBezTo>
                    <a:pt x="239221" y="345502"/>
                    <a:pt x="249741" y="341511"/>
                    <a:pt x="259173" y="339334"/>
                  </a:cubicBezTo>
                  <a:cubicBezTo>
                    <a:pt x="268605" y="337158"/>
                    <a:pt x="276586" y="337521"/>
                    <a:pt x="283116" y="340423"/>
                  </a:cubicBezTo>
                  <a:cubicBezTo>
                    <a:pt x="289645" y="343325"/>
                    <a:pt x="294361" y="346953"/>
                    <a:pt x="297264" y="351306"/>
                  </a:cubicBezTo>
                  <a:cubicBezTo>
                    <a:pt x="300166" y="357110"/>
                    <a:pt x="302342" y="368719"/>
                    <a:pt x="303793" y="386132"/>
                  </a:cubicBezTo>
                  <a:cubicBezTo>
                    <a:pt x="303793" y="402093"/>
                    <a:pt x="302342" y="423134"/>
                    <a:pt x="299440" y="449253"/>
                  </a:cubicBezTo>
                  <a:cubicBezTo>
                    <a:pt x="297989" y="456509"/>
                    <a:pt x="296901" y="463039"/>
                    <a:pt x="296175" y="468843"/>
                  </a:cubicBezTo>
                  <a:cubicBezTo>
                    <a:pt x="295450" y="474647"/>
                    <a:pt x="295087" y="479000"/>
                    <a:pt x="295087" y="481903"/>
                  </a:cubicBezTo>
                  <a:cubicBezTo>
                    <a:pt x="295087" y="484805"/>
                    <a:pt x="295087" y="486981"/>
                    <a:pt x="295087" y="488432"/>
                  </a:cubicBezTo>
                  <a:cubicBezTo>
                    <a:pt x="296538" y="488432"/>
                    <a:pt x="300891" y="482628"/>
                    <a:pt x="308147" y="471019"/>
                  </a:cubicBezTo>
                  <a:cubicBezTo>
                    <a:pt x="313951" y="460862"/>
                    <a:pt x="323383" y="442724"/>
                    <a:pt x="336443" y="416604"/>
                  </a:cubicBezTo>
                  <a:cubicBezTo>
                    <a:pt x="348051" y="391936"/>
                    <a:pt x="353856" y="378876"/>
                    <a:pt x="353856" y="377425"/>
                  </a:cubicBezTo>
                  <a:cubicBezTo>
                    <a:pt x="353856" y="375974"/>
                    <a:pt x="358209" y="366542"/>
                    <a:pt x="366915" y="349129"/>
                  </a:cubicBezTo>
                  <a:cubicBezTo>
                    <a:pt x="372719" y="336070"/>
                    <a:pt x="378524" y="323010"/>
                    <a:pt x="384328" y="309950"/>
                  </a:cubicBezTo>
                  <a:cubicBezTo>
                    <a:pt x="388681" y="301244"/>
                    <a:pt x="390858" y="296165"/>
                    <a:pt x="390858" y="294714"/>
                  </a:cubicBezTo>
                  <a:cubicBezTo>
                    <a:pt x="390858" y="291812"/>
                    <a:pt x="391583" y="288184"/>
                    <a:pt x="393035" y="283831"/>
                  </a:cubicBezTo>
                  <a:cubicBezTo>
                    <a:pt x="397388" y="278027"/>
                    <a:pt x="401015" y="269320"/>
                    <a:pt x="403918" y="257712"/>
                  </a:cubicBezTo>
                  <a:cubicBezTo>
                    <a:pt x="408271" y="246103"/>
                    <a:pt x="411173" y="239210"/>
                    <a:pt x="412624" y="237034"/>
                  </a:cubicBezTo>
                  <a:cubicBezTo>
                    <a:pt x="414075" y="234857"/>
                    <a:pt x="418791" y="222523"/>
                    <a:pt x="426772" y="200031"/>
                  </a:cubicBezTo>
                  <a:cubicBezTo>
                    <a:pt x="434753" y="177540"/>
                    <a:pt x="438018" y="164117"/>
                    <a:pt x="436567" y="159764"/>
                  </a:cubicBezTo>
                  <a:cubicBezTo>
                    <a:pt x="436567" y="156862"/>
                    <a:pt x="436930" y="153960"/>
                    <a:pt x="437655" y="151058"/>
                  </a:cubicBezTo>
                  <a:cubicBezTo>
                    <a:pt x="438381" y="148155"/>
                    <a:pt x="439469" y="146704"/>
                    <a:pt x="440920" y="146704"/>
                  </a:cubicBezTo>
                  <a:close/>
                  <a:moveTo>
                    <a:pt x="267607" y="55"/>
                  </a:moveTo>
                  <a:cubicBezTo>
                    <a:pt x="269240" y="-126"/>
                    <a:pt x="270419" y="146"/>
                    <a:pt x="271144" y="871"/>
                  </a:cubicBezTo>
                  <a:cubicBezTo>
                    <a:pt x="272595" y="3774"/>
                    <a:pt x="275498" y="5225"/>
                    <a:pt x="279851" y="5225"/>
                  </a:cubicBezTo>
                  <a:cubicBezTo>
                    <a:pt x="284204" y="5225"/>
                    <a:pt x="287106" y="5950"/>
                    <a:pt x="288557" y="7401"/>
                  </a:cubicBezTo>
                  <a:cubicBezTo>
                    <a:pt x="290008" y="8852"/>
                    <a:pt x="292910" y="9578"/>
                    <a:pt x="297264" y="9578"/>
                  </a:cubicBezTo>
                  <a:cubicBezTo>
                    <a:pt x="301617" y="9578"/>
                    <a:pt x="305970" y="12117"/>
                    <a:pt x="310323" y="17196"/>
                  </a:cubicBezTo>
                  <a:cubicBezTo>
                    <a:pt x="314677" y="22275"/>
                    <a:pt x="317579" y="24814"/>
                    <a:pt x="319030" y="24814"/>
                  </a:cubicBezTo>
                  <a:cubicBezTo>
                    <a:pt x="320481" y="24814"/>
                    <a:pt x="327011" y="29893"/>
                    <a:pt x="338619" y="40050"/>
                  </a:cubicBezTo>
                  <a:lnTo>
                    <a:pt x="356032" y="55287"/>
                  </a:lnTo>
                  <a:lnTo>
                    <a:pt x="356032" y="81406"/>
                  </a:lnTo>
                  <a:cubicBezTo>
                    <a:pt x="356032" y="100270"/>
                    <a:pt x="355307" y="114781"/>
                    <a:pt x="353856" y="124938"/>
                  </a:cubicBezTo>
                  <a:cubicBezTo>
                    <a:pt x="352404" y="136547"/>
                    <a:pt x="350228" y="145979"/>
                    <a:pt x="347326" y="153234"/>
                  </a:cubicBezTo>
                  <a:cubicBezTo>
                    <a:pt x="344424" y="160490"/>
                    <a:pt x="336443" y="170647"/>
                    <a:pt x="323383" y="183707"/>
                  </a:cubicBezTo>
                  <a:cubicBezTo>
                    <a:pt x="310323" y="196766"/>
                    <a:pt x="300891" y="203296"/>
                    <a:pt x="295087" y="203296"/>
                  </a:cubicBezTo>
                  <a:cubicBezTo>
                    <a:pt x="289283" y="204747"/>
                    <a:pt x="286018" y="206561"/>
                    <a:pt x="285292" y="208738"/>
                  </a:cubicBezTo>
                  <a:cubicBezTo>
                    <a:pt x="284567" y="210914"/>
                    <a:pt x="282753" y="212003"/>
                    <a:pt x="279851" y="212003"/>
                  </a:cubicBezTo>
                  <a:cubicBezTo>
                    <a:pt x="276949" y="212003"/>
                    <a:pt x="271870" y="214179"/>
                    <a:pt x="264614" y="218533"/>
                  </a:cubicBezTo>
                  <a:cubicBezTo>
                    <a:pt x="254457" y="224337"/>
                    <a:pt x="245750" y="230867"/>
                    <a:pt x="238495" y="238122"/>
                  </a:cubicBezTo>
                  <a:cubicBezTo>
                    <a:pt x="232691" y="243926"/>
                    <a:pt x="221082" y="252633"/>
                    <a:pt x="203669" y="264241"/>
                  </a:cubicBezTo>
                  <a:cubicBezTo>
                    <a:pt x="189159" y="274399"/>
                    <a:pt x="180089" y="281654"/>
                    <a:pt x="176462" y="286007"/>
                  </a:cubicBezTo>
                  <a:cubicBezTo>
                    <a:pt x="172834" y="290361"/>
                    <a:pt x="164490" y="297616"/>
                    <a:pt x="151431" y="307774"/>
                  </a:cubicBezTo>
                  <a:cubicBezTo>
                    <a:pt x="138371" y="317931"/>
                    <a:pt x="128213" y="325186"/>
                    <a:pt x="120958" y="329540"/>
                  </a:cubicBezTo>
                  <a:cubicBezTo>
                    <a:pt x="115154" y="333893"/>
                    <a:pt x="111526" y="337521"/>
                    <a:pt x="110075" y="340423"/>
                  </a:cubicBezTo>
                  <a:cubicBezTo>
                    <a:pt x="108624" y="341874"/>
                    <a:pt x="106447" y="342599"/>
                    <a:pt x="103545" y="342599"/>
                  </a:cubicBezTo>
                  <a:cubicBezTo>
                    <a:pt x="100643" y="342599"/>
                    <a:pt x="93388" y="347678"/>
                    <a:pt x="81779" y="357836"/>
                  </a:cubicBezTo>
                  <a:cubicBezTo>
                    <a:pt x="74524" y="363640"/>
                    <a:pt x="62915" y="373072"/>
                    <a:pt x="46953" y="386132"/>
                  </a:cubicBezTo>
                  <a:cubicBezTo>
                    <a:pt x="36796" y="396289"/>
                    <a:pt x="27364" y="402819"/>
                    <a:pt x="18657" y="405721"/>
                  </a:cubicBezTo>
                  <a:cubicBezTo>
                    <a:pt x="12853" y="410074"/>
                    <a:pt x="9225" y="412251"/>
                    <a:pt x="7774" y="412251"/>
                  </a:cubicBezTo>
                  <a:cubicBezTo>
                    <a:pt x="6323" y="412251"/>
                    <a:pt x="4147" y="410800"/>
                    <a:pt x="1245" y="407898"/>
                  </a:cubicBezTo>
                  <a:cubicBezTo>
                    <a:pt x="-1658" y="404996"/>
                    <a:pt x="519" y="399917"/>
                    <a:pt x="7774" y="392661"/>
                  </a:cubicBezTo>
                  <a:cubicBezTo>
                    <a:pt x="15030" y="385406"/>
                    <a:pt x="23011" y="376700"/>
                    <a:pt x="31717" y="366542"/>
                  </a:cubicBezTo>
                  <a:cubicBezTo>
                    <a:pt x="40424" y="357836"/>
                    <a:pt x="47679" y="349129"/>
                    <a:pt x="53483" y="340423"/>
                  </a:cubicBezTo>
                  <a:cubicBezTo>
                    <a:pt x="59287" y="333167"/>
                    <a:pt x="64366" y="328089"/>
                    <a:pt x="68719" y="325186"/>
                  </a:cubicBezTo>
                  <a:cubicBezTo>
                    <a:pt x="73073" y="320833"/>
                    <a:pt x="75249" y="317931"/>
                    <a:pt x="75249" y="316480"/>
                  </a:cubicBezTo>
                  <a:cubicBezTo>
                    <a:pt x="75249" y="315029"/>
                    <a:pt x="76338" y="312852"/>
                    <a:pt x="78514" y="309950"/>
                  </a:cubicBezTo>
                  <a:cubicBezTo>
                    <a:pt x="80691" y="307048"/>
                    <a:pt x="88309" y="296165"/>
                    <a:pt x="101369" y="277301"/>
                  </a:cubicBezTo>
                  <a:cubicBezTo>
                    <a:pt x="118781" y="252633"/>
                    <a:pt x="131841" y="234494"/>
                    <a:pt x="140548" y="222886"/>
                  </a:cubicBezTo>
                  <a:cubicBezTo>
                    <a:pt x="156509" y="202571"/>
                    <a:pt x="171020" y="181530"/>
                    <a:pt x="184080" y="159764"/>
                  </a:cubicBezTo>
                  <a:cubicBezTo>
                    <a:pt x="198591" y="137998"/>
                    <a:pt x="210925" y="116232"/>
                    <a:pt x="221082" y="94466"/>
                  </a:cubicBezTo>
                  <a:cubicBezTo>
                    <a:pt x="231240" y="72700"/>
                    <a:pt x="238495" y="56012"/>
                    <a:pt x="242848" y="44404"/>
                  </a:cubicBezTo>
                  <a:cubicBezTo>
                    <a:pt x="247202" y="32795"/>
                    <a:pt x="250104" y="23363"/>
                    <a:pt x="251555" y="16108"/>
                  </a:cubicBezTo>
                  <a:cubicBezTo>
                    <a:pt x="253006" y="8852"/>
                    <a:pt x="256271" y="4136"/>
                    <a:pt x="261350" y="1960"/>
                  </a:cubicBezTo>
                  <a:cubicBezTo>
                    <a:pt x="263889" y="871"/>
                    <a:pt x="265975" y="237"/>
                    <a:pt x="267607" y="5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8800" dirty="0">
                <a:solidFill>
                  <a:schemeClr val="bg1"/>
                </a:solidFill>
                <a:latin typeface="+mn-ea"/>
                <a:cs typeface="阿里巴巴普惠体 2.0 45 Light" panose="00020600040101010101" pitchFamily="18" charset="-122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E65B49E3-78C1-44E4-B51A-62E89DC2ED61}"/>
              </a:ext>
            </a:extLst>
          </p:cNvPr>
          <p:cNvSpPr/>
          <p:nvPr/>
        </p:nvSpPr>
        <p:spPr>
          <a:xfrm>
            <a:off x="5009004" y="4406060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职场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类赛事活动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6EDD310-10E6-4F12-8513-512D58A3D140}"/>
              </a:ext>
            </a:extLst>
          </p:cNvPr>
          <p:cNvSpPr/>
          <p:nvPr/>
        </p:nvSpPr>
        <p:spPr>
          <a:xfrm>
            <a:off x="5311169" y="4752362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PPT</a:t>
            </a:r>
            <a:r>
              <a:rPr lang="zh-CN" altLang="en-US" sz="2400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竞技场</a:t>
            </a:r>
            <a:endParaRPr lang="en-US" altLang="zh-CN" sz="2400" dirty="0">
              <a:solidFill>
                <a:srgbClr val="FA5D00"/>
              </a:solidFill>
              <a:latin typeface="金山云技术体" pitchFamily="2" charset="-122"/>
              <a:ea typeface="金山云技术体" pitchFamily="2" charset="-122"/>
            </a:endParaRPr>
          </a:p>
        </p:txBody>
      </p:sp>
      <p:sp>
        <p:nvSpPr>
          <p:cNvPr id="222" name="矩形 221">
            <a:extLst>
              <a:ext uri="{FF2B5EF4-FFF2-40B4-BE49-F238E27FC236}">
                <a16:creationId xmlns:a16="http://schemas.microsoft.com/office/drawing/2014/main" id="{89658FBF-B003-4B56-AA8A-94937DE80240}"/>
              </a:ext>
            </a:extLst>
          </p:cNvPr>
          <p:cNvSpPr/>
          <p:nvPr/>
        </p:nvSpPr>
        <p:spPr>
          <a:xfrm>
            <a:off x="2081437" y="2410428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为零基础学员赋能</a:t>
            </a:r>
          </a:p>
        </p:txBody>
      </p:sp>
      <p:sp>
        <p:nvSpPr>
          <p:cNvPr id="223" name="矩形 222">
            <a:extLst>
              <a:ext uri="{FF2B5EF4-FFF2-40B4-BE49-F238E27FC236}">
                <a16:creationId xmlns:a16="http://schemas.microsoft.com/office/drawing/2014/main" id="{B262DE0F-71C9-4A22-A839-C4560DD0AC90}"/>
              </a:ext>
            </a:extLst>
          </p:cNvPr>
          <p:cNvSpPr/>
          <p:nvPr/>
        </p:nvSpPr>
        <p:spPr>
          <a:xfrm>
            <a:off x="925989" y="2743727"/>
            <a:ext cx="30059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rgbClr val="FA5D00"/>
                </a:solidFill>
              </a:rPr>
              <a:t>以“操作为本、效率为王”为核心理念</a:t>
            </a:r>
          </a:p>
        </p:txBody>
      </p:sp>
      <p:sp>
        <p:nvSpPr>
          <p:cNvPr id="224" name="矩形 223">
            <a:extLst>
              <a:ext uri="{FF2B5EF4-FFF2-40B4-BE49-F238E27FC236}">
                <a16:creationId xmlns:a16="http://schemas.microsoft.com/office/drawing/2014/main" id="{E487EA44-6DA7-4BAE-9DD2-E00B18219BC8}"/>
              </a:ext>
            </a:extLst>
          </p:cNvPr>
          <p:cNvSpPr/>
          <p:nvPr/>
        </p:nvSpPr>
        <p:spPr>
          <a:xfrm>
            <a:off x="905460" y="3096422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海量模板</a:t>
            </a:r>
          </a:p>
        </p:txBody>
      </p:sp>
      <p:sp>
        <p:nvSpPr>
          <p:cNvPr id="232" name="矩形: 圆角 231">
            <a:extLst>
              <a:ext uri="{FF2B5EF4-FFF2-40B4-BE49-F238E27FC236}">
                <a16:creationId xmlns:a16="http://schemas.microsoft.com/office/drawing/2014/main" id="{8FCE6117-4388-48A6-9E3B-4DDE3B2C3C45}"/>
              </a:ext>
            </a:extLst>
          </p:cNvPr>
          <p:cNvSpPr/>
          <p:nvPr/>
        </p:nvSpPr>
        <p:spPr>
          <a:xfrm>
            <a:off x="885795" y="3091256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矩形 232">
            <a:extLst>
              <a:ext uri="{FF2B5EF4-FFF2-40B4-BE49-F238E27FC236}">
                <a16:creationId xmlns:a16="http://schemas.microsoft.com/office/drawing/2014/main" id="{8E63C412-5604-4286-8C54-4E21440947BE}"/>
              </a:ext>
            </a:extLst>
          </p:cNvPr>
          <p:cNvSpPr/>
          <p:nvPr/>
        </p:nvSpPr>
        <p:spPr>
          <a:xfrm>
            <a:off x="1910897" y="3096422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配套练习</a:t>
            </a:r>
          </a:p>
        </p:txBody>
      </p:sp>
      <p:sp>
        <p:nvSpPr>
          <p:cNvPr id="240" name="矩形: 圆角 239">
            <a:extLst>
              <a:ext uri="{FF2B5EF4-FFF2-40B4-BE49-F238E27FC236}">
                <a16:creationId xmlns:a16="http://schemas.microsoft.com/office/drawing/2014/main" id="{5A5F7EDC-20C8-4AF0-A4A3-1270F3217596}"/>
              </a:ext>
            </a:extLst>
          </p:cNvPr>
          <p:cNvSpPr/>
          <p:nvPr/>
        </p:nvSpPr>
        <p:spPr>
          <a:xfrm>
            <a:off x="1891232" y="3091256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矩形 241">
            <a:extLst>
              <a:ext uri="{FF2B5EF4-FFF2-40B4-BE49-F238E27FC236}">
                <a16:creationId xmlns:a16="http://schemas.microsoft.com/office/drawing/2014/main" id="{052AA96D-6527-41B6-B1DD-D1B18DB5BA6C}"/>
              </a:ext>
            </a:extLst>
          </p:cNvPr>
          <p:cNvSpPr/>
          <p:nvPr/>
        </p:nvSpPr>
        <p:spPr>
          <a:xfrm>
            <a:off x="2916334" y="3096422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实用素材</a:t>
            </a:r>
          </a:p>
        </p:txBody>
      </p:sp>
      <p:sp>
        <p:nvSpPr>
          <p:cNvPr id="243" name="矩形: 圆角 242">
            <a:extLst>
              <a:ext uri="{FF2B5EF4-FFF2-40B4-BE49-F238E27FC236}">
                <a16:creationId xmlns:a16="http://schemas.microsoft.com/office/drawing/2014/main" id="{FA137BFE-9435-42E2-9EA6-CC151902A684}"/>
              </a:ext>
            </a:extLst>
          </p:cNvPr>
          <p:cNvSpPr/>
          <p:nvPr/>
        </p:nvSpPr>
        <p:spPr>
          <a:xfrm>
            <a:off x="2896669" y="3091256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矩形 243">
            <a:extLst>
              <a:ext uri="{FF2B5EF4-FFF2-40B4-BE49-F238E27FC236}">
                <a16:creationId xmlns:a16="http://schemas.microsoft.com/office/drawing/2014/main" id="{2174DC2E-283C-4714-BD91-B34E40EBBD57}"/>
              </a:ext>
            </a:extLst>
          </p:cNvPr>
          <p:cNvSpPr/>
          <p:nvPr/>
        </p:nvSpPr>
        <p:spPr>
          <a:xfrm>
            <a:off x="905460" y="3501651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效率工具</a:t>
            </a:r>
          </a:p>
        </p:txBody>
      </p:sp>
      <p:sp>
        <p:nvSpPr>
          <p:cNvPr id="245" name="矩形: 圆角 244">
            <a:extLst>
              <a:ext uri="{FF2B5EF4-FFF2-40B4-BE49-F238E27FC236}">
                <a16:creationId xmlns:a16="http://schemas.microsoft.com/office/drawing/2014/main" id="{4EDF1186-9D88-424E-B345-475C941DE03C}"/>
              </a:ext>
            </a:extLst>
          </p:cNvPr>
          <p:cNvSpPr/>
          <p:nvPr/>
        </p:nvSpPr>
        <p:spPr>
          <a:xfrm>
            <a:off x="885795" y="3496485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矩形 247">
            <a:extLst>
              <a:ext uri="{FF2B5EF4-FFF2-40B4-BE49-F238E27FC236}">
                <a16:creationId xmlns:a16="http://schemas.microsoft.com/office/drawing/2014/main" id="{8C57FF88-F7B4-414E-8B62-252C0B7DF667}"/>
              </a:ext>
            </a:extLst>
          </p:cNvPr>
          <p:cNvSpPr/>
          <p:nvPr/>
        </p:nvSpPr>
        <p:spPr>
          <a:xfrm>
            <a:off x="1910897" y="3501651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素材资源</a:t>
            </a:r>
          </a:p>
        </p:txBody>
      </p:sp>
      <p:sp>
        <p:nvSpPr>
          <p:cNvPr id="249" name="矩形: 圆角 248">
            <a:extLst>
              <a:ext uri="{FF2B5EF4-FFF2-40B4-BE49-F238E27FC236}">
                <a16:creationId xmlns:a16="http://schemas.microsoft.com/office/drawing/2014/main" id="{5C6F15E7-79C2-4320-8965-5BE830CDC657}"/>
              </a:ext>
            </a:extLst>
          </p:cNvPr>
          <p:cNvSpPr/>
          <p:nvPr/>
        </p:nvSpPr>
        <p:spPr>
          <a:xfrm>
            <a:off x="1891232" y="3496485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>
            <a:extLst>
              <a:ext uri="{FF2B5EF4-FFF2-40B4-BE49-F238E27FC236}">
                <a16:creationId xmlns:a16="http://schemas.microsoft.com/office/drawing/2014/main" id="{E1C3CCD6-9991-40C1-BE72-B12E2F79AD96}"/>
              </a:ext>
            </a:extLst>
          </p:cNvPr>
          <p:cNvSpPr/>
          <p:nvPr/>
        </p:nvSpPr>
        <p:spPr>
          <a:xfrm>
            <a:off x="2916334" y="3501651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版式灵感</a:t>
            </a:r>
          </a:p>
        </p:txBody>
      </p:sp>
      <p:sp>
        <p:nvSpPr>
          <p:cNvPr id="251" name="矩形: 圆角 250">
            <a:extLst>
              <a:ext uri="{FF2B5EF4-FFF2-40B4-BE49-F238E27FC236}">
                <a16:creationId xmlns:a16="http://schemas.microsoft.com/office/drawing/2014/main" id="{B37BD554-481B-457E-BAB6-FDD8D02FA98A}"/>
              </a:ext>
            </a:extLst>
          </p:cNvPr>
          <p:cNvSpPr/>
          <p:nvPr/>
        </p:nvSpPr>
        <p:spPr>
          <a:xfrm>
            <a:off x="2896669" y="3496485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矩形 252">
            <a:extLst>
              <a:ext uri="{FF2B5EF4-FFF2-40B4-BE49-F238E27FC236}">
                <a16:creationId xmlns:a16="http://schemas.microsoft.com/office/drawing/2014/main" id="{9A8E3807-A1AA-47CF-8C63-BD3B76209705}"/>
              </a:ext>
            </a:extLst>
          </p:cNvPr>
          <p:cNvSpPr/>
          <p:nvPr/>
        </p:nvSpPr>
        <p:spPr>
          <a:xfrm>
            <a:off x="896645" y="5526016"/>
            <a:ext cx="9204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进零抽成</a:t>
            </a:r>
          </a:p>
        </p:txBody>
      </p:sp>
      <p:sp>
        <p:nvSpPr>
          <p:cNvPr id="254" name="矩形: 圆角 253">
            <a:extLst>
              <a:ext uri="{FF2B5EF4-FFF2-40B4-BE49-F238E27FC236}">
                <a16:creationId xmlns:a16="http://schemas.microsoft.com/office/drawing/2014/main" id="{DAB8F009-96B4-4A09-9BDA-3A8137C9E782}"/>
              </a:ext>
            </a:extLst>
          </p:cNvPr>
          <p:cNvSpPr/>
          <p:nvPr/>
        </p:nvSpPr>
        <p:spPr>
          <a:xfrm>
            <a:off x="885795" y="5520850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矩形 272">
            <a:extLst>
              <a:ext uri="{FF2B5EF4-FFF2-40B4-BE49-F238E27FC236}">
                <a16:creationId xmlns:a16="http://schemas.microsoft.com/office/drawing/2014/main" id="{4D3C0F36-B506-4CF7-947E-767340045706}"/>
              </a:ext>
            </a:extLst>
          </p:cNvPr>
          <p:cNvSpPr/>
          <p:nvPr/>
        </p:nvSpPr>
        <p:spPr>
          <a:xfrm>
            <a:off x="8236376" y="2432265"/>
            <a:ext cx="2060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图片收藏及管理工具</a:t>
            </a:r>
          </a:p>
        </p:txBody>
      </p:sp>
      <p:sp>
        <p:nvSpPr>
          <p:cNvPr id="274" name="矩形 273">
            <a:extLst>
              <a:ext uri="{FF2B5EF4-FFF2-40B4-BE49-F238E27FC236}">
                <a16:creationId xmlns:a16="http://schemas.microsoft.com/office/drawing/2014/main" id="{141C2372-4669-4494-B795-FA9963FFB3C6}"/>
              </a:ext>
            </a:extLst>
          </p:cNvPr>
          <p:cNvSpPr/>
          <p:nvPr/>
        </p:nvSpPr>
        <p:spPr>
          <a:xfrm>
            <a:off x="8236376" y="2765564"/>
            <a:ext cx="32592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A5D00"/>
                </a:solidFill>
              </a:rPr>
              <a:t>高效收藏和整理各种图片、</a:t>
            </a:r>
            <a:r>
              <a:rPr lang="en-US" altLang="zh-CN" sz="1400" dirty="0">
                <a:solidFill>
                  <a:srgbClr val="FA5D00"/>
                </a:solidFill>
              </a:rPr>
              <a:t>Sketch </a:t>
            </a:r>
            <a:r>
              <a:rPr lang="zh-CN" altLang="en-US" sz="1400" dirty="0">
                <a:solidFill>
                  <a:srgbClr val="FA5D00"/>
                </a:solidFill>
              </a:rPr>
              <a:t>组件</a:t>
            </a:r>
          </a:p>
        </p:txBody>
      </p:sp>
      <p:sp>
        <p:nvSpPr>
          <p:cNvPr id="279" name="矩形 278">
            <a:extLst>
              <a:ext uri="{FF2B5EF4-FFF2-40B4-BE49-F238E27FC236}">
                <a16:creationId xmlns:a16="http://schemas.microsoft.com/office/drawing/2014/main" id="{BA1FD411-6BD6-4D5E-8825-8DEE3EB03CB0}"/>
              </a:ext>
            </a:extLst>
          </p:cNvPr>
          <p:cNvSpPr/>
          <p:nvPr/>
        </p:nvSpPr>
        <p:spPr>
          <a:xfrm>
            <a:off x="8331749" y="3104964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查找方便</a:t>
            </a:r>
          </a:p>
        </p:txBody>
      </p:sp>
      <p:sp>
        <p:nvSpPr>
          <p:cNvPr id="280" name="矩形: 圆角 279">
            <a:extLst>
              <a:ext uri="{FF2B5EF4-FFF2-40B4-BE49-F238E27FC236}">
                <a16:creationId xmlns:a16="http://schemas.microsoft.com/office/drawing/2014/main" id="{F9AC9C19-A0D0-4F9F-8C95-446D9326E4BB}"/>
              </a:ext>
            </a:extLst>
          </p:cNvPr>
          <p:cNvSpPr/>
          <p:nvPr/>
        </p:nvSpPr>
        <p:spPr>
          <a:xfrm>
            <a:off x="8312084" y="3099798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矩形 280">
            <a:extLst>
              <a:ext uri="{FF2B5EF4-FFF2-40B4-BE49-F238E27FC236}">
                <a16:creationId xmlns:a16="http://schemas.microsoft.com/office/drawing/2014/main" id="{FBACEE26-A2D2-4103-9CB9-10C0570BF62A}"/>
              </a:ext>
            </a:extLst>
          </p:cNvPr>
          <p:cNvSpPr/>
          <p:nvPr/>
        </p:nvSpPr>
        <p:spPr>
          <a:xfrm>
            <a:off x="9337186" y="3104964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功能强大</a:t>
            </a:r>
          </a:p>
        </p:txBody>
      </p:sp>
      <p:sp>
        <p:nvSpPr>
          <p:cNvPr id="282" name="矩形: 圆角 281">
            <a:extLst>
              <a:ext uri="{FF2B5EF4-FFF2-40B4-BE49-F238E27FC236}">
                <a16:creationId xmlns:a16="http://schemas.microsoft.com/office/drawing/2014/main" id="{E270D952-36DB-40A8-852E-004BC17CAC33}"/>
              </a:ext>
            </a:extLst>
          </p:cNvPr>
          <p:cNvSpPr/>
          <p:nvPr/>
        </p:nvSpPr>
        <p:spPr>
          <a:xfrm>
            <a:off x="9317521" y="3099798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矩形 282">
            <a:extLst>
              <a:ext uri="{FF2B5EF4-FFF2-40B4-BE49-F238E27FC236}">
                <a16:creationId xmlns:a16="http://schemas.microsoft.com/office/drawing/2014/main" id="{39EB20B4-3F0D-4B9E-96C1-E68DABE54016}"/>
              </a:ext>
            </a:extLst>
          </p:cNvPr>
          <p:cNvSpPr/>
          <p:nvPr/>
        </p:nvSpPr>
        <p:spPr>
          <a:xfrm>
            <a:off x="10342623" y="3104964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体验超群</a:t>
            </a:r>
          </a:p>
        </p:txBody>
      </p:sp>
      <p:sp>
        <p:nvSpPr>
          <p:cNvPr id="284" name="矩形: 圆角 283">
            <a:extLst>
              <a:ext uri="{FF2B5EF4-FFF2-40B4-BE49-F238E27FC236}">
                <a16:creationId xmlns:a16="http://schemas.microsoft.com/office/drawing/2014/main" id="{3DE4E495-3E10-499D-918F-2BF27987EAEF}"/>
              </a:ext>
            </a:extLst>
          </p:cNvPr>
          <p:cNvSpPr/>
          <p:nvPr/>
        </p:nvSpPr>
        <p:spPr>
          <a:xfrm>
            <a:off x="10322958" y="3099798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矩形 285">
            <a:extLst>
              <a:ext uri="{FF2B5EF4-FFF2-40B4-BE49-F238E27FC236}">
                <a16:creationId xmlns:a16="http://schemas.microsoft.com/office/drawing/2014/main" id="{7F07EC31-273D-4A17-BDFE-CD16DD5824C2}"/>
              </a:ext>
            </a:extLst>
          </p:cNvPr>
          <p:cNvSpPr/>
          <p:nvPr/>
        </p:nvSpPr>
        <p:spPr>
          <a:xfrm>
            <a:off x="8345675" y="3502400"/>
            <a:ext cx="1895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支持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Windows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系统</a:t>
            </a:r>
          </a:p>
        </p:txBody>
      </p:sp>
      <p:sp>
        <p:nvSpPr>
          <p:cNvPr id="287" name="矩形: 圆角 286">
            <a:extLst>
              <a:ext uri="{FF2B5EF4-FFF2-40B4-BE49-F238E27FC236}">
                <a16:creationId xmlns:a16="http://schemas.microsoft.com/office/drawing/2014/main" id="{FF28929A-44FB-440A-A6AE-1FB2B9F90538}"/>
              </a:ext>
            </a:extLst>
          </p:cNvPr>
          <p:cNvSpPr/>
          <p:nvPr/>
        </p:nvSpPr>
        <p:spPr>
          <a:xfrm>
            <a:off x="8312084" y="3497234"/>
            <a:ext cx="1962607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弧形 288">
            <a:extLst>
              <a:ext uri="{FF2B5EF4-FFF2-40B4-BE49-F238E27FC236}">
                <a16:creationId xmlns:a16="http://schemas.microsoft.com/office/drawing/2014/main" id="{A3BCB445-363A-4948-A4A8-3A731F1FC727}"/>
              </a:ext>
            </a:extLst>
          </p:cNvPr>
          <p:cNvSpPr/>
          <p:nvPr/>
        </p:nvSpPr>
        <p:spPr>
          <a:xfrm rot="19881024">
            <a:off x="3860413" y="2868685"/>
            <a:ext cx="3925730" cy="1063175"/>
          </a:xfrm>
          <a:prstGeom prst="arc">
            <a:avLst>
              <a:gd name="adj1" fmla="val 20518713"/>
              <a:gd name="adj2" fmla="val 965950"/>
            </a:avLst>
          </a:prstGeom>
          <a:noFill/>
          <a:ln w="6350">
            <a:solidFill>
              <a:srgbClr val="FA5D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弧形 289">
            <a:extLst>
              <a:ext uri="{FF2B5EF4-FFF2-40B4-BE49-F238E27FC236}">
                <a16:creationId xmlns:a16="http://schemas.microsoft.com/office/drawing/2014/main" id="{79E8FB9D-950F-49CC-8E77-E395C4FC0E62}"/>
              </a:ext>
            </a:extLst>
          </p:cNvPr>
          <p:cNvSpPr/>
          <p:nvPr/>
        </p:nvSpPr>
        <p:spPr>
          <a:xfrm rot="19881024">
            <a:off x="3874193" y="2922648"/>
            <a:ext cx="3700628" cy="1063175"/>
          </a:xfrm>
          <a:prstGeom prst="arc">
            <a:avLst>
              <a:gd name="adj1" fmla="val 8886438"/>
              <a:gd name="adj2" fmla="val 11794823"/>
            </a:avLst>
          </a:prstGeom>
          <a:noFill/>
          <a:ln w="6350">
            <a:solidFill>
              <a:srgbClr val="FA5D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矩形 295">
            <a:extLst>
              <a:ext uri="{FF2B5EF4-FFF2-40B4-BE49-F238E27FC236}">
                <a16:creationId xmlns:a16="http://schemas.microsoft.com/office/drawing/2014/main" id="{FC4CCEA0-90A4-49EF-8BD0-FF6F8727EA82}"/>
              </a:ext>
            </a:extLst>
          </p:cNvPr>
          <p:cNvSpPr/>
          <p:nvPr/>
        </p:nvSpPr>
        <p:spPr>
          <a:xfrm>
            <a:off x="1480628" y="5182924"/>
            <a:ext cx="24513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rgbClr val="FA5D00"/>
                </a:solidFill>
              </a:rPr>
              <a:t>帮助</a:t>
            </a:r>
            <a:r>
              <a:rPr lang="en-US" altLang="zh-CN" sz="1400" dirty="0">
                <a:solidFill>
                  <a:srgbClr val="FA5D00"/>
                </a:solidFill>
              </a:rPr>
              <a:t>PPT</a:t>
            </a:r>
            <a:r>
              <a:rPr lang="zh-CN" altLang="en-US" sz="1400" dirty="0">
                <a:solidFill>
                  <a:srgbClr val="FA5D00"/>
                </a:solidFill>
              </a:rPr>
              <a:t>设计师解决变现难题</a:t>
            </a:r>
          </a:p>
        </p:txBody>
      </p:sp>
      <p:sp>
        <p:nvSpPr>
          <p:cNvPr id="264" name="矩形 263">
            <a:extLst>
              <a:ext uri="{FF2B5EF4-FFF2-40B4-BE49-F238E27FC236}">
                <a16:creationId xmlns:a16="http://schemas.microsoft.com/office/drawing/2014/main" id="{C1967B99-5332-4873-B5D1-9D05B1B0248A}"/>
              </a:ext>
            </a:extLst>
          </p:cNvPr>
          <p:cNvSpPr/>
          <p:nvPr/>
        </p:nvSpPr>
        <p:spPr>
          <a:xfrm>
            <a:off x="8236376" y="4849625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PPT</a:t>
            </a:r>
            <a:r>
              <a:rPr lang="zh-CN" altLang="en-US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爱好者学习社区</a:t>
            </a:r>
          </a:p>
        </p:txBody>
      </p:sp>
      <p:sp>
        <p:nvSpPr>
          <p:cNvPr id="265" name="矩形 264">
            <a:extLst>
              <a:ext uri="{FF2B5EF4-FFF2-40B4-BE49-F238E27FC236}">
                <a16:creationId xmlns:a16="http://schemas.microsoft.com/office/drawing/2014/main" id="{93291F2D-54BC-4AC3-9FA8-D0E3E3892582}"/>
              </a:ext>
            </a:extLst>
          </p:cNvPr>
          <p:cNvSpPr/>
          <p:nvPr/>
        </p:nvSpPr>
        <p:spPr>
          <a:xfrm>
            <a:off x="8236376" y="5182924"/>
            <a:ext cx="33105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A5D00"/>
                </a:solidFill>
              </a:rPr>
              <a:t>汇集全球优秀</a:t>
            </a:r>
            <a:r>
              <a:rPr lang="en-US" altLang="zh-CN" sz="1400" dirty="0">
                <a:solidFill>
                  <a:srgbClr val="FA5D00"/>
                </a:solidFill>
              </a:rPr>
              <a:t>PPTer</a:t>
            </a:r>
            <a:r>
              <a:rPr lang="zh-CN" altLang="en-US" sz="1400" dirty="0">
                <a:solidFill>
                  <a:srgbClr val="FA5D00"/>
                </a:solidFill>
              </a:rPr>
              <a:t>，发现幻灯的力量！</a:t>
            </a:r>
          </a:p>
        </p:txBody>
      </p:sp>
      <p:sp>
        <p:nvSpPr>
          <p:cNvPr id="268" name="矩形 267">
            <a:extLst>
              <a:ext uri="{FF2B5EF4-FFF2-40B4-BE49-F238E27FC236}">
                <a16:creationId xmlns:a16="http://schemas.microsoft.com/office/drawing/2014/main" id="{C0F748B8-885F-4059-B863-545E7A92EDF7}"/>
              </a:ext>
            </a:extLst>
          </p:cNvPr>
          <p:cNvSpPr/>
          <p:nvPr/>
        </p:nvSpPr>
        <p:spPr>
          <a:xfrm>
            <a:off x="9337186" y="5535619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动画教程</a:t>
            </a:r>
          </a:p>
        </p:txBody>
      </p:sp>
      <p:sp>
        <p:nvSpPr>
          <p:cNvPr id="269" name="矩形: 圆角 268">
            <a:extLst>
              <a:ext uri="{FF2B5EF4-FFF2-40B4-BE49-F238E27FC236}">
                <a16:creationId xmlns:a16="http://schemas.microsoft.com/office/drawing/2014/main" id="{B77A404E-C2DF-4699-AB34-07D890BF28B0}"/>
              </a:ext>
            </a:extLst>
          </p:cNvPr>
          <p:cNvSpPr/>
          <p:nvPr/>
        </p:nvSpPr>
        <p:spPr>
          <a:xfrm>
            <a:off x="9317521" y="5530453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矩形 269">
            <a:extLst>
              <a:ext uri="{FF2B5EF4-FFF2-40B4-BE49-F238E27FC236}">
                <a16:creationId xmlns:a16="http://schemas.microsoft.com/office/drawing/2014/main" id="{7FE5041C-3C11-4303-AA8B-FF0E0BC78448}"/>
              </a:ext>
            </a:extLst>
          </p:cNvPr>
          <p:cNvSpPr/>
          <p:nvPr/>
        </p:nvSpPr>
        <p:spPr>
          <a:xfrm>
            <a:off x="10342623" y="5535619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模板素材</a:t>
            </a:r>
          </a:p>
        </p:txBody>
      </p:sp>
      <p:sp>
        <p:nvSpPr>
          <p:cNvPr id="271" name="矩形: 圆角 270">
            <a:extLst>
              <a:ext uri="{FF2B5EF4-FFF2-40B4-BE49-F238E27FC236}">
                <a16:creationId xmlns:a16="http://schemas.microsoft.com/office/drawing/2014/main" id="{A327970F-8610-4C82-B3ED-E048EB7D8B5E}"/>
              </a:ext>
            </a:extLst>
          </p:cNvPr>
          <p:cNvSpPr/>
          <p:nvPr/>
        </p:nvSpPr>
        <p:spPr>
          <a:xfrm>
            <a:off x="10322958" y="5530453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矩形 297">
            <a:extLst>
              <a:ext uri="{FF2B5EF4-FFF2-40B4-BE49-F238E27FC236}">
                <a16:creationId xmlns:a16="http://schemas.microsoft.com/office/drawing/2014/main" id="{2A25139F-4642-44C9-885A-0B5F5C39BAB3}"/>
              </a:ext>
            </a:extLst>
          </p:cNvPr>
          <p:cNvSpPr>
            <a:spLocks/>
          </p:cNvSpPr>
          <p:nvPr/>
        </p:nvSpPr>
        <p:spPr>
          <a:xfrm rot="17584426">
            <a:off x="-1642214" y="1689017"/>
            <a:ext cx="4546400" cy="361564"/>
          </a:xfrm>
          <a:prstGeom prst="rect">
            <a:avLst/>
          </a:prstGeom>
          <a:gradFill>
            <a:gsLst>
              <a:gs pos="48000">
                <a:srgbClr val="FF9119"/>
              </a:gs>
              <a:gs pos="100000">
                <a:srgbClr val="FF7621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355600" dist="342900" dir="5400000" sx="96000" sy="96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n w="635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+mn-ea"/>
              </a:rPr>
              <a:t>www.pptcool.com · www.pptcool.com.</a:t>
            </a:r>
          </a:p>
        </p:txBody>
      </p:sp>
      <p:sp>
        <p:nvSpPr>
          <p:cNvPr id="300" name="矩形 299">
            <a:extLst>
              <a:ext uri="{FF2B5EF4-FFF2-40B4-BE49-F238E27FC236}">
                <a16:creationId xmlns:a16="http://schemas.microsoft.com/office/drawing/2014/main" id="{1E7E156D-6117-4FCD-8B2F-6A2A55FD3494}"/>
              </a:ext>
            </a:extLst>
          </p:cNvPr>
          <p:cNvSpPr>
            <a:spLocks/>
          </p:cNvSpPr>
          <p:nvPr/>
        </p:nvSpPr>
        <p:spPr>
          <a:xfrm rot="17584426">
            <a:off x="9664492" y="5000411"/>
            <a:ext cx="4546400" cy="361564"/>
          </a:xfrm>
          <a:prstGeom prst="rect">
            <a:avLst/>
          </a:prstGeom>
          <a:gradFill>
            <a:gsLst>
              <a:gs pos="48000">
                <a:srgbClr val="FF9119"/>
              </a:gs>
              <a:gs pos="100000">
                <a:srgbClr val="FF7621"/>
              </a:gs>
            </a:gsLst>
            <a:path path="circle">
              <a:fillToRect l="100000" b="100000"/>
            </a:path>
          </a:gradFill>
          <a:ln>
            <a:noFill/>
          </a:ln>
          <a:effectLst>
            <a:outerShdw blurRad="355600" dist="342900" dir="5400000" sx="96000" sy="96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n w="635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+mn-ea"/>
              </a:rPr>
              <a:t>www.pptcool.com · www.pptcool.com.</a:t>
            </a:r>
          </a:p>
        </p:txBody>
      </p:sp>
      <p:sp>
        <p:nvSpPr>
          <p:cNvPr id="301" name="星形: 四角 300">
            <a:extLst>
              <a:ext uri="{FF2B5EF4-FFF2-40B4-BE49-F238E27FC236}">
                <a16:creationId xmlns:a16="http://schemas.microsoft.com/office/drawing/2014/main" id="{8D798034-61F6-48FF-B482-46FD5E75BB02}"/>
              </a:ext>
            </a:extLst>
          </p:cNvPr>
          <p:cNvSpPr/>
          <p:nvPr/>
        </p:nvSpPr>
        <p:spPr>
          <a:xfrm rot="3561311">
            <a:off x="7325835" y="2239329"/>
            <a:ext cx="511851" cy="511851"/>
          </a:xfrm>
          <a:prstGeom prst="star4">
            <a:avLst>
              <a:gd name="adj" fmla="val 13589"/>
            </a:avLst>
          </a:prstGeom>
          <a:solidFill>
            <a:srgbClr val="FA5D00"/>
          </a:solidFill>
          <a:ln>
            <a:noFill/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51E1797-56A5-408C-B839-00CDFE14C50A}"/>
              </a:ext>
            </a:extLst>
          </p:cNvPr>
          <p:cNvSpPr/>
          <p:nvPr/>
        </p:nvSpPr>
        <p:spPr>
          <a:xfrm>
            <a:off x="1480628" y="1819236"/>
            <a:ext cx="2384026" cy="552899"/>
          </a:xfrm>
          <a:prstGeom prst="roundRect">
            <a:avLst/>
          </a:prstGeom>
          <a:gradFill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55600" dist="190500" dir="2700000" sx="96000" sy="96000" algn="tl" rotWithShape="0">
              <a:srgbClr val="FA5D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0" name="矩形: 圆角 189">
            <a:extLst>
              <a:ext uri="{FF2B5EF4-FFF2-40B4-BE49-F238E27FC236}">
                <a16:creationId xmlns:a16="http://schemas.microsoft.com/office/drawing/2014/main" id="{0EF4D5E5-2460-4215-9AAC-DC2A5E5923F5}"/>
              </a:ext>
            </a:extLst>
          </p:cNvPr>
          <p:cNvSpPr/>
          <p:nvPr/>
        </p:nvSpPr>
        <p:spPr>
          <a:xfrm>
            <a:off x="1480628" y="4282841"/>
            <a:ext cx="2384026" cy="552899"/>
          </a:xfrm>
          <a:prstGeom prst="roundRect">
            <a:avLst/>
          </a:prstGeom>
          <a:gradFill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55600" dist="190500" dir="2700000" sx="96000" sy="96000" algn="tl" rotWithShape="0">
              <a:srgbClr val="FA5D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1" name="矩形: 圆角 190">
            <a:extLst>
              <a:ext uri="{FF2B5EF4-FFF2-40B4-BE49-F238E27FC236}">
                <a16:creationId xmlns:a16="http://schemas.microsoft.com/office/drawing/2014/main" id="{1A408331-2E78-49E2-9E33-EB80B4C850B4}"/>
              </a:ext>
            </a:extLst>
          </p:cNvPr>
          <p:cNvSpPr/>
          <p:nvPr/>
        </p:nvSpPr>
        <p:spPr>
          <a:xfrm>
            <a:off x="8313669" y="1819236"/>
            <a:ext cx="2384026" cy="552899"/>
          </a:xfrm>
          <a:prstGeom prst="roundRect">
            <a:avLst/>
          </a:prstGeom>
          <a:gradFill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55600" dist="190500" dir="2700000" sx="96000" sy="96000" algn="tl" rotWithShape="0">
              <a:srgbClr val="FA5D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2" name="矩形: 圆角 191">
            <a:extLst>
              <a:ext uri="{FF2B5EF4-FFF2-40B4-BE49-F238E27FC236}">
                <a16:creationId xmlns:a16="http://schemas.microsoft.com/office/drawing/2014/main" id="{E227C7C9-48DC-4FC2-BE0A-725E34994EF6}"/>
              </a:ext>
            </a:extLst>
          </p:cNvPr>
          <p:cNvSpPr/>
          <p:nvPr/>
        </p:nvSpPr>
        <p:spPr>
          <a:xfrm>
            <a:off x="8313669" y="4296308"/>
            <a:ext cx="2384026" cy="552899"/>
          </a:xfrm>
          <a:prstGeom prst="roundRect">
            <a:avLst/>
          </a:prstGeom>
          <a:gradFill>
            <a:gsLst>
              <a:gs pos="15000">
                <a:srgbClr val="FA8300"/>
              </a:gs>
              <a:gs pos="100000">
                <a:srgbClr val="FA5D00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355600" dist="190500" dir="2700000" sx="96000" sy="96000" algn="tl" rotWithShape="0">
              <a:srgbClr val="FA5D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1" name="星形: 四角 200">
            <a:extLst>
              <a:ext uri="{FF2B5EF4-FFF2-40B4-BE49-F238E27FC236}">
                <a16:creationId xmlns:a16="http://schemas.microsoft.com/office/drawing/2014/main" id="{23412ECF-9A33-4A44-94D0-47B417372770}"/>
              </a:ext>
            </a:extLst>
          </p:cNvPr>
          <p:cNvSpPr/>
          <p:nvPr/>
        </p:nvSpPr>
        <p:spPr>
          <a:xfrm>
            <a:off x="2707153" y="789325"/>
            <a:ext cx="459222" cy="459222"/>
          </a:xfrm>
          <a:prstGeom prst="star4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CA2330E-1087-456F-A5E0-D01015E589C2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441" y="1923803"/>
            <a:ext cx="1584840" cy="343038"/>
          </a:xfrm>
          <a:prstGeom prst="rect">
            <a:avLst/>
          </a:prstGeom>
        </p:spPr>
      </p:pic>
      <p:sp>
        <p:nvSpPr>
          <p:cNvPr id="193" name="星形: 四角 192">
            <a:extLst>
              <a:ext uri="{FF2B5EF4-FFF2-40B4-BE49-F238E27FC236}">
                <a16:creationId xmlns:a16="http://schemas.microsoft.com/office/drawing/2014/main" id="{D309233A-0006-4B17-A1D1-5015BCC1DA8C}"/>
              </a:ext>
            </a:extLst>
          </p:cNvPr>
          <p:cNvSpPr/>
          <p:nvPr/>
        </p:nvSpPr>
        <p:spPr>
          <a:xfrm>
            <a:off x="1680942" y="1876551"/>
            <a:ext cx="265516" cy="265516"/>
          </a:xfrm>
          <a:prstGeom prst="star4">
            <a:avLst/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53B8DEC-B43F-4CD6-AB29-1BE1F9F4AAB4}"/>
              </a:ext>
            </a:extLst>
          </p:cNvPr>
          <p:cNvGrpSpPr/>
          <p:nvPr/>
        </p:nvGrpSpPr>
        <p:grpSpPr>
          <a:xfrm>
            <a:off x="8407337" y="1879600"/>
            <a:ext cx="1524748" cy="437386"/>
            <a:chOff x="8328662" y="1857830"/>
            <a:chExt cx="1524748" cy="437386"/>
          </a:xfrm>
        </p:grpSpPr>
        <p:sp>
          <p:nvSpPr>
            <p:cNvPr id="277" name="TextBox 54">
              <a:extLst>
                <a:ext uri="{FF2B5EF4-FFF2-40B4-BE49-F238E27FC236}">
                  <a16:creationId xmlns:a16="http://schemas.microsoft.com/office/drawing/2014/main" id="{799E36DC-9D71-4CE5-BB28-E3EA82F04EEC}"/>
                </a:ext>
              </a:extLst>
            </p:cNvPr>
            <p:cNvSpPr txBox="1"/>
            <p:nvPr/>
          </p:nvSpPr>
          <p:spPr>
            <a:xfrm>
              <a:off x="8565431" y="1901573"/>
              <a:ext cx="12879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+mn-ea"/>
                  <a:ea typeface="+mn-ea"/>
                </a:rPr>
                <a:t>Billfish</a:t>
              </a:r>
              <a:endParaRPr lang="zh-CN" altLang="en-US" sz="1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pic>
          <p:nvPicPr>
            <p:cNvPr id="278" name="图片 277" descr="图标&#10;&#10;描述已自动生成">
              <a:extLst>
                <a:ext uri="{FF2B5EF4-FFF2-40B4-BE49-F238E27FC236}">
                  <a16:creationId xmlns:a16="http://schemas.microsoft.com/office/drawing/2014/main" id="{2AD1DB9C-FBAC-4847-8923-A3BD1BCE0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3008" b="98496" l="0" r="98496">
                          <a14:foregroundMark x1="66628" y1="48639" x2="66917" y2="71429"/>
                          <a14:foregroundMark x1="66165" y1="12030" x2="66368" y2="28061"/>
                          <a14:foregroundMark x1="50897" y1="53410" x2="78947" y2="82707"/>
                          <a14:foregroundMark x1="11278" y1="12030" x2="25231" y2="26604"/>
                          <a14:foregroundMark x1="17066" y1="69447" x2="11278" y2="87970"/>
                          <a14:foregroundMark x1="28406" y1="33160" x2="28138" y2="34019"/>
                          <a14:foregroundMark x1="37594" y1="3759" x2="34633" y2="13233"/>
                          <a14:foregroundMark x1="18045" y1="4511" x2="0" y2="44361"/>
                          <a14:foregroundMark x1="32358" y1="82197" x2="35338" y2="94737"/>
                          <a14:foregroundMark x1="17293" y1="18797" x2="20304" y2="31469"/>
                          <a14:foregroundMark x1="6015" y1="49624" x2="18797" y2="96992"/>
                          <a14:foregroundMark x1="49541" y1="60797" x2="99248" y2="96241"/>
                          <a14:foregroundMark x1="12782" y1="34586" x2="16071" y2="36930"/>
                          <a14:foregroundMark x1="48383" y1="77675" x2="72932" y2="99248"/>
                          <a14:foregroundMark x1="48460" y1="66680" x2="93233" y2="49624"/>
                          <a14:foregroundMark x1="47944" y1="69487" x2="98496" y2="70677"/>
                          <a14:foregroundMark x1="73182" y1="32505" x2="93985" y2="20301"/>
                          <a14:foregroundMark x1="56057" y1="21337" x2="84962" y2="4511"/>
                          <a14:backgroundMark x1="42105" y1="25564" x2="36842" y2="48872"/>
                          <a14:backgroundMark x1="31579" y1="20301" x2="66165" y2="42857"/>
                          <a14:backgroundMark x1="39098" y1="23308" x2="30827" y2="16541"/>
                          <a14:backgroundMark x1="41353" y1="34586" x2="34586" y2="71429"/>
                          <a14:backgroundMark x1="31579" y1="42105" x2="24812" y2="58647"/>
                          <a14:backgroundMark x1="32331" y1="36090" x2="27068" y2="45865"/>
                          <a14:backgroundMark x1="29323" y1="34586" x2="27820" y2="45113"/>
                          <a14:backgroundMark x1="28571" y1="56391" x2="30827" y2="78195"/>
                          <a14:backgroundMark x1="33083" y1="70677" x2="34586" y2="78195"/>
                          <a14:backgroundMark x1="24812" y1="55639" x2="19549" y2="57143"/>
                          <a14:backgroundMark x1="31579" y1="64662" x2="36090" y2="81203"/>
                          <a14:backgroundMark x1="63910" y1="42105" x2="68421" y2="47368"/>
                        </a14:backgroundRemoval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28662" y="1857830"/>
              <a:ext cx="437386" cy="437386"/>
            </a:xfrm>
            <a:prstGeom prst="rect">
              <a:avLst/>
            </a:prstGeom>
          </p:spPr>
        </p:pic>
      </p:grpSp>
      <p:sp>
        <p:nvSpPr>
          <p:cNvPr id="252" name="矩形 251">
            <a:extLst>
              <a:ext uri="{FF2B5EF4-FFF2-40B4-BE49-F238E27FC236}">
                <a16:creationId xmlns:a16="http://schemas.microsoft.com/office/drawing/2014/main" id="{70A09F9B-D757-4D75-AC92-D1BAF4968A1B}"/>
              </a:ext>
            </a:extLst>
          </p:cNvPr>
          <p:cNvSpPr/>
          <p:nvPr/>
        </p:nvSpPr>
        <p:spPr>
          <a:xfrm>
            <a:off x="2289827" y="4874036"/>
            <a:ext cx="1643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rgbClr val="FA5D00"/>
                </a:solidFill>
                <a:latin typeface="金山云技术体" pitchFamily="2" charset="-122"/>
                <a:ea typeface="金山云技术体" pitchFamily="2" charset="-122"/>
              </a:rPr>
              <a:t>设计师变现工具</a:t>
            </a:r>
          </a:p>
        </p:txBody>
      </p:sp>
      <p:sp>
        <p:nvSpPr>
          <p:cNvPr id="255" name="矩形 254">
            <a:extLst>
              <a:ext uri="{FF2B5EF4-FFF2-40B4-BE49-F238E27FC236}">
                <a16:creationId xmlns:a16="http://schemas.microsoft.com/office/drawing/2014/main" id="{2014CC1A-3D2A-43DD-BBA6-FD814AF3AC76}"/>
              </a:ext>
            </a:extLst>
          </p:cNvPr>
          <p:cNvSpPr/>
          <p:nvPr/>
        </p:nvSpPr>
        <p:spPr>
          <a:xfrm>
            <a:off x="1910897" y="5526016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智能匹配</a:t>
            </a:r>
          </a:p>
        </p:txBody>
      </p:sp>
      <p:sp>
        <p:nvSpPr>
          <p:cNvPr id="256" name="矩形: 圆角 255">
            <a:extLst>
              <a:ext uri="{FF2B5EF4-FFF2-40B4-BE49-F238E27FC236}">
                <a16:creationId xmlns:a16="http://schemas.microsoft.com/office/drawing/2014/main" id="{2A524ED1-8B87-49DB-8D9D-8AFE18CFA4F5}"/>
              </a:ext>
            </a:extLst>
          </p:cNvPr>
          <p:cNvSpPr/>
          <p:nvPr/>
        </p:nvSpPr>
        <p:spPr>
          <a:xfrm>
            <a:off x="1891232" y="5520850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矩形 256">
            <a:extLst>
              <a:ext uri="{FF2B5EF4-FFF2-40B4-BE49-F238E27FC236}">
                <a16:creationId xmlns:a16="http://schemas.microsoft.com/office/drawing/2014/main" id="{B3CE7B80-1C2A-4B43-A747-AD46A055D16D}"/>
              </a:ext>
            </a:extLst>
          </p:cNvPr>
          <p:cNvSpPr/>
          <p:nvPr/>
        </p:nvSpPr>
        <p:spPr>
          <a:xfrm>
            <a:off x="2916334" y="5526016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无需抢单</a:t>
            </a:r>
          </a:p>
        </p:txBody>
      </p:sp>
      <p:sp>
        <p:nvSpPr>
          <p:cNvPr id="258" name="矩形: 圆角 257">
            <a:extLst>
              <a:ext uri="{FF2B5EF4-FFF2-40B4-BE49-F238E27FC236}">
                <a16:creationId xmlns:a16="http://schemas.microsoft.com/office/drawing/2014/main" id="{D94D2844-CC91-409C-BB20-1680D784779D}"/>
              </a:ext>
            </a:extLst>
          </p:cNvPr>
          <p:cNvSpPr/>
          <p:nvPr/>
        </p:nvSpPr>
        <p:spPr>
          <a:xfrm>
            <a:off x="2896669" y="5520850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2" name="图片 261">
            <a:extLst>
              <a:ext uri="{FF2B5EF4-FFF2-40B4-BE49-F238E27FC236}">
                <a16:creationId xmlns:a16="http://schemas.microsoft.com/office/drawing/2014/main" id="{39D79954-D0F9-49CF-BDA4-6033BB64830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5534" y="4368583"/>
            <a:ext cx="1743607" cy="402371"/>
          </a:xfrm>
          <a:prstGeom prst="rect">
            <a:avLst/>
          </a:prstGeom>
        </p:spPr>
      </p:pic>
      <p:sp>
        <p:nvSpPr>
          <p:cNvPr id="194" name="星形: 四角 193">
            <a:extLst>
              <a:ext uri="{FF2B5EF4-FFF2-40B4-BE49-F238E27FC236}">
                <a16:creationId xmlns:a16="http://schemas.microsoft.com/office/drawing/2014/main" id="{310E3BAA-270E-436E-BC20-3B3125D0AB40}"/>
              </a:ext>
            </a:extLst>
          </p:cNvPr>
          <p:cNvSpPr/>
          <p:nvPr/>
        </p:nvSpPr>
        <p:spPr>
          <a:xfrm>
            <a:off x="1576011" y="4370933"/>
            <a:ext cx="265516" cy="265516"/>
          </a:xfrm>
          <a:prstGeom prst="star4">
            <a:avLst/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星形: 四角 194">
            <a:extLst>
              <a:ext uri="{FF2B5EF4-FFF2-40B4-BE49-F238E27FC236}">
                <a16:creationId xmlns:a16="http://schemas.microsoft.com/office/drawing/2014/main" id="{23D48515-EA45-4AB3-9292-6C936EDA88E5}"/>
              </a:ext>
            </a:extLst>
          </p:cNvPr>
          <p:cNvSpPr/>
          <p:nvPr/>
        </p:nvSpPr>
        <p:spPr>
          <a:xfrm>
            <a:off x="10220972" y="1883321"/>
            <a:ext cx="294628" cy="294628"/>
          </a:xfrm>
          <a:prstGeom prst="star4">
            <a:avLst/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星形: 四角 195">
            <a:extLst>
              <a:ext uri="{FF2B5EF4-FFF2-40B4-BE49-F238E27FC236}">
                <a16:creationId xmlns:a16="http://schemas.microsoft.com/office/drawing/2014/main" id="{7420452C-470E-49FF-849C-FA3AB8D2652E}"/>
              </a:ext>
            </a:extLst>
          </p:cNvPr>
          <p:cNvSpPr/>
          <p:nvPr/>
        </p:nvSpPr>
        <p:spPr>
          <a:xfrm rot="917771">
            <a:off x="9897924" y="2073990"/>
            <a:ext cx="199930" cy="199930"/>
          </a:xfrm>
          <a:prstGeom prst="star4">
            <a:avLst/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矩形 265">
            <a:extLst>
              <a:ext uri="{FF2B5EF4-FFF2-40B4-BE49-F238E27FC236}">
                <a16:creationId xmlns:a16="http://schemas.microsoft.com/office/drawing/2014/main" id="{A1CA2745-4667-45EB-B07F-F869F49ABC2A}"/>
              </a:ext>
            </a:extLst>
          </p:cNvPr>
          <p:cNvSpPr/>
          <p:nvPr/>
        </p:nvSpPr>
        <p:spPr>
          <a:xfrm>
            <a:off x="8331749" y="5535619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设计教程</a:t>
            </a:r>
          </a:p>
        </p:txBody>
      </p:sp>
      <p:sp>
        <p:nvSpPr>
          <p:cNvPr id="267" name="矩形: 圆角 266">
            <a:extLst>
              <a:ext uri="{FF2B5EF4-FFF2-40B4-BE49-F238E27FC236}">
                <a16:creationId xmlns:a16="http://schemas.microsoft.com/office/drawing/2014/main" id="{170DF2D9-F594-4C0E-AD47-85E706E9B9A0}"/>
              </a:ext>
            </a:extLst>
          </p:cNvPr>
          <p:cNvSpPr/>
          <p:nvPr/>
        </p:nvSpPr>
        <p:spPr>
          <a:xfrm>
            <a:off x="8312084" y="5530453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8" name="图片 287">
            <a:extLst>
              <a:ext uri="{FF2B5EF4-FFF2-40B4-BE49-F238E27FC236}">
                <a16:creationId xmlns:a16="http://schemas.microsoft.com/office/drawing/2014/main" id="{C218ADBE-7EA9-4794-82DD-41DEDBDEB92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31368" y="4419270"/>
            <a:ext cx="1331280" cy="324858"/>
          </a:xfrm>
          <a:prstGeom prst="rect">
            <a:avLst/>
          </a:prstGeom>
        </p:spPr>
      </p:pic>
      <p:sp>
        <p:nvSpPr>
          <p:cNvPr id="197" name="星形: 四角 196">
            <a:extLst>
              <a:ext uri="{FF2B5EF4-FFF2-40B4-BE49-F238E27FC236}">
                <a16:creationId xmlns:a16="http://schemas.microsoft.com/office/drawing/2014/main" id="{5B384B57-D990-4082-B347-F2CBD0B86C5C}"/>
              </a:ext>
            </a:extLst>
          </p:cNvPr>
          <p:cNvSpPr/>
          <p:nvPr/>
        </p:nvSpPr>
        <p:spPr>
          <a:xfrm>
            <a:off x="10232257" y="4527688"/>
            <a:ext cx="265516" cy="265516"/>
          </a:xfrm>
          <a:prstGeom prst="star4">
            <a:avLst/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星形: 四角 197">
            <a:extLst>
              <a:ext uri="{FF2B5EF4-FFF2-40B4-BE49-F238E27FC236}">
                <a16:creationId xmlns:a16="http://schemas.microsoft.com/office/drawing/2014/main" id="{CD60B581-E74E-47B1-A8E7-4C554CCDC527}"/>
              </a:ext>
            </a:extLst>
          </p:cNvPr>
          <p:cNvSpPr/>
          <p:nvPr/>
        </p:nvSpPr>
        <p:spPr>
          <a:xfrm rot="917771">
            <a:off x="10048873" y="4368723"/>
            <a:ext cx="199930" cy="199930"/>
          </a:xfrm>
          <a:prstGeom prst="star4">
            <a:avLst/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星形: 四角 198">
            <a:extLst>
              <a:ext uri="{FF2B5EF4-FFF2-40B4-BE49-F238E27FC236}">
                <a16:creationId xmlns:a16="http://schemas.microsoft.com/office/drawing/2014/main" id="{7E1004C0-8C95-456B-AEF1-56C285511C89}"/>
              </a:ext>
            </a:extLst>
          </p:cNvPr>
          <p:cNvSpPr/>
          <p:nvPr/>
        </p:nvSpPr>
        <p:spPr>
          <a:xfrm rot="917771">
            <a:off x="1900608" y="2136277"/>
            <a:ext cx="120465" cy="120465"/>
          </a:xfrm>
          <a:prstGeom prst="star4">
            <a:avLst/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星形: 四角 202">
            <a:extLst>
              <a:ext uri="{FF2B5EF4-FFF2-40B4-BE49-F238E27FC236}">
                <a16:creationId xmlns:a16="http://schemas.microsoft.com/office/drawing/2014/main" id="{7934EE42-7197-462C-B21E-8FCFFAC8A67D}"/>
              </a:ext>
            </a:extLst>
          </p:cNvPr>
          <p:cNvSpPr/>
          <p:nvPr/>
        </p:nvSpPr>
        <p:spPr>
          <a:xfrm rot="917771">
            <a:off x="1739526" y="4644548"/>
            <a:ext cx="120465" cy="120465"/>
          </a:xfrm>
          <a:prstGeom prst="star4">
            <a:avLst/>
          </a:prstGeom>
          <a:solidFill>
            <a:srgbClr val="FF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6779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A33A28F-4CF5-470E-9598-0A14D5C7A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7" y="-9442"/>
            <a:ext cx="12193057" cy="687688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F5D3D4B-12E4-44B3-9A3B-D3CB4E5FB7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2410" y="2702133"/>
            <a:ext cx="952005" cy="952007"/>
          </a:xfrm>
          <a:prstGeom prst="roundRect">
            <a:avLst>
              <a:gd name="adj" fmla="val 6397"/>
            </a:avLst>
          </a:prstGeom>
          <a:ln w="12700">
            <a:solidFill>
              <a:srgbClr val="EAAD16"/>
            </a:solidFill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F299345-5CDC-44B8-8DBA-2E4144CFE7EA}"/>
              </a:ext>
            </a:extLst>
          </p:cNvPr>
          <p:cNvSpPr txBox="1"/>
          <p:nvPr/>
        </p:nvSpPr>
        <p:spPr>
          <a:xfrm>
            <a:off x="3294957" y="2853622"/>
            <a:ext cx="1847227" cy="32823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en-US" altLang="zh-CN" sz="2133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+mj-ea"/>
                <a:ea typeface="+mj-ea"/>
              </a:rPr>
              <a:t>PPT</a:t>
            </a:r>
            <a:r>
              <a:rPr lang="zh-CN" altLang="en-US" sz="2133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+mj-ea"/>
                <a:ea typeface="+mj-ea"/>
              </a:rPr>
              <a:t>竞技场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67317E-77D0-46C6-9BAE-BF975538C723}"/>
              </a:ext>
            </a:extLst>
          </p:cNvPr>
          <p:cNvSpPr txBox="1"/>
          <p:nvPr/>
        </p:nvSpPr>
        <p:spPr>
          <a:xfrm>
            <a:off x="3294961" y="3333828"/>
            <a:ext cx="1847223" cy="184666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defTabSz="1219170">
              <a:spcBef>
                <a:spcPts val="2667"/>
              </a:spcBef>
              <a:defRPr/>
            </a:pP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OPPOSans H" panose="00020600040101010101" pitchFamily="18" charset="-122"/>
              </a:rPr>
              <a:t>微信：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OPPOSans H" panose="00020600040101010101" pitchFamily="18" charset="-122"/>
              </a:rPr>
              <a:t>anchuangPPT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FD7979-40D5-4C13-AF74-DA6EB9BD7C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9742" y="2839582"/>
            <a:ext cx="1958724" cy="1958721"/>
          </a:xfrm>
          <a:prstGeom prst="roundRect">
            <a:avLst>
              <a:gd name="adj" fmla="val 4419"/>
            </a:avLst>
          </a:prstGeom>
          <a:ln w="19050">
            <a:solidFill>
              <a:srgbClr val="EAAD16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900AE5E-8AF4-4D36-8D1B-3E2138834CB8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9471" y="2874116"/>
            <a:ext cx="1901013" cy="190101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C23510F-D520-491A-B90A-E70BE0BC5FB7}"/>
              </a:ext>
            </a:extLst>
          </p:cNvPr>
          <p:cNvSpPr txBox="1"/>
          <p:nvPr/>
        </p:nvSpPr>
        <p:spPr>
          <a:xfrm>
            <a:off x="2078437" y="3785967"/>
            <a:ext cx="2284013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PPT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“三自”设计师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B9D5395-8366-4509-AF28-7C35D4DC60BD}"/>
              </a:ext>
            </a:extLst>
          </p:cNvPr>
          <p:cNvSpPr/>
          <p:nvPr/>
        </p:nvSpPr>
        <p:spPr>
          <a:xfrm>
            <a:off x="2278410" y="4151822"/>
            <a:ext cx="588563" cy="279400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FB7ECE7-07CB-4E3A-B5AC-7DA28C143C12}"/>
              </a:ext>
            </a:extLst>
          </p:cNvPr>
          <p:cNvSpPr txBox="1"/>
          <p:nvPr/>
        </p:nvSpPr>
        <p:spPr>
          <a:xfrm>
            <a:off x="2275182" y="4139122"/>
            <a:ext cx="59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自由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7BC13CE-FF1B-46C5-9029-B9AE415B964C}"/>
              </a:ext>
            </a:extLst>
          </p:cNvPr>
          <p:cNvSpPr/>
          <p:nvPr/>
        </p:nvSpPr>
        <p:spPr>
          <a:xfrm>
            <a:off x="2951510" y="4151822"/>
            <a:ext cx="588563" cy="279400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A6AAF1-2E25-44B9-A5E6-CC8D394736EB}"/>
              </a:ext>
            </a:extLst>
          </p:cNvPr>
          <p:cNvSpPr txBox="1"/>
          <p:nvPr/>
        </p:nvSpPr>
        <p:spPr>
          <a:xfrm>
            <a:off x="2948282" y="4139122"/>
            <a:ext cx="59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自学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C8DBB5F-9168-403A-AF8D-6434AB095DC6}"/>
              </a:ext>
            </a:extLst>
          </p:cNvPr>
          <p:cNvSpPr/>
          <p:nvPr/>
        </p:nvSpPr>
        <p:spPr>
          <a:xfrm>
            <a:off x="3624610" y="4151822"/>
            <a:ext cx="588563" cy="279400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6E317F3-3C32-4D62-9DDB-BFBA33DD5653}"/>
              </a:ext>
            </a:extLst>
          </p:cNvPr>
          <p:cNvSpPr txBox="1"/>
          <p:nvPr/>
        </p:nvSpPr>
        <p:spPr>
          <a:xfrm>
            <a:off x="3627732" y="4139122"/>
            <a:ext cx="582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自嗨</a:t>
            </a:r>
          </a:p>
        </p:txBody>
      </p:sp>
    </p:spTree>
    <p:extLst>
      <p:ext uri="{BB962C8B-B14F-4D97-AF65-F5344CB8AC3E}">
        <p14:creationId xmlns:p14="http://schemas.microsoft.com/office/powerpoint/2010/main" val="235217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6E0EEF9-61A4-F6E1-83FA-65F6671AD972}"/>
              </a:ext>
            </a:extLst>
          </p:cNvPr>
          <p:cNvSpPr txBox="1"/>
          <p:nvPr/>
        </p:nvSpPr>
        <p:spPr>
          <a:xfrm>
            <a:off x="367119" y="3385577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0951826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8577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359.8518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玩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25.4866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真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91.1214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55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55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45.2484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不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63.4241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惧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81.5999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挑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99.7756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战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</TotalTime>
  <Words>530</Words>
  <Application>Microsoft Office PowerPoint</Application>
  <PresentationFormat>宽屏</PresentationFormat>
  <Paragraphs>129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等线</vt:lpstr>
      <vt:lpstr>等线 Light</vt:lpstr>
      <vt:lpstr>金山云技术体</vt:lpstr>
      <vt:lpstr>Arial</vt:lpstr>
      <vt:lpstr>Bahnschrift SemiBold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活力橙设计感网站推广方案ppt模板</dc:title>
  <dc:creator>PPT竞技场</dc:creator>
  <cp:keywords>51PPT模板网</cp:keywords>
  <dc:description>www.51pptmoban.com</dc:description>
  <cp:lastModifiedBy>Power user</cp:lastModifiedBy>
  <cp:revision>106</cp:revision>
  <dcterms:created xsi:type="dcterms:W3CDTF">2022-11-18T09:48:36Z</dcterms:created>
  <dcterms:modified xsi:type="dcterms:W3CDTF">2023-01-04T10:43:22Z</dcterms:modified>
</cp:coreProperties>
</file>