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67" r:id="rId2"/>
    <p:sldId id="265" r:id="rId3"/>
    <p:sldId id="266" r:id="rId4"/>
    <p:sldId id="275" r:id="rId5"/>
    <p:sldId id="292" r:id="rId6"/>
    <p:sldId id="293" r:id="rId7"/>
    <p:sldId id="269" r:id="rId8"/>
    <p:sldId id="276" r:id="rId9"/>
    <p:sldId id="285" r:id="rId10"/>
    <p:sldId id="294" r:id="rId11"/>
    <p:sldId id="271" r:id="rId12"/>
    <p:sldId id="287" r:id="rId13"/>
    <p:sldId id="284" r:id="rId14"/>
    <p:sldId id="288" r:id="rId15"/>
    <p:sldId id="278" r:id="rId16"/>
    <p:sldId id="279" r:id="rId17"/>
    <p:sldId id="286" r:id="rId18"/>
    <p:sldId id="295" r:id="rId19"/>
    <p:sldId id="281" r:id="rId20"/>
    <p:sldId id="280" r:id="rId21"/>
    <p:sldId id="289" r:id="rId22"/>
    <p:sldId id="264" r:id="rId23"/>
    <p:sldId id="1126" r:id="rId24"/>
    <p:sldId id="1127"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17" autoAdjust="0"/>
    <p:restoredTop sz="96154" autoAdjust="0"/>
  </p:normalViewPr>
  <p:slideViewPr>
    <p:cSldViewPr snapToGrid="0" showGuides="1">
      <p:cViewPr>
        <p:scale>
          <a:sx n="50" d="100"/>
          <a:sy n="50" d="100"/>
        </p:scale>
        <p:origin x="1950" y="1338"/>
      </p:cViewPr>
      <p:guideLst/>
    </p:cSldViewPr>
  </p:slideViewPr>
  <p:notesTextViewPr>
    <p:cViewPr>
      <p:scale>
        <a:sx n="20" d="100"/>
        <a:sy n="2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xlsx"/><Relationship Id="rId4" Type="http://schemas.openxmlformats.org/officeDocument/2006/relationships/image" Target="../media/image21.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blipFill>
              <a:blip xmlns:r="http://schemas.openxmlformats.org/officeDocument/2006/relationships" r:embed="rId3"/>
              <a:stretch>
                <a:fillRect/>
              </a:stretch>
            </a:blipFill>
            <a:ln>
              <a:noFill/>
            </a:ln>
            <a:effectLst/>
          </c:spPr>
          <c:invertIfNegative val="0"/>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 xmlns:c16="http://schemas.microsoft.com/office/drawing/2014/chart" uri="{C3380CC4-5D6E-409C-BE32-E72D297353CC}">
              <c16:uniqueId val="{00000000-A78E-45B5-A555-3510CEB17F83}"/>
            </c:ext>
          </c:extLst>
        </c:ser>
        <c:ser>
          <c:idx val="1"/>
          <c:order val="1"/>
          <c:spPr>
            <a:blipFill>
              <a:blip xmlns:r="http://schemas.openxmlformats.org/officeDocument/2006/relationships" r:embed="rId4"/>
              <a:stretch>
                <a:fillRect/>
              </a:stretch>
            </a:blipFill>
            <a:ln>
              <a:noFill/>
            </a:ln>
            <a:effectLst/>
          </c:spPr>
          <c:invertIfNegative val="0"/>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 xmlns:c16="http://schemas.microsoft.com/office/drawing/2014/chart" uri="{C3380CC4-5D6E-409C-BE32-E72D297353CC}">
              <c16:uniqueId val="{00000001-A78E-45B5-A555-3510CEB17F83}"/>
            </c:ext>
          </c:extLst>
        </c:ser>
        <c:dLbls>
          <c:showLegendKey val="0"/>
          <c:showVal val="0"/>
          <c:showCatName val="0"/>
          <c:showSerName val="0"/>
          <c:showPercent val="0"/>
          <c:showBubbleSize val="0"/>
        </c:dLbls>
        <c:gapWidth val="219"/>
        <c:overlap val="-27"/>
        <c:axId val="578727647"/>
        <c:axId val="578728063"/>
      </c:barChart>
      <c:lineChart>
        <c:grouping val="standard"/>
        <c:varyColors val="0"/>
        <c:ser>
          <c:idx val="2"/>
          <c:order val="2"/>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Sheet1!$D$2:$D$5</c:f>
              <c:numCache>
                <c:formatCode>General</c:formatCode>
                <c:ptCount val="4"/>
                <c:pt idx="0">
                  <c:v>2</c:v>
                </c:pt>
                <c:pt idx="1">
                  <c:v>2</c:v>
                </c:pt>
                <c:pt idx="2">
                  <c:v>3</c:v>
                </c:pt>
                <c:pt idx="3">
                  <c:v>5</c:v>
                </c:pt>
              </c:numCache>
            </c:numRef>
          </c:val>
          <c:smooth val="0"/>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系列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 xmlns:c16="http://schemas.microsoft.com/office/drawing/2014/chart" uri="{C3380CC4-5D6E-409C-BE32-E72D297353CC}">
              <c16:uniqueId val="{00000002-A78E-45B5-A555-3510CEB17F83}"/>
            </c:ext>
          </c:extLst>
        </c:ser>
        <c:dLbls>
          <c:showLegendKey val="0"/>
          <c:showVal val="0"/>
          <c:showCatName val="0"/>
          <c:showSerName val="0"/>
          <c:showPercent val="0"/>
          <c:showBubbleSize val="0"/>
        </c:dLbls>
        <c:marker val="1"/>
        <c:smooth val="0"/>
        <c:axId val="578727647"/>
        <c:axId val="578728063"/>
      </c:lineChart>
      <c:catAx>
        <c:axId val="5787276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78728063"/>
        <c:crosses val="autoZero"/>
        <c:auto val="1"/>
        <c:lblAlgn val="ctr"/>
        <c:lblOffset val="100"/>
        <c:noMultiLvlLbl val="0"/>
      </c:catAx>
      <c:valAx>
        <c:axId val="5787280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787276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507435-B2BE-4544-AD2D-93CA95DADD31}" type="datetimeFigureOut">
              <a:rPr lang="zh-CN" altLang="en-US" smtClean="0"/>
              <a:t>2023/1/5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42F49A-DC13-48A5-9C7B-18C22A84A394}" type="slidenum">
              <a:rPr lang="zh-CN" altLang="en-US" smtClean="0"/>
              <a:t>‹#›</a:t>
            </a:fld>
            <a:endParaRPr lang="zh-CN" altLang="en-US"/>
          </a:p>
        </p:txBody>
      </p:sp>
    </p:spTree>
    <p:extLst>
      <p:ext uri="{BB962C8B-B14F-4D97-AF65-F5344CB8AC3E}">
        <p14:creationId xmlns:p14="http://schemas.microsoft.com/office/powerpoint/2010/main" val="1978751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5742F49A-DC13-48A5-9C7B-18C22A84A394}" type="slidenum">
              <a:rPr lang="zh-CN" altLang="en-US" smtClean="0"/>
              <a:t>22</a:t>
            </a:fld>
            <a:endParaRPr lang="zh-CN" altLang="en-US"/>
          </a:p>
        </p:txBody>
      </p:sp>
    </p:spTree>
    <p:extLst>
      <p:ext uri="{BB962C8B-B14F-4D97-AF65-F5344CB8AC3E}">
        <p14:creationId xmlns:p14="http://schemas.microsoft.com/office/powerpoint/2010/main" val="180608740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bg>
      <p:bgPr>
        <a:solidFill>
          <a:schemeClr val="bg1"/>
        </a:solid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EA658F09-064F-43CD-0FB6-B83A37CF0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79164" y="5320528"/>
            <a:ext cx="2264228" cy="1571374"/>
          </a:xfrm>
          <a:prstGeom prst="rect">
            <a:avLst/>
          </a:prstGeom>
        </p:spPr>
      </p:pic>
      <p:pic>
        <p:nvPicPr>
          <p:cNvPr id="15" name="图片 14">
            <a:extLst>
              <a:ext uri="{FF2B5EF4-FFF2-40B4-BE49-F238E27FC236}">
                <a16:creationId xmlns:a16="http://schemas.microsoft.com/office/drawing/2014/main" id="{14E85035-12D3-834D-CA3A-C65604070B7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741530" y="4256137"/>
            <a:ext cx="2264228" cy="1571374"/>
          </a:xfrm>
          <a:prstGeom prst="rect">
            <a:avLst/>
          </a:prstGeom>
        </p:spPr>
      </p:pic>
      <p:pic>
        <p:nvPicPr>
          <p:cNvPr id="18" name="图片 17">
            <a:extLst>
              <a:ext uri="{FF2B5EF4-FFF2-40B4-BE49-F238E27FC236}">
                <a16:creationId xmlns:a16="http://schemas.microsoft.com/office/drawing/2014/main" id="{25137F6B-30FA-7D0F-F254-B0B600910A4B}"/>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201679" y="1659946"/>
            <a:ext cx="2690879" cy="5601077"/>
          </a:xfrm>
          <a:prstGeom prst="rect">
            <a:avLst/>
          </a:prstGeom>
        </p:spPr>
      </p:pic>
      <p:pic>
        <p:nvPicPr>
          <p:cNvPr id="9" name="图片 8">
            <a:extLst>
              <a:ext uri="{FF2B5EF4-FFF2-40B4-BE49-F238E27FC236}">
                <a16:creationId xmlns:a16="http://schemas.microsoft.com/office/drawing/2014/main" id="{A6E271B7-523C-8FBF-FF13-23FCB9282F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8505" y="3674797"/>
            <a:ext cx="2264228" cy="1571374"/>
          </a:xfrm>
          <a:prstGeom prst="rect">
            <a:avLst/>
          </a:prstGeom>
        </p:spPr>
      </p:pic>
      <p:pic>
        <p:nvPicPr>
          <p:cNvPr id="20" name="图片 19" descr="雪地上&#10;&#10;描述已自动生成">
            <a:extLst>
              <a:ext uri="{FF2B5EF4-FFF2-40B4-BE49-F238E27FC236}">
                <a16:creationId xmlns:a16="http://schemas.microsoft.com/office/drawing/2014/main" id="{B2F7BBEB-8823-EED1-EE48-FAC82F0E8B22}"/>
              </a:ext>
            </a:extLst>
          </p:cNvPr>
          <p:cNvPicPr>
            <a:picLocks noChangeAspect="1"/>
          </p:cNvPicPr>
          <p:nvPr userDrawn="1"/>
        </p:nvPicPr>
        <p:blipFill rotWithShape="1">
          <a:blip r:embed="rId4">
            <a:alphaModFix amt="20000"/>
            <a:grayscl/>
            <a:extLst>
              <a:ext uri="{28A0092B-C50C-407E-A947-70E740481C1C}">
                <a14:useLocalDpi xmlns:a14="http://schemas.microsoft.com/office/drawing/2010/main" val="0"/>
              </a:ext>
            </a:extLst>
          </a:blip>
          <a:srcRect/>
          <a:stretch/>
        </p:blipFill>
        <p:spPr>
          <a:xfrm>
            <a:off x="0" y="1789888"/>
            <a:ext cx="12192000" cy="5068111"/>
          </a:xfrm>
          <a:prstGeom prst="rect">
            <a:avLst/>
          </a:prstGeom>
        </p:spPr>
      </p:pic>
      <p:pic>
        <p:nvPicPr>
          <p:cNvPr id="21" name="图片 20" descr="图片包含 床, 室内, 黑暗, 前&#10;&#10;描述已自动生成">
            <a:extLst>
              <a:ext uri="{FF2B5EF4-FFF2-40B4-BE49-F238E27FC236}">
                <a16:creationId xmlns:a16="http://schemas.microsoft.com/office/drawing/2014/main" id="{D6C45EA8-F769-1D01-23F5-4965DEC2EC76}"/>
              </a:ext>
            </a:extLst>
          </p:cNvPr>
          <p:cNvPicPr>
            <a:picLocks noChangeAspect="1"/>
          </p:cNvPicPr>
          <p:nvPr userDrawn="1"/>
        </p:nvPicPr>
        <p:blipFill>
          <a:blip r:embed="rId5">
            <a:alphaModFix amt="20000"/>
            <a:grayscl/>
            <a:extLst>
              <a:ext uri="{28A0092B-C50C-407E-A947-70E740481C1C}">
                <a14:useLocalDpi xmlns:a14="http://schemas.microsoft.com/office/drawing/2010/main" val="0"/>
              </a:ext>
            </a:extLst>
          </a:blip>
          <a:stretch>
            <a:fillRect/>
          </a:stretch>
        </p:blipFill>
        <p:spPr>
          <a:xfrm>
            <a:off x="-482601" y="208948"/>
            <a:ext cx="13336201" cy="6706802"/>
          </a:xfrm>
          <a:prstGeom prst="rect">
            <a:avLst/>
          </a:prstGeom>
        </p:spPr>
      </p:pic>
      <p:pic>
        <p:nvPicPr>
          <p:cNvPr id="22" name="图片 21">
            <a:extLst>
              <a:ext uri="{FF2B5EF4-FFF2-40B4-BE49-F238E27FC236}">
                <a16:creationId xmlns:a16="http://schemas.microsoft.com/office/drawing/2014/main" id="{E86DF05F-9FD8-C9F8-ABA2-8F9CFA397D5C}"/>
              </a:ext>
            </a:extLst>
          </p:cNvPr>
          <p:cNvPicPr>
            <a:picLocks noChangeAspect="1"/>
          </p:cNvPicPr>
          <p:nvPr userDrawn="1"/>
        </p:nvPicPr>
        <p:blipFill>
          <a:blip r:embed="rId6">
            <a:alphaModFix amt="20000"/>
            <a:extLst>
              <a:ext uri="{28A0092B-C50C-407E-A947-70E740481C1C}">
                <a14:useLocalDpi xmlns:a14="http://schemas.microsoft.com/office/drawing/2010/main" val="0"/>
              </a:ext>
            </a:extLst>
          </a:blip>
          <a:stretch>
            <a:fillRect/>
          </a:stretch>
        </p:blipFill>
        <p:spPr>
          <a:xfrm>
            <a:off x="0" y="-962"/>
            <a:ext cx="12192000" cy="3502215"/>
          </a:xfrm>
          <a:prstGeom prst="rect">
            <a:avLst/>
          </a:prstGeom>
        </p:spPr>
      </p:pic>
      <p:pic>
        <p:nvPicPr>
          <p:cNvPr id="19" name="图片 18">
            <a:extLst>
              <a:ext uri="{FF2B5EF4-FFF2-40B4-BE49-F238E27FC236}">
                <a16:creationId xmlns:a16="http://schemas.microsoft.com/office/drawing/2014/main" id="{B8A4A6B7-D841-6A08-6CF4-915BC85FC014}"/>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a:stretch/>
        </p:blipFill>
        <p:spPr>
          <a:xfrm>
            <a:off x="-1" y="4941503"/>
            <a:ext cx="12192000" cy="2601862"/>
          </a:xfrm>
          <a:prstGeom prst="rect">
            <a:avLst/>
          </a:prstGeom>
        </p:spPr>
      </p:pic>
      <p:pic>
        <p:nvPicPr>
          <p:cNvPr id="8" name="图片 7">
            <a:extLst>
              <a:ext uri="{FF2B5EF4-FFF2-40B4-BE49-F238E27FC236}">
                <a16:creationId xmlns:a16="http://schemas.microsoft.com/office/drawing/2014/main" id="{8040CFD2-A4F4-693A-0CE9-FB02DDDC83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6762" y="4822120"/>
            <a:ext cx="2264228" cy="1571374"/>
          </a:xfrm>
          <a:prstGeom prst="rect">
            <a:avLst/>
          </a:prstGeom>
        </p:spPr>
      </p:pic>
      <p:pic>
        <p:nvPicPr>
          <p:cNvPr id="10" name="图片 9">
            <a:extLst>
              <a:ext uri="{FF2B5EF4-FFF2-40B4-BE49-F238E27FC236}">
                <a16:creationId xmlns:a16="http://schemas.microsoft.com/office/drawing/2014/main" id="{B0B16752-A18E-9D1E-A04D-F83FBD773E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6628" y="1312953"/>
            <a:ext cx="2264228" cy="1571374"/>
          </a:xfrm>
          <a:prstGeom prst="rect">
            <a:avLst/>
          </a:prstGeom>
        </p:spPr>
      </p:pic>
      <p:pic>
        <p:nvPicPr>
          <p:cNvPr id="11" name="图片 10">
            <a:extLst>
              <a:ext uri="{FF2B5EF4-FFF2-40B4-BE49-F238E27FC236}">
                <a16:creationId xmlns:a16="http://schemas.microsoft.com/office/drawing/2014/main" id="{13A25815-ED63-A418-7EBF-8185152EB6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19279" y="2519471"/>
            <a:ext cx="2264228" cy="1571374"/>
          </a:xfrm>
          <a:prstGeom prst="rect">
            <a:avLst/>
          </a:prstGeom>
        </p:spPr>
      </p:pic>
      <p:pic>
        <p:nvPicPr>
          <p:cNvPr id="2" name="图片 1">
            <a:extLst>
              <a:ext uri="{FF2B5EF4-FFF2-40B4-BE49-F238E27FC236}">
                <a16:creationId xmlns:a16="http://schemas.microsoft.com/office/drawing/2014/main" id="{10B820A2-E0EA-960C-5362-21EB34091EA6}"/>
              </a:ext>
            </a:extLst>
          </p:cNvPr>
          <p:cNvPicPr>
            <a:picLocks noChangeAspect="1"/>
          </p:cNvPicPr>
          <p:nvPr userDrawn="1"/>
        </p:nvPicPr>
        <p:blipFill>
          <a:blip r:embed="rId8">
            <a:extLst>
              <a:ext uri="{28A0092B-C50C-407E-A947-70E740481C1C}">
                <a14:useLocalDpi xmlns:a14="http://schemas.microsoft.com/office/drawing/2010/main" val="0"/>
              </a:ext>
            </a:extLst>
          </a:blip>
          <a:srcRect l="7361" t="28541" r="27885"/>
          <a:stretch>
            <a:fillRect/>
          </a:stretch>
        </p:blipFill>
        <p:spPr>
          <a:xfrm rot="19340578">
            <a:off x="-1557960" y="-790539"/>
            <a:ext cx="6184773" cy="2991358"/>
          </a:xfrm>
          <a:custGeom>
            <a:avLst/>
            <a:gdLst>
              <a:gd name="connsiteX0" fmla="*/ 2308403 w 6184773"/>
              <a:gd name="connsiteY0" fmla="*/ 0 h 2991358"/>
              <a:gd name="connsiteX1" fmla="*/ 6184773 w 6184773"/>
              <a:gd name="connsiteY1" fmla="*/ 2991358 h 2991358"/>
              <a:gd name="connsiteX2" fmla="*/ 0 w 6184773"/>
              <a:gd name="connsiteY2" fmla="*/ 2991358 h 2991358"/>
            </a:gdLst>
            <a:ahLst/>
            <a:cxnLst>
              <a:cxn ang="0">
                <a:pos x="connsiteX0" y="connsiteY0"/>
              </a:cxn>
              <a:cxn ang="0">
                <a:pos x="connsiteX1" y="connsiteY1"/>
              </a:cxn>
              <a:cxn ang="0">
                <a:pos x="connsiteX2" y="connsiteY2"/>
              </a:cxn>
            </a:cxnLst>
            <a:rect l="l" t="t" r="r" b="b"/>
            <a:pathLst>
              <a:path w="6184773" h="2991358">
                <a:moveTo>
                  <a:pt x="2308403" y="0"/>
                </a:moveTo>
                <a:lnTo>
                  <a:pt x="6184773" y="2991358"/>
                </a:lnTo>
                <a:lnTo>
                  <a:pt x="0" y="2991358"/>
                </a:lnTo>
                <a:close/>
              </a:path>
            </a:pathLst>
          </a:custGeom>
        </p:spPr>
      </p:pic>
    </p:spTree>
    <p:extLst>
      <p:ext uri="{BB962C8B-B14F-4D97-AF65-F5344CB8AC3E}">
        <p14:creationId xmlns:p14="http://schemas.microsoft.com/office/powerpoint/2010/main" val="3391692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页">
    <p:bg>
      <p:bgPr>
        <a:solidFill>
          <a:schemeClr val="bg1"/>
        </a:solidFill>
        <a:effectLst/>
      </p:bgPr>
    </p:bg>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628D44D1-E0BB-C075-5427-FDA652AE6378}"/>
              </a:ext>
            </a:extLst>
          </p:cNvPr>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201679" y="1659946"/>
            <a:ext cx="2690879" cy="5601077"/>
          </a:xfrm>
          <a:prstGeom prst="rect">
            <a:avLst/>
          </a:prstGeom>
        </p:spPr>
      </p:pic>
      <p:pic>
        <p:nvPicPr>
          <p:cNvPr id="12" name="图片 11" descr="雪地上&#10;&#10;描述已自动生成">
            <a:extLst>
              <a:ext uri="{FF2B5EF4-FFF2-40B4-BE49-F238E27FC236}">
                <a16:creationId xmlns:a16="http://schemas.microsoft.com/office/drawing/2014/main" id="{5146A94A-FC22-4706-07CB-7E8B41AE4D31}"/>
              </a:ext>
            </a:extLst>
          </p:cNvPr>
          <p:cNvPicPr>
            <a:picLocks noChangeAspect="1"/>
          </p:cNvPicPr>
          <p:nvPr userDrawn="1"/>
        </p:nvPicPr>
        <p:blipFill rotWithShape="1">
          <a:blip r:embed="rId3">
            <a:alphaModFix amt="20000"/>
            <a:grayscl/>
            <a:extLst>
              <a:ext uri="{28A0092B-C50C-407E-A947-70E740481C1C}">
                <a14:useLocalDpi xmlns:a14="http://schemas.microsoft.com/office/drawing/2010/main" val="0"/>
              </a:ext>
            </a:extLst>
          </a:blip>
          <a:srcRect/>
          <a:stretch/>
        </p:blipFill>
        <p:spPr>
          <a:xfrm>
            <a:off x="0" y="1789888"/>
            <a:ext cx="12192000" cy="5068111"/>
          </a:xfrm>
          <a:prstGeom prst="rect">
            <a:avLst/>
          </a:prstGeom>
        </p:spPr>
      </p:pic>
      <p:pic>
        <p:nvPicPr>
          <p:cNvPr id="13" name="图片 12" descr="图片包含 床, 室内, 黑暗, 前&#10;&#10;描述已自动生成">
            <a:extLst>
              <a:ext uri="{FF2B5EF4-FFF2-40B4-BE49-F238E27FC236}">
                <a16:creationId xmlns:a16="http://schemas.microsoft.com/office/drawing/2014/main" id="{6B177498-03F0-097C-3B93-AFE975CE9699}"/>
              </a:ext>
            </a:extLst>
          </p:cNvPr>
          <p:cNvPicPr>
            <a:picLocks noChangeAspect="1"/>
          </p:cNvPicPr>
          <p:nvPr userDrawn="1"/>
        </p:nvPicPr>
        <p:blipFill>
          <a:blip r:embed="rId4">
            <a:alphaModFix amt="20000"/>
            <a:grayscl/>
            <a:extLst>
              <a:ext uri="{28A0092B-C50C-407E-A947-70E740481C1C}">
                <a14:useLocalDpi xmlns:a14="http://schemas.microsoft.com/office/drawing/2010/main" val="0"/>
              </a:ext>
            </a:extLst>
          </a:blip>
          <a:stretch>
            <a:fillRect/>
          </a:stretch>
        </p:blipFill>
        <p:spPr>
          <a:xfrm>
            <a:off x="-482601" y="208948"/>
            <a:ext cx="13336201" cy="6706802"/>
          </a:xfrm>
          <a:prstGeom prst="rect">
            <a:avLst/>
          </a:prstGeom>
        </p:spPr>
      </p:pic>
      <p:pic>
        <p:nvPicPr>
          <p:cNvPr id="15" name="图片 14">
            <a:extLst>
              <a:ext uri="{FF2B5EF4-FFF2-40B4-BE49-F238E27FC236}">
                <a16:creationId xmlns:a16="http://schemas.microsoft.com/office/drawing/2014/main" id="{AEA98605-6579-3877-5C3B-887DF86AAB0C}"/>
              </a:ext>
            </a:extLst>
          </p:cNvPr>
          <p:cNvPicPr>
            <a:picLocks noChangeAspect="1"/>
          </p:cNvPicPr>
          <p:nvPr userDrawn="1"/>
        </p:nvPicPr>
        <p:blipFill>
          <a:blip r:embed="rId5">
            <a:alphaModFix amt="20000"/>
            <a:extLst>
              <a:ext uri="{28A0092B-C50C-407E-A947-70E740481C1C}">
                <a14:useLocalDpi xmlns:a14="http://schemas.microsoft.com/office/drawing/2010/main" val="0"/>
              </a:ext>
            </a:extLst>
          </a:blip>
          <a:stretch>
            <a:fillRect/>
          </a:stretch>
        </p:blipFill>
        <p:spPr>
          <a:xfrm>
            <a:off x="0" y="-962"/>
            <a:ext cx="12192000" cy="3502215"/>
          </a:xfrm>
          <a:prstGeom prst="rect">
            <a:avLst/>
          </a:prstGeom>
        </p:spPr>
      </p:pic>
      <p:pic>
        <p:nvPicPr>
          <p:cNvPr id="24" name="图片 23">
            <a:extLst>
              <a:ext uri="{FF2B5EF4-FFF2-40B4-BE49-F238E27FC236}">
                <a16:creationId xmlns:a16="http://schemas.microsoft.com/office/drawing/2014/main" id="{9B1A75D5-41FD-1869-D271-9E104E98B719}"/>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0" y="5229226"/>
            <a:ext cx="12192000" cy="2601862"/>
          </a:xfrm>
          <a:prstGeom prst="rect">
            <a:avLst/>
          </a:prstGeom>
        </p:spPr>
      </p:pic>
      <p:pic>
        <p:nvPicPr>
          <p:cNvPr id="16" name="图片 15">
            <a:extLst>
              <a:ext uri="{FF2B5EF4-FFF2-40B4-BE49-F238E27FC236}">
                <a16:creationId xmlns:a16="http://schemas.microsoft.com/office/drawing/2014/main" id="{3B0E5EFC-538B-52D5-1672-85582AC007CE}"/>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88505" y="3674797"/>
            <a:ext cx="2264228" cy="1571374"/>
          </a:xfrm>
          <a:prstGeom prst="rect">
            <a:avLst/>
          </a:prstGeom>
        </p:spPr>
      </p:pic>
      <p:pic>
        <p:nvPicPr>
          <p:cNvPr id="17" name="图片 16">
            <a:extLst>
              <a:ext uri="{FF2B5EF4-FFF2-40B4-BE49-F238E27FC236}">
                <a16:creationId xmlns:a16="http://schemas.microsoft.com/office/drawing/2014/main" id="{6081C772-60D0-20CB-D28A-6E28D025C6CF}"/>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26762" y="4822120"/>
            <a:ext cx="2264228" cy="1571374"/>
          </a:xfrm>
          <a:prstGeom prst="rect">
            <a:avLst/>
          </a:prstGeom>
        </p:spPr>
      </p:pic>
      <p:pic>
        <p:nvPicPr>
          <p:cNvPr id="18" name="图片 17">
            <a:extLst>
              <a:ext uri="{FF2B5EF4-FFF2-40B4-BE49-F238E27FC236}">
                <a16:creationId xmlns:a16="http://schemas.microsoft.com/office/drawing/2014/main" id="{95D68D9E-F2B0-98F9-21A6-C15DCF95861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146628" y="1312953"/>
            <a:ext cx="2264228" cy="1571374"/>
          </a:xfrm>
          <a:prstGeom prst="rect">
            <a:avLst/>
          </a:prstGeom>
        </p:spPr>
      </p:pic>
      <p:pic>
        <p:nvPicPr>
          <p:cNvPr id="19" name="图片 18">
            <a:extLst>
              <a:ext uri="{FF2B5EF4-FFF2-40B4-BE49-F238E27FC236}">
                <a16:creationId xmlns:a16="http://schemas.microsoft.com/office/drawing/2014/main" id="{42DFE5FC-6ACB-717B-D29B-23E369E13A9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319279" y="2519471"/>
            <a:ext cx="2264228" cy="1571374"/>
          </a:xfrm>
          <a:prstGeom prst="rect">
            <a:avLst/>
          </a:prstGeom>
        </p:spPr>
      </p:pic>
      <p:pic>
        <p:nvPicPr>
          <p:cNvPr id="2" name="图片 1">
            <a:extLst>
              <a:ext uri="{FF2B5EF4-FFF2-40B4-BE49-F238E27FC236}">
                <a16:creationId xmlns:a16="http://schemas.microsoft.com/office/drawing/2014/main" id="{698C7ADD-7ED0-6791-DB9C-791CFE97F1A7}"/>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r="18718" b="12587"/>
          <a:stretch/>
        </p:blipFill>
        <p:spPr>
          <a:xfrm rot="10257650">
            <a:off x="-394566" y="-505724"/>
            <a:ext cx="7497217" cy="4430188"/>
          </a:xfrm>
          <a:custGeom>
            <a:avLst/>
            <a:gdLst>
              <a:gd name="connsiteX0" fmla="*/ 6792439 w 7497217"/>
              <a:gd name="connsiteY0" fmla="*/ 4430188 h 4430188"/>
              <a:gd name="connsiteX1" fmla="*/ 0 w 7497217"/>
              <a:gd name="connsiteY1" fmla="*/ 3349611 h 4430188"/>
              <a:gd name="connsiteX2" fmla="*/ 0 w 7497217"/>
              <a:gd name="connsiteY2" fmla="*/ 0 h 4430188"/>
              <a:gd name="connsiteX3" fmla="*/ 7497217 w 7497217"/>
              <a:gd name="connsiteY3" fmla="*/ 0 h 4430188"/>
            </a:gdLst>
            <a:ahLst/>
            <a:cxnLst>
              <a:cxn ang="0">
                <a:pos x="connsiteX0" y="connsiteY0"/>
              </a:cxn>
              <a:cxn ang="0">
                <a:pos x="connsiteX1" y="connsiteY1"/>
              </a:cxn>
              <a:cxn ang="0">
                <a:pos x="connsiteX2" y="connsiteY2"/>
              </a:cxn>
              <a:cxn ang="0">
                <a:pos x="connsiteX3" y="connsiteY3"/>
              </a:cxn>
            </a:cxnLst>
            <a:rect l="l" t="t" r="r" b="b"/>
            <a:pathLst>
              <a:path w="7497217" h="4430188">
                <a:moveTo>
                  <a:pt x="6792439" y="4430188"/>
                </a:moveTo>
                <a:lnTo>
                  <a:pt x="0" y="3349611"/>
                </a:lnTo>
                <a:lnTo>
                  <a:pt x="0" y="0"/>
                </a:lnTo>
                <a:lnTo>
                  <a:pt x="7497217" y="0"/>
                </a:lnTo>
                <a:close/>
              </a:path>
            </a:pathLst>
          </a:custGeom>
        </p:spPr>
      </p:pic>
    </p:spTree>
    <p:extLst>
      <p:ext uri="{BB962C8B-B14F-4D97-AF65-F5344CB8AC3E}">
        <p14:creationId xmlns:p14="http://schemas.microsoft.com/office/powerpoint/2010/main" val="291073870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页">
    <p:bg>
      <p:bgPr>
        <a:solidFill>
          <a:schemeClr val="bg1"/>
        </a:solidFill>
        <a:effectLst/>
      </p:bgPr>
    </p:bg>
    <p:spTree>
      <p:nvGrpSpPr>
        <p:cNvPr id="1" name=""/>
        <p:cNvGrpSpPr/>
        <p:nvPr/>
      </p:nvGrpSpPr>
      <p:grpSpPr>
        <a:xfrm>
          <a:off x="0" y="0"/>
          <a:ext cx="0" cy="0"/>
          <a:chOff x="0" y="0"/>
          <a:chExt cx="0" cy="0"/>
        </a:xfrm>
      </p:grpSpPr>
      <p:pic>
        <p:nvPicPr>
          <p:cNvPr id="3" name="图片 2" descr="雪地上&#10;&#10;描述已自动生成">
            <a:extLst>
              <a:ext uri="{FF2B5EF4-FFF2-40B4-BE49-F238E27FC236}">
                <a16:creationId xmlns:a16="http://schemas.microsoft.com/office/drawing/2014/main" id="{7506D37D-1C23-2F8A-0F99-E30C0CF1CFD2}"/>
              </a:ext>
            </a:extLst>
          </p:cNvPr>
          <p:cNvPicPr>
            <a:picLocks noChangeAspect="1"/>
          </p:cNvPicPr>
          <p:nvPr userDrawn="1"/>
        </p:nvPicPr>
        <p:blipFill rotWithShape="1">
          <a:blip r:embed="rId2">
            <a:alphaModFix amt="20000"/>
            <a:grayscl/>
            <a:extLst>
              <a:ext uri="{28A0092B-C50C-407E-A947-70E740481C1C}">
                <a14:useLocalDpi xmlns:a14="http://schemas.microsoft.com/office/drawing/2010/main" val="0"/>
              </a:ext>
            </a:extLst>
          </a:blip>
          <a:srcRect/>
          <a:stretch/>
        </p:blipFill>
        <p:spPr>
          <a:xfrm>
            <a:off x="0" y="1789888"/>
            <a:ext cx="12192000" cy="5068111"/>
          </a:xfrm>
          <a:prstGeom prst="rect">
            <a:avLst/>
          </a:prstGeom>
        </p:spPr>
      </p:pic>
      <p:pic>
        <p:nvPicPr>
          <p:cNvPr id="5" name="图片 4" descr="图片包含 床, 室内, 黑暗, 前&#10;&#10;描述已自动生成">
            <a:extLst>
              <a:ext uri="{FF2B5EF4-FFF2-40B4-BE49-F238E27FC236}">
                <a16:creationId xmlns:a16="http://schemas.microsoft.com/office/drawing/2014/main" id="{4FDA9A5F-28D5-1D67-616E-54398E0F2B5C}"/>
              </a:ext>
            </a:extLst>
          </p:cNvPr>
          <p:cNvPicPr>
            <a:picLocks noChangeAspect="1"/>
          </p:cNvPicPr>
          <p:nvPr userDrawn="1"/>
        </p:nvPicPr>
        <p:blipFill>
          <a:blip r:embed="rId3">
            <a:alphaModFix amt="20000"/>
            <a:grayscl/>
            <a:extLst>
              <a:ext uri="{28A0092B-C50C-407E-A947-70E740481C1C}">
                <a14:useLocalDpi xmlns:a14="http://schemas.microsoft.com/office/drawing/2010/main" val="0"/>
              </a:ext>
            </a:extLst>
          </a:blip>
          <a:stretch>
            <a:fillRect/>
          </a:stretch>
        </p:blipFill>
        <p:spPr>
          <a:xfrm>
            <a:off x="-482601" y="208948"/>
            <a:ext cx="13336201" cy="6706802"/>
          </a:xfrm>
          <a:prstGeom prst="rect">
            <a:avLst/>
          </a:prstGeom>
        </p:spPr>
      </p:pic>
      <p:pic>
        <p:nvPicPr>
          <p:cNvPr id="14" name="图片 13">
            <a:extLst>
              <a:ext uri="{FF2B5EF4-FFF2-40B4-BE49-F238E27FC236}">
                <a16:creationId xmlns:a16="http://schemas.microsoft.com/office/drawing/2014/main" id="{D9B7B1B6-99D5-0754-0C68-139C33D8FF78}"/>
              </a:ext>
            </a:extLst>
          </p:cNvPr>
          <p:cNvPicPr>
            <a:picLocks noChangeAspect="1"/>
          </p:cNvPicPr>
          <p:nvPr userDrawn="1"/>
        </p:nvPicPr>
        <p:blipFill>
          <a:blip r:embed="rId4">
            <a:alphaModFix amt="20000"/>
            <a:extLst>
              <a:ext uri="{28A0092B-C50C-407E-A947-70E740481C1C}">
                <a14:useLocalDpi xmlns:a14="http://schemas.microsoft.com/office/drawing/2010/main" val="0"/>
              </a:ext>
            </a:extLst>
          </a:blip>
          <a:stretch>
            <a:fillRect/>
          </a:stretch>
        </p:blipFill>
        <p:spPr>
          <a:xfrm>
            <a:off x="0" y="-962"/>
            <a:ext cx="12192000" cy="3502215"/>
          </a:xfrm>
          <a:prstGeom prst="rect">
            <a:avLst/>
          </a:prstGeom>
        </p:spPr>
      </p:pic>
      <p:pic>
        <p:nvPicPr>
          <p:cNvPr id="13" name="图片 12">
            <a:extLst>
              <a:ext uri="{FF2B5EF4-FFF2-40B4-BE49-F238E27FC236}">
                <a16:creationId xmlns:a16="http://schemas.microsoft.com/office/drawing/2014/main" id="{1A3084B1-9210-0364-8165-73F7CF16635D}"/>
              </a:ext>
            </a:extLst>
          </p:cNvPr>
          <p:cNvPicPr>
            <a:picLocks noChangeAspect="1"/>
          </p:cNvPicPr>
          <p:nvPr userDrawn="1"/>
        </p:nvPicPr>
        <p:blipFill>
          <a:blip r:embed="rId5">
            <a:alphaModFix/>
            <a:extLst>
              <a:ext uri="{28A0092B-C50C-407E-A947-70E740481C1C}">
                <a14:useLocalDpi xmlns:a14="http://schemas.microsoft.com/office/drawing/2010/main" val="0"/>
              </a:ext>
            </a:extLst>
          </a:blip>
          <a:stretch>
            <a:fillRect/>
          </a:stretch>
        </p:blipFill>
        <p:spPr>
          <a:xfrm>
            <a:off x="381000" y="3570156"/>
            <a:ext cx="1625600" cy="3383694"/>
          </a:xfrm>
          <a:prstGeom prst="rect">
            <a:avLst/>
          </a:prstGeom>
        </p:spPr>
      </p:pic>
      <p:pic>
        <p:nvPicPr>
          <p:cNvPr id="15" name="图片 14">
            <a:extLst>
              <a:ext uri="{FF2B5EF4-FFF2-40B4-BE49-F238E27FC236}">
                <a16:creationId xmlns:a16="http://schemas.microsoft.com/office/drawing/2014/main" id="{78BDA865-B18E-93A6-B034-16A7DB7B00B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0" y="4941503"/>
            <a:ext cx="12192000" cy="2601862"/>
          </a:xfrm>
          <a:prstGeom prst="rect">
            <a:avLst/>
          </a:prstGeom>
        </p:spPr>
      </p:pic>
    </p:spTree>
    <p:extLst>
      <p:ext uri="{BB962C8B-B14F-4D97-AF65-F5344CB8AC3E}">
        <p14:creationId xmlns:p14="http://schemas.microsoft.com/office/powerpoint/2010/main" val="3087092940"/>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solidFill>
          <a:schemeClr val="bg1"/>
        </a:solidFill>
        <a:effectLst/>
      </p:bgPr>
    </p:bg>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D4EDAB8E-F70D-D05A-8E7A-5913CEE97236}"/>
              </a:ext>
            </a:extLst>
          </p:cNvPr>
          <p:cNvSpPr>
            <a:spLocks noGrp="1"/>
          </p:cNvSpPr>
          <p:nvPr>
            <p:ph type="title"/>
          </p:nvPr>
        </p:nvSpPr>
        <p:spPr>
          <a:xfrm>
            <a:off x="1609426" y="365125"/>
            <a:ext cx="5774267" cy="765175"/>
          </a:xfrm>
        </p:spPr>
        <p:txBody>
          <a:bodyPr>
            <a:normAutofit/>
          </a:bodyPr>
          <a:lstStyle>
            <a:lvl1pPr>
              <a:defRPr sz="3200">
                <a:gradFill>
                  <a:gsLst>
                    <a:gs pos="100000">
                      <a:schemeClr val="accent1">
                        <a:lumMod val="75000"/>
                      </a:schemeClr>
                    </a:gs>
                    <a:gs pos="0">
                      <a:schemeClr val="accent1">
                        <a:lumMod val="75000"/>
                        <a:lumOff val="25000"/>
                      </a:schemeClr>
                    </a:gs>
                  </a:gsLst>
                  <a:lin ang="5400000" scaled="0"/>
                </a:gradFill>
              </a:defRPr>
            </a:lvl1pPr>
          </a:lstStyle>
          <a:p>
            <a:r>
              <a:rPr lang="zh-CN" altLang="en-US" dirty="0"/>
              <a:t>单击此处编辑母版标题样式</a:t>
            </a:r>
          </a:p>
        </p:txBody>
      </p:sp>
      <p:pic>
        <p:nvPicPr>
          <p:cNvPr id="20" name="图片 19" descr="image82">
            <a:extLst>
              <a:ext uri="{FF2B5EF4-FFF2-40B4-BE49-F238E27FC236}">
                <a16:creationId xmlns:a16="http://schemas.microsoft.com/office/drawing/2014/main" id="{D777F51B-E556-E8AD-AFF1-63CFB97BFF73}"/>
              </a:ext>
            </a:extLst>
          </p:cNvPr>
          <p:cNvPicPr>
            <a:picLocks noGrp="1" noChangeAspect="1"/>
          </p:cNvPicPr>
          <p:nvPr isPhoto="1" userDrawn="1"/>
        </p:nvPicPr>
        <p:blipFill>
          <a:blip r:embed="rId2">
            <a:lum/>
            <a:extLst>
              <a:ext uri="{28A0092B-C50C-407E-A947-70E740481C1C}">
                <a14:useLocalDpi xmlns:a14="http://schemas.microsoft.com/office/drawing/2010/main" val="0"/>
              </a:ext>
            </a:extLst>
          </a:blip>
          <a:stretch>
            <a:fillRect/>
          </a:stretch>
        </p:blipFill>
        <p:spPr>
          <a:xfrm>
            <a:off x="63324" y="8308"/>
            <a:ext cx="1546102" cy="1546102"/>
          </a:xfrm>
          <a:prstGeom prst="rect">
            <a:avLst/>
          </a:prstGeom>
        </p:spPr>
      </p:pic>
      <p:pic>
        <p:nvPicPr>
          <p:cNvPr id="8" name="图片 7" descr="雪地上&#10;&#10;描述已自动生成">
            <a:extLst>
              <a:ext uri="{FF2B5EF4-FFF2-40B4-BE49-F238E27FC236}">
                <a16:creationId xmlns:a16="http://schemas.microsoft.com/office/drawing/2014/main" id="{7B3865A0-E8F2-BF86-E63F-B9741D030491}"/>
              </a:ext>
            </a:extLst>
          </p:cNvPr>
          <p:cNvPicPr>
            <a:picLocks noChangeAspect="1"/>
          </p:cNvPicPr>
          <p:nvPr userDrawn="1"/>
        </p:nvPicPr>
        <p:blipFill rotWithShape="1">
          <a:blip r:embed="rId3">
            <a:alphaModFix amt="20000"/>
            <a:grayscl/>
            <a:extLst>
              <a:ext uri="{28A0092B-C50C-407E-A947-70E740481C1C}">
                <a14:useLocalDpi xmlns:a14="http://schemas.microsoft.com/office/drawing/2010/main" val="0"/>
              </a:ext>
            </a:extLst>
          </a:blip>
          <a:srcRect/>
          <a:stretch/>
        </p:blipFill>
        <p:spPr>
          <a:xfrm>
            <a:off x="0" y="1789888"/>
            <a:ext cx="12192000" cy="5068111"/>
          </a:xfrm>
          <a:prstGeom prst="rect">
            <a:avLst/>
          </a:prstGeom>
        </p:spPr>
      </p:pic>
      <p:pic>
        <p:nvPicPr>
          <p:cNvPr id="9" name="图片 8" descr="图片包含 床, 室内, 黑暗, 前&#10;&#10;描述已自动生成">
            <a:extLst>
              <a:ext uri="{FF2B5EF4-FFF2-40B4-BE49-F238E27FC236}">
                <a16:creationId xmlns:a16="http://schemas.microsoft.com/office/drawing/2014/main" id="{352CB97B-6D17-8881-0A5D-699A3FFABAC6}"/>
              </a:ext>
            </a:extLst>
          </p:cNvPr>
          <p:cNvPicPr>
            <a:picLocks noChangeAspect="1"/>
          </p:cNvPicPr>
          <p:nvPr userDrawn="1"/>
        </p:nvPicPr>
        <p:blipFill>
          <a:blip r:embed="rId4">
            <a:alphaModFix amt="20000"/>
            <a:grayscl/>
            <a:extLst>
              <a:ext uri="{28A0092B-C50C-407E-A947-70E740481C1C}">
                <a14:useLocalDpi xmlns:a14="http://schemas.microsoft.com/office/drawing/2010/main" val="0"/>
              </a:ext>
            </a:extLst>
          </a:blip>
          <a:stretch>
            <a:fillRect/>
          </a:stretch>
        </p:blipFill>
        <p:spPr>
          <a:xfrm>
            <a:off x="-482601" y="208948"/>
            <a:ext cx="13336201" cy="6706802"/>
          </a:xfrm>
          <a:prstGeom prst="rect">
            <a:avLst/>
          </a:prstGeom>
        </p:spPr>
      </p:pic>
      <p:pic>
        <p:nvPicPr>
          <p:cNvPr id="10" name="图片 9">
            <a:extLst>
              <a:ext uri="{FF2B5EF4-FFF2-40B4-BE49-F238E27FC236}">
                <a16:creationId xmlns:a16="http://schemas.microsoft.com/office/drawing/2014/main" id="{1F9596C0-5BB4-ED9D-352F-E9CF90599042}"/>
              </a:ext>
            </a:extLst>
          </p:cNvPr>
          <p:cNvPicPr>
            <a:picLocks noChangeAspect="1"/>
          </p:cNvPicPr>
          <p:nvPr userDrawn="1"/>
        </p:nvPicPr>
        <p:blipFill>
          <a:blip r:embed="rId5">
            <a:alphaModFix amt="20000"/>
            <a:extLst>
              <a:ext uri="{28A0092B-C50C-407E-A947-70E740481C1C}">
                <a14:useLocalDpi xmlns:a14="http://schemas.microsoft.com/office/drawing/2010/main" val="0"/>
              </a:ext>
            </a:extLst>
          </a:blip>
          <a:stretch>
            <a:fillRect/>
          </a:stretch>
        </p:blipFill>
        <p:spPr>
          <a:xfrm>
            <a:off x="0" y="-962"/>
            <a:ext cx="12192000" cy="3502215"/>
          </a:xfrm>
          <a:prstGeom prst="rect">
            <a:avLst/>
          </a:prstGeom>
        </p:spPr>
      </p:pic>
      <p:pic>
        <p:nvPicPr>
          <p:cNvPr id="17" name="图片 16">
            <a:extLst>
              <a:ext uri="{FF2B5EF4-FFF2-40B4-BE49-F238E27FC236}">
                <a16:creationId xmlns:a16="http://schemas.microsoft.com/office/drawing/2014/main" id="{244F8DAF-D734-44C6-D7B7-80848E47D337}"/>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0" y="5336188"/>
            <a:ext cx="12192000" cy="2601862"/>
          </a:xfrm>
          <a:prstGeom prst="rect">
            <a:avLst/>
          </a:prstGeom>
        </p:spPr>
      </p:pic>
    </p:spTree>
    <p:extLst>
      <p:ext uri="{BB962C8B-B14F-4D97-AF65-F5344CB8AC3E}">
        <p14:creationId xmlns:p14="http://schemas.microsoft.com/office/powerpoint/2010/main" val="317533429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结束页">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14E85035-12D3-834D-CA3A-C65604070B7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741530" y="4256137"/>
            <a:ext cx="2264228" cy="1571374"/>
          </a:xfrm>
          <a:prstGeom prst="rect">
            <a:avLst/>
          </a:prstGeom>
        </p:spPr>
      </p:pic>
      <p:pic>
        <p:nvPicPr>
          <p:cNvPr id="20" name="图片 19" descr="雪地上&#10;&#10;描述已自动生成">
            <a:extLst>
              <a:ext uri="{FF2B5EF4-FFF2-40B4-BE49-F238E27FC236}">
                <a16:creationId xmlns:a16="http://schemas.microsoft.com/office/drawing/2014/main" id="{B2F7BBEB-8823-EED1-EE48-FAC82F0E8B22}"/>
              </a:ext>
            </a:extLst>
          </p:cNvPr>
          <p:cNvPicPr>
            <a:picLocks noChangeAspect="1"/>
          </p:cNvPicPr>
          <p:nvPr userDrawn="1"/>
        </p:nvPicPr>
        <p:blipFill rotWithShape="1">
          <a:blip r:embed="rId3">
            <a:alphaModFix amt="20000"/>
            <a:grayscl/>
            <a:extLst>
              <a:ext uri="{28A0092B-C50C-407E-A947-70E740481C1C}">
                <a14:useLocalDpi xmlns:a14="http://schemas.microsoft.com/office/drawing/2010/main" val="0"/>
              </a:ext>
            </a:extLst>
          </a:blip>
          <a:srcRect/>
          <a:stretch/>
        </p:blipFill>
        <p:spPr>
          <a:xfrm>
            <a:off x="0" y="1789888"/>
            <a:ext cx="12192000" cy="5068111"/>
          </a:xfrm>
          <a:prstGeom prst="rect">
            <a:avLst/>
          </a:prstGeom>
        </p:spPr>
      </p:pic>
      <p:pic>
        <p:nvPicPr>
          <p:cNvPr id="21" name="图片 20" descr="图片包含 床, 室内, 黑暗, 前&#10;&#10;描述已自动生成">
            <a:extLst>
              <a:ext uri="{FF2B5EF4-FFF2-40B4-BE49-F238E27FC236}">
                <a16:creationId xmlns:a16="http://schemas.microsoft.com/office/drawing/2014/main" id="{D6C45EA8-F769-1D01-23F5-4965DEC2EC76}"/>
              </a:ext>
            </a:extLst>
          </p:cNvPr>
          <p:cNvPicPr>
            <a:picLocks noChangeAspect="1"/>
          </p:cNvPicPr>
          <p:nvPr userDrawn="1"/>
        </p:nvPicPr>
        <p:blipFill>
          <a:blip r:embed="rId4">
            <a:alphaModFix amt="20000"/>
            <a:grayscl/>
            <a:extLst>
              <a:ext uri="{28A0092B-C50C-407E-A947-70E740481C1C}">
                <a14:useLocalDpi xmlns:a14="http://schemas.microsoft.com/office/drawing/2010/main" val="0"/>
              </a:ext>
            </a:extLst>
          </a:blip>
          <a:stretch>
            <a:fillRect/>
          </a:stretch>
        </p:blipFill>
        <p:spPr>
          <a:xfrm>
            <a:off x="-482601" y="208948"/>
            <a:ext cx="13336201" cy="6706802"/>
          </a:xfrm>
          <a:prstGeom prst="rect">
            <a:avLst/>
          </a:prstGeom>
        </p:spPr>
      </p:pic>
      <p:pic>
        <p:nvPicPr>
          <p:cNvPr id="22" name="图片 21">
            <a:extLst>
              <a:ext uri="{FF2B5EF4-FFF2-40B4-BE49-F238E27FC236}">
                <a16:creationId xmlns:a16="http://schemas.microsoft.com/office/drawing/2014/main" id="{E86DF05F-9FD8-C9F8-ABA2-8F9CFA397D5C}"/>
              </a:ext>
            </a:extLst>
          </p:cNvPr>
          <p:cNvPicPr>
            <a:picLocks noChangeAspect="1"/>
          </p:cNvPicPr>
          <p:nvPr userDrawn="1"/>
        </p:nvPicPr>
        <p:blipFill>
          <a:blip r:embed="rId5">
            <a:alphaModFix amt="20000"/>
            <a:extLst>
              <a:ext uri="{28A0092B-C50C-407E-A947-70E740481C1C}">
                <a14:useLocalDpi xmlns:a14="http://schemas.microsoft.com/office/drawing/2010/main" val="0"/>
              </a:ext>
            </a:extLst>
          </a:blip>
          <a:stretch>
            <a:fillRect/>
          </a:stretch>
        </p:blipFill>
        <p:spPr>
          <a:xfrm>
            <a:off x="0" y="-962"/>
            <a:ext cx="12192000" cy="3502215"/>
          </a:xfrm>
          <a:prstGeom prst="rect">
            <a:avLst/>
          </a:prstGeom>
        </p:spPr>
      </p:pic>
      <p:pic>
        <p:nvPicPr>
          <p:cNvPr id="8" name="图片 7">
            <a:extLst>
              <a:ext uri="{FF2B5EF4-FFF2-40B4-BE49-F238E27FC236}">
                <a16:creationId xmlns:a16="http://schemas.microsoft.com/office/drawing/2014/main" id="{8040CFD2-A4F4-693A-0CE9-FB02DDDC83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6762" y="4822120"/>
            <a:ext cx="2264228" cy="1571374"/>
          </a:xfrm>
          <a:prstGeom prst="rect">
            <a:avLst/>
          </a:prstGeom>
        </p:spPr>
      </p:pic>
      <p:pic>
        <p:nvPicPr>
          <p:cNvPr id="14" name="Picture 2" descr="查看图片">
            <a:extLst>
              <a:ext uri="{FF2B5EF4-FFF2-40B4-BE49-F238E27FC236}">
                <a16:creationId xmlns:a16="http://schemas.microsoft.com/office/drawing/2014/main" id="{67DE7365-BB8E-4D35-5F30-9B68A9F07083}"/>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40298" y="1034294"/>
            <a:ext cx="5823706" cy="5823706"/>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a:extLst>
              <a:ext uri="{FF2B5EF4-FFF2-40B4-BE49-F238E27FC236}">
                <a16:creationId xmlns:a16="http://schemas.microsoft.com/office/drawing/2014/main" id="{B0B16752-A18E-9D1E-A04D-F83FBD773E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321111"/>
            <a:ext cx="2264228" cy="1571374"/>
          </a:xfrm>
          <a:prstGeom prst="rect">
            <a:avLst/>
          </a:prstGeom>
        </p:spPr>
      </p:pic>
      <p:pic>
        <p:nvPicPr>
          <p:cNvPr id="11" name="图片 10">
            <a:extLst>
              <a:ext uri="{FF2B5EF4-FFF2-40B4-BE49-F238E27FC236}">
                <a16:creationId xmlns:a16="http://schemas.microsoft.com/office/drawing/2014/main" id="{13A25815-ED63-A418-7EBF-8185152EB6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17866" y="2747276"/>
            <a:ext cx="2264228" cy="1571374"/>
          </a:xfrm>
          <a:prstGeom prst="rect">
            <a:avLst/>
          </a:prstGeom>
        </p:spPr>
      </p:pic>
      <p:pic>
        <p:nvPicPr>
          <p:cNvPr id="4098" name="Picture 2" descr="查看图片">
            <a:extLst>
              <a:ext uri="{FF2B5EF4-FFF2-40B4-BE49-F238E27FC236}">
                <a16:creationId xmlns:a16="http://schemas.microsoft.com/office/drawing/2014/main" id="{74E751A9-8C7C-EB67-B432-6BF03ABF4DF4}"/>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902580" y="323988"/>
            <a:ext cx="343852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a:extLst>
              <a:ext uri="{FF2B5EF4-FFF2-40B4-BE49-F238E27FC236}">
                <a16:creationId xmlns:a16="http://schemas.microsoft.com/office/drawing/2014/main" id="{B8A4A6B7-D841-6A08-6CF4-915BC85FC014}"/>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a:stretch/>
        </p:blipFill>
        <p:spPr>
          <a:xfrm>
            <a:off x="-1" y="4941503"/>
            <a:ext cx="12192000" cy="2601862"/>
          </a:xfrm>
          <a:prstGeom prst="rect">
            <a:avLst/>
          </a:prstGeom>
        </p:spPr>
      </p:pic>
      <p:pic>
        <p:nvPicPr>
          <p:cNvPr id="9" name="图片 8">
            <a:extLst>
              <a:ext uri="{FF2B5EF4-FFF2-40B4-BE49-F238E27FC236}">
                <a16:creationId xmlns:a16="http://schemas.microsoft.com/office/drawing/2014/main" id="{A6E271B7-523C-8FBF-FF13-23FCB9282F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55823" y="5135928"/>
            <a:ext cx="2264228" cy="1571374"/>
          </a:xfrm>
          <a:prstGeom prst="rect">
            <a:avLst/>
          </a:prstGeom>
        </p:spPr>
      </p:pic>
      <p:pic>
        <p:nvPicPr>
          <p:cNvPr id="2" name="图片 1">
            <a:extLst>
              <a:ext uri="{FF2B5EF4-FFF2-40B4-BE49-F238E27FC236}">
                <a16:creationId xmlns:a16="http://schemas.microsoft.com/office/drawing/2014/main" id="{337BDCAC-9E27-FFC0-5858-BB4D85BDE01C}"/>
              </a:ext>
            </a:extLst>
          </p:cNvPr>
          <p:cNvPicPr>
            <a:picLocks noChangeAspect="1"/>
          </p:cNvPicPr>
          <p:nvPr userDrawn="1"/>
        </p:nvPicPr>
        <p:blipFill>
          <a:blip r:embed="rId9">
            <a:extLst>
              <a:ext uri="{28A0092B-C50C-407E-A947-70E740481C1C}">
                <a14:useLocalDpi xmlns:a14="http://schemas.microsoft.com/office/drawing/2010/main" val="0"/>
              </a:ext>
            </a:extLst>
          </a:blip>
          <a:srcRect l="7361" t="28541" r="27885"/>
          <a:stretch>
            <a:fillRect/>
          </a:stretch>
        </p:blipFill>
        <p:spPr>
          <a:xfrm rot="19340578">
            <a:off x="-1557960" y="-790539"/>
            <a:ext cx="6184773" cy="2991358"/>
          </a:xfrm>
          <a:custGeom>
            <a:avLst/>
            <a:gdLst>
              <a:gd name="connsiteX0" fmla="*/ 2308403 w 6184773"/>
              <a:gd name="connsiteY0" fmla="*/ 0 h 2991358"/>
              <a:gd name="connsiteX1" fmla="*/ 6184773 w 6184773"/>
              <a:gd name="connsiteY1" fmla="*/ 2991358 h 2991358"/>
              <a:gd name="connsiteX2" fmla="*/ 0 w 6184773"/>
              <a:gd name="connsiteY2" fmla="*/ 2991358 h 2991358"/>
            </a:gdLst>
            <a:ahLst/>
            <a:cxnLst>
              <a:cxn ang="0">
                <a:pos x="connsiteX0" y="connsiteY0"/>
              </a:cxn>
              <a:cxn ang="0">
                <a:pos x="connsiteX1" y="connsiteY1"/>
              </a:cxn>
              <a:cxn ang="0">
                <a:pos x="connsiteX2" y="connsiteY2"/>
              </a:cxn>
            </a:cxnLst>
            <a:rect l="l" t="t" r="r" b="b"/>
            <a:pathLst>
              <a:path w="6184773" h="2991358">
                <a:moveTo>
                  <a:pt x="2308403" y="0"/>
                </a:moveTo>
                <a:lnTo>
                  <a:pt x="6184773" y="2991358"/>
                </a:lnTo>
                <a:lnTo>
                  <a:pt x="0" y="2991358"/>
                </a:lnTo>
                <a:close/>
              </a:path>
            </a:pathLst>
          </a:custGeom>
        </p:spPr>
      </p:pic>
    </p:spTree>
    <p:extLst>
      <p:ext uri="{BB962C8B-B14F-4D97-AF65-F5344CB8AC3E}">
        <p14:creationId xmlns:p14="http://schemas.microsoft.com/office/powerpoint/2010/main" val="759550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51PPT模板网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F8589B2-A7AF-CF6D-1FCF-5236DE996F3D}"/>
              </a:ext>
            </a:extLst>
          </p:cNvPr>
          <p:cNvSpPr>
            <a:spLocks noGrp="1"/>
          </p:cNvSpPr>
          <p:nvPr>
            <p:ph type="dt" sz="half" idx="10"/>
          </p:nvPr>
        </p:nvSpPr>
        <p:spPr/>
        <p:txBody>
          <a:bodyPr/>
          <a:lstStyle/>
          <a:p>
            <a:fld id="{1E043572-2FAF-47B5-A5A8-1CC81E22EE81}" type="datetimeFigureOut">
              <a:rPr lang="zh-CN" altLang="en-US" smtClean="0"/>
              <a:t>2023/1/5</a:t>
            </a:fld>
            <a:endParaRPr lang="zh-CN" altLang="en-US"/>
          </a:p>
        </p:txBody>
      </p:sp>
      <p:sp>
        <p:nvSpPr>
          <p:cNvPr id="3" name="页脚占位符 2">
            <a:extLst>
              <a:ext uri="{FF2B5EF4-FFF2-40B4-BE49-F238E27FC236}">
                <a16:creationId xmlns:a16="http://schemas.microsoft.com/office/drawing/2014/main" id="{8F14DE93-F8E9-46E9-C8F8-7051A16E876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3150A3E-C505-2C9C-C6A1-586438728623}"/>
              </a:ext>
            </a:extLst>
          </p:cNvPr>
          <p:cNvSpPr>
            <a:spLocks noGrp="1"/>
          </p:cNvSpPr>
          <p:nvPr>
            <p:ph type="sldNum" sz="quarter" idx="12"/>
          </p:nvPr>
        </p:nvSpPr>
        <p:spPr/>
        <p:txBody>
          <a:bodyPr/>
          <a:lstStyle/>
          <a:p>
            <a:fld id="{56558D0E-F356-4446-B740-9043C0A85EC3}" type="slidenum">
              <a:rPr lang="zh-CN" altLang="en-US" smtClean="0"/>
              <a:t>‹#›</a:t>
            </a:fld>
            <a:endParaRPr lang="zh-CN" altLang="en-US"/>
          </a:p>
        </p:txBody>
      </p:sp>
    </p:spTree>
    <p:extLst>
      <p:ext uri="{BB962C8B-B14F-4D97-AF65-F5344CB8AC3E}">
        <p14:creationId xmlns:p14="http://schemas.microsoft.com/office/powerpoint/2010/main" val="230122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123659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1F82D77-E5B4-913C-A5A9-5ECC6904E8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118AB2A-9A37-AE8B-0DE0-420A3F2751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14A3747-E566-41DE-22EC-9BD22CD4332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043572-2FAF-47B5-A5A8-1CC81E22EE81}" type="datetimeFigureOut">
              <a:rPr lang="zh-CN" altLang="en-US" smtClean="0"/>
              <a:t>2023/1/5</a:t>
            </a:fld>
            <a:endParaRPr lang="zh-CN" altLang="en-US"/>
          </a:p>
        </p:txBody>
      </p:sp>
      <p:sp>
        <p:nvSpPr>
          <p:cNvPr id="5" name="页脚占位符 4">
            <a:extLst>
              <a:ext uri="{FF2B5EF4-FFF2-40B4-BE49-F238E27FC236}">
                <a16:creationId xmlns:a16="http://schemas.microsoft.com/office/drawing/2014/main" id="{C36AB313-E0E4-FD81-BA17-95A05B48BF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A163C7E-D686-374D-70A6-0007108A29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58D0E-F356-4446-B740-9043C0A85EC3}" type="slidenum">
              <a:rPr lang="zh-CN" altLang="en-US" smtClean="0"/>
              <a:t>‹#›</a:t>
            </a:fld>
            <a:endParaRPr lang="zh-CN" altLang="en-US"/>
          </a:p>
        </p:txBody>
      </p:sp>
      <p:sp>
        <p:nvSpPr>
          <p:cNvPr id="7" name="页面-上">
            <a:extLst>
              <a:ext uri="{FF2B5EF4-FFF2-40B4-BE49-F238E27FC236}">
                <a16:creationId xmlns:a16="http://schemas.microsoft.com/office/drawing/2014/main" id="{1D57870E-3A5D-5604-E7AD-7F034F3BA10E}"/>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C9277E12-AAF8-4C03-D230-FA6AB676432F}"/>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页面-上">
            <a:extLst>
              <a:ext uri="{FF2B5EF4-FFF2-40B4-BE49-F238E27FC236}">
                <a16:creationId xmlns:a16="http://schemas.microsoft.com/office/drawing/2014/main" id="{44E515E9-0665-0C2F-8F51-D2F82CF51019}"/>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页面-下">
            <a:extLst>
              <a:ext uri="{FF2B5EF4-FFF2-40B4-BE49-F238E27FC236}">
                <a16:creationId xmlns:a16="http://schemas.microsoft.com/office/drawing/2014/main" id="{4C59B066-8095-CBE0-B6C4-4EECF00932A9}"/>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页面-上">
            <a:extLst>
              <a:ext uri="{FF2B5EF4-FFF2-40B4-BE49-F238E27FC236}">
                <a16:creationId xmlns:a16="http://schemas.microsoft.com/office/drawing/2014/main" id="{C085B4C8-D220-4577-DCDF-2CB800C11041}"/>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页面-下">
            <a:extLst>
              <a:ext uri="{FF2B5EF4-FFF2-40B4-BE49-F238E27FC236}">
                <a16:creationId xmlns:a16="http://schemas.microsoft.com/office/drawing/2014/main" id="{F7B0F318-E3D7-4CA2-962E-F4AAFC857307}"/>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页面-上">
            <a:extLst>
              <a:ext uri="{FF2B5EF4-FFF2-40B4-BE49-F238E27FC236}">
                <a16:creationId xmlns:a16="http://schemas.microsoft.com/office/drawing/2014/main" id="{24083D17-926C-7A5E-65F3-7460FD6DBA7D}"/>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页面-下">
            <a:extLst>
              <a:ext uri="{FF2B5EF4-FFF2-40B4-BE49-F238E27FC236}">
                <a16:creationId xmlns:a16="http://schemas.microsoft.com/office/drawing/2014/main" id="{64C423A0-1561-140E-426C-7337AD386293}"/>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2437560"/>
      </p:ext>
    </p:extLst>
  </p:cSld>
  <p:clrMap bg1="lt1" tx1="dk1" bg2="lt2" tx2="dk2" accent1="accent1" accent2="accent2" accent3="accent3" accent4="accent4" accent5="accent5" accent6="accent6" hlink="hlink" folHlink="folHlink"/>
  <p:sldLayoutIdLst>
    <p:sldLayoutId id="2147483665" r:id="rId1"/>
    <p:sldLayoutId id="2147483662" r:id="rId2"/>
    <p:sldLayoutId id="2147483663" r:id="rId3"/>
    <p:sldLayoutId id="2147483664" r:id="rId4"/>
    <p:sldLayoutId id="2147483661" r:id="rId5"/>
    <p:sldLayoutId id="2147483659" r:id="rId6"/>
    <p:sldLayoutId id="2147483666"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56" userDrawn="1">
          <p15:clr>
            <a:srgbClr val="F26B43"/>
          </p15:clr>
        </p15:guide>
        <p15:guide id="3" orient="horz" pos="640" userDrawn="1">
          <p15:clr>
            <a:srgbClr val="F26B43"/>
          </p15:clr>
        </p15:guide>
        <p15:guide id="4" orient="horz" pos="731" userDrawn="1">
          <p15:clr>
            <a:srgbClr val="F26B43"/>
          </p15:clr>
        </p15:guide>
        <p15:guide id="5" orient="horz" pos="3929" userDrawn="1">
          <p15:clr>
            <a:srgbClr val="F26B43"/>
          </p15:clr>
        </p15:guide>
        <p15:guide id="6" orient="horz" pos="386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21" Type="http://schemas.openxmlformats.org/officeDocument/2006/relationships/tags" Target="../tags/tag22.xml"/><Relationship Id="rId34" Type="http://schemas.openxmlformats.org/officeDocument/2006/relationships/tags" Target="../tags/tag35.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tags" Target="../tags/tag34.xml"/><Relationship Id="rId38" Type="http://schemas.openxmlformats.org/officeDocument/2006/relationships/slideLayout" Target="../slideLayouts/slideLayout4.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37" Type="http://schemas.openxmlformats.org/officeDocument/2006/relationships/tags" Target="../tags/tag38.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tags" Target="../tags/tag37.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35" Type="http://schemas.openxmlformats.org/officeDocument/2006/relationships/tags" Target="../tags/tag36.xml"/><Relationship Id="rId8" Type="http://schemas.openxmlformats.org/officeDocument/2006/relationships/tags" Target="../tags/tag9.xml"/><Relationship Id="rId3" Type="http://schemas.openxmlformats.org/officeDocument/2006/relationships/tags" Target="../tags/tag4.xml"/></Relationships>
</file>

<file path=ppt/slides/_rels/slide13.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94339E7F-AE74-80CF-847A-0B5BDE448A69}"/>
              </a:ext>
            </a:extLst>
          </p:cNvPr>
          <p:cNvSpPr txBox="1"/>
          <p:nvPr/>
        </p:nvSpPr>
        <p:spPr>
          <a:xfrm>
            <a:off x="2890454" y="1569102"/>
            <a:ext cx="6647974" cy="1200329"/>
          </a:xfrm>
          <a:prstGeom prst="rect">
            <a:avLst/>
          </a:prstGeom>
          <a:noFill/>
        </p:spPr>
        <p:txBody>
          <a:bodyPr wrap="none" rtlCol="0">
            <a:spAutoFit/>
          </a:bodyPr>
          <a:lstStyle/>
          <a:p>
            <a:r>
              <a:rPr lang="zh-CN" altLang="en-US" sz="7200" dirty="0">
                <a:gradFill>
                  <a:gsLst>
                    <a:gs pos="0">
                      <a:schemeClr val="accent1"/>
                    </a:gs>
                    <a:gs pos="100000">
                      <a:schemeClr val="accent1">
                        <a:lumMod val="60000"/>
                        <a:lumOff val="40000"/>
                      </a:schemeClr>
                    </a:gs>
                  </a:gsLst>
                  <a:lin ang="5400000" scaled="0"/>
                </a:gradFill>
                <a:latin typeface="+mj-ea"/>
                <a:ea typeface="+mj-ea"/>
              </a:rPr>
              <a:t>喜迎党的二十大</a:t>
            </a:r>
          </a:p>
        </p:txBody>
      </p:sp>
      <p:sp>
        <p:nvSpPr>
          <p:cNvPr id="91" name="文本框 90">
            <a:extLst>
              <a:ext uri="{FF2B5EF4-FFF2-40B4-BE49-F238E27FC236}">
                <a16:creationId xmlns:a16="http://schemas.microsoft.com/office/drawing/2014/main" id="{86A15F3E-1CEE-A1AD-03AB-9345C743910C}"/>
              </a:ext>
            </a:extLst>
          </p:cNvPr>
          <p:cNvSpPr txBox="1"/>
          <p:nvPr/>
        </p:nvSpPr>
        <p:spPr>
          <a:xfrm>
            <a:off x="4181156" y="2769431"/>
            <a:ext cx="6647974" cy="1200329"/>
          </a:xfrm>
          <a:prstGeom prst="rect">
            <a:avLst/>
          </a:prstGeom>
          <a:noFill/>
        </p:spPr>
        <p:txBody>
          <a:bodyPr wrap="none" rtlCol="0">
            <a:spAutoFit/>
          </a:bodyPr>
          <a:lstStyle/>
          <a:p>
            <a:r>
              <a:rPr lang="zh-CN" altLang="en-US" sz="7200" dirty="0">
                <a:gradFill>
                  <a:gsLst>
                    <a:gs pos="0">
                      <a:schemeClr val="accent1"/>
                    </a:gs>
                    <a:gs pos="100000">
                      <a:schemeClr val="accent1">
                        <a:lumMod val="60000"/>
                        <a:lumOff val="40000"/>
                      </a:schemeClr>
                    </a:gs>
                  </a:gsLst>
                  <a:lin ang="5400000" scaled="0"/>
                </a:gradFill>
                <a:latin typeface="+mj-ea"/>
                <a:ea typeface="+mj-ea"/>
              </a:rPr>
              <a:t>创新聚力当先锋</a:t>
            </a:r>
          </a:p>
        </p:txBody>
      </p:sp>
      <p:sp>
        <p:nvSpPr>
          <p:cNvPr id="92" name="矩形: 圆角 91">
            <a:extLst>
              <a:ext uri="{FF2B5EF4-FFF2-40B4-BE49-F238E27FC236}">
                <a16:creationId xmlns:a16="http://schemas.microsoft.com/office/drawing/2014/main" id="{10EDE595-C88B-BF53-31F1-B21105C6DAF8}"/>
              </a:ext>
            </a:extLst>
          </p:cNvPr>
          <p:cNvSpPr/>
          <p:nvPr/>
        </p:nvSpPr>
        <p:spPr>
          <a:xfrm>
            <a:off x="5041956" y="4437063"/>
            <a:ext cx="3771900" cy="604837"/>
          </a:xfrm>
          <a:prstGeom prst="roundRect">
            <a:avLst>
              <a:gd name="adj" fmla="val 50000"/>
            </a:avLst>
          </a:prstGeom>
          <a:gradFill>
            <a:gsLst>
              <a:gs pos="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a:extLst>
              <a:ext uri="{FF2B5EF4-FFF2-40B4-BE49-F238E27FC236}">
                <a16:creationId xmlns:a16="http://schemas.microsoft.com/office/drawing/2014/main" id="{9B825E78-F4E0-D246-E9F3-A62D1436B0D3}"/>
              </a:ext>
            </a:extLst>
          </p:cNvPr>
          <p:cNvGrpSpPr/>
          <p:nvPr/>
        </p:nvGrpSpPr>
        <p:grpSpPr>
          <a:xfrm>
            <a:off x="5330177" y="4573866"/>
            <a:ext cx="3195458" cy="369332"/>
            <a:chOff x="5264661" y="3786066"/>
            <a:chExt cx="3195458" cy="369332"/>
          </a:xfrm>
          <a:noFill/>
        </p:grpSpPr>
        <p:sp>
          <p:nvSpPr>
            <p:cNvPr id="94" name="文本框 93">
              <a:extLst>
                <a:ext uri="{FF2B5EF4-FFF2-40B4-BE49-F238E27FC236}">
                  <a16:creationId xmlns:a16="http://schemas.microsoft.com/office/drawing/2014/main" id="{CDCDBBD1-B5D3-5FB8-60FE-7819D13DE4E6}"/>
                </a:ext>
              </a:extLst>
            </p:cNvPr>
            <p:cNvSpPr txBox="1"/>
            <p:nvPr/>
          </p:nvSpPr>
          <p:spPr>
            <a:xfrm>
              <a:off x="5264661" y="3786066"/>
              <a:ext cx="1641796" cy="369332"/>
            </a:xfrm>
            <a:prstGeom prst="rect">
              <a:avLst/>
            </a:prstGeom>
            <a:grpFill/>
          </p:spPr>
          <p:txBody>
            <a:bodyPr wrap="none" rtlCol="0">
              <a:spAutoFit/>
            </a:bodyPr>
            <a:lstStyle/>
            <a:p>
              <a:r>
                <a:rPr lang="zh-CN" altLang="en-US" b="1" dirty="0">
                  <a:solidFill>
                    <a:schemeClr val="bg1"/>
                  </a:solidFill>
                  <a:latin typeface="+mj-ea"/>
                  <a:ea typeface="+mj-ea"/>
                </a:rPr>
                <a:t>演讲人：</a:t>
              </a:r>
              <a:r>
                <a:rPr lang="en-US" altLang="zh-CN" b="1" dirty="0">
                  <a:solidFill>
                    <a:schemeClr val="bg1"/>
                  </a:solidFill>
                  <a:latin typeface="+mj-ea"/>
                  <a:ea typeface="+mj-ea"/>
                </a:rPr>
                <a:t>XXX</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E0AE7870-9876-F8E4-1D10-CFE561DEE62E}"/>
                </a:ext>
              </a:extLst>
            </p:cNvPr>
            <p:cNvSpPr txBox="1"/>
            <p:nvPr/>
          </p:nvSpPr>
          <p:spPr>
            <a:xfrm>
              <a:off x="7262355" y="3786066"/>
              <a:ext cx="1197764" cy="369332"/>
            </a:xfrm>
            <a:prstGeom prst="rect">
              <a:avLst/>
            </a:prstGeom>
            <a:grpFill/>
          </p:spPr>
          <p:txBody>
            <a:bodyPr wrap="none" rtlCol="0">
              <a:spAutoFit/>
            </a:bodyPr>
            <a:lstStyle/>
            <a:p>
              <a:r>
                <a:rPr lang="en-US" altLang="zh-CN" b="1" dirty="0">
                  <a:solidFill>
                    <a:schemeClr val="bg1"/>
                  </a:solidFill>
                  <a:latin typeface="+mj-ea"/>
                  <a:ea typeface="+mj-ea"/>
                </a:rPr>
                <a:t>2022.07</a:t>
              </a:r>
              <a:endParaRPr lang="zh-CN" altLang="en-US" b="1" dirty="0">
                <a:solidFill>
                  <a:schemeClr val="bg1"/>
                </a:solidFill>
                <a:latin typeface="+mj-ea"/>
                <a:ea typeface="+mj-ea"/>
              </a:endParaRPr>
            </a:p>
          </p:txBody>
        </p:sp>
        <p:sp>
          <p:nvSpPr>
            <p:cNvPr id="96" name="文本框 95">
              <a:extLst>
                <a:ext uri="{FF2B5EF4-FFF2-40B4-BE49-F238E27FC236}">
                  <a16:creationId xmlns:a16="http://schemas.microsoft.com/office/drawing/2014/main" id="{84316393-D102-06EE-569F-FF42A03CB0D5}"/>
                </a:ext>
              </a:extLst>
            </p:cNvPr>
            <p:cNvSpPr txBox="1"/>
            <p:nvPr/>
          </p:nvSpPr>
          <p:spPr>
            <a:xfrm>
              <a:off x="6961616" y="3786066"/>
              <a:ext cx="245580" cy="369332"/>
            </a:xfrm>
            <a:prstGeom prst="rect">
              <a:avLst/>
            </a:prstGeom>
            <a:grpFill/>
          </p:spPr>
          <p:txBody>
            <a:bodyPr wrap="none" rtlCol="0">
              <a:spAutoFit/>
            </a:bodyPr>
            <a:lstStyle/>
            <a:p>
              <a:r>
                <a:rPr lang="en-US" altLang="zh-CN" b="1" dirty="0">
                  <a:solidFill>
                    <a:schemeClr val="bg1"/>
                  </a:solidFill>
                </a:rPr>
                <a:t>|</a:t>
              </a:r>
              <a:endParaRPr lang="zh-CN" altLang="en-US" b="1" dirty="0">
                <a:solidFill>
                  <a:schemeClr val="bg1"/>
                </a:solidFill>
              </a:endParaRPr>
            </a:p>
          </p:txBody>
        </p:sp>
      </p:grpSp>
    </p:spTree>
    <p:extLst>
      <p:ext uri="{BB962C8B-B14F-4D97-AF65-F5344CB8AC3E}">
        <p14:creationId xmlns:p14="http://schemas.microsoft.com/office/powerpoint/2010/main" val="1804859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F7665651-F44F-6FB5-5521-BAFAA4636D4F}"/>
              </a:ext>
            </a:extLst>
          </p:cNvPr>
          <p:cNvSpPr txBox="1">
            <a:spLocks/>
          </p:cNvSpPr>
          <p:nvPr/>
        </p:nvSpPr>
        <p:spPr>
          <a:xfrm>
            <a:off x="1609426" y="461375"/>
            <a:ext cx="7238241" cy="765175"/>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sz="3200" kern="1200">
                <a:gradFill>
                  <a:gsLst>
                    <a:gs pos="100000">
                      <a:schemeClr val="accent1">
                        <a:lumMod val="75000"/>
                      </a:schemeClr>
                    </a:gs>
                    <a:gs pos="0">
                      <a:schemeClr val="accent1">
                        <a:lumMod val="75000"/>
                        <a:lumOff val="25000"/>
                      </a:schemeClr>
                    </a:gs>
                  </a:gsLst>
                  <a:lin ang="5400000" scaled="0"/>
                </a:gradFill>
                <a:latin typeface="+mj-lt"/>
                <a:ea typeface="+mj-ea"/>
                <a:cs typeface="+mj-cs"/>
              </a:defRPr>
            </a:lvl1pPr>
          </a:lstStyle>
          <a:p>
            <a:r>
              <a:rPr lang="zh-CN" altLang="en-US" dirty="0"/>
              <a:t>在这里输入第一段标题</a:t>
            </a:r>
          </a:p>
        </p:txBody>
      </p:sp>
      <p:sp>
        <p:nvSpPr>
          <p:cNvPr id="4" name="文本框 3">
            <a:extLst>
              <a:ext uri="{FF2B5EF4-FFF2-40B4-BE49-F238E27FC236}">
                <a16:creationId xmlns:a16="http://schemas.microsoft.com/office/drawing/2014/main" id="{99C555DD-68A7-22ED-84AB-663BFD1294BE}"/>
              </a:ext>
            </a:extLst>
          </p:cNvPr>
          <p:cNvSpPr txBox="1"/>
          <p:nvPr/>
        </p:nvSpPr>
        <p:spPr>
          <a:xfrm>
            <a:off x="1609426" y="180561"/>
            <a:ext cx="1253869"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PART-02</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5" name="文本框 4">
            <a:extLst>
              <a:ext uri="{FF2B5EF4-FFF2-40B4-BE49-F238E27FC236}">
                <a16:creationId xmlns:a16="http://schemas.microsoft.com/office/drawing/2014/main" id="{A9738DFB-DA9B-9E93-991A-D2108E8FBB4A}"/>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p>
        </p:txBody>
      </p:sp>
      <p:grpSp>
        <p:nvGrpSpPr>
          <p:cNvPr id="6" name="组合 5">
            <a:extLst>
              <a:ext uri="{FF2B5EF4-FFF2-40B4-BE49-F238E27FC236}">
                <a16:creationId xmlns:a16="http://schemas.microsoft.com/office/drawing/2014/main" id="{A71E17C1-BBCF-C100-F8C1-828564F3FE4F}"/>
              </a:ext>
            </a:extLst>
          </p:cNvPr>
          <p:cNvGrpSpPr/>
          <p:nvPr/>
        </p:nvGrpSpPr>
        <p:grpSpPr>
          <a:xfrm>
            <a:off x="3624151" y="1355887"/>
            <a:ext cx="4955750" cy="459250"/>
            <a:chOff x="3624151" y="1355887"/>
            <a:chExt cx="4955750" cy="459250"/>
          </a:xfrm>
        </p:grpSpPr>
        <p:grpSp>
          <p:nvGrpSpPr>
            <p:cNvPr id="7" name="组合 6">
              <a:extLst>
                <a:ext uri="{FF2B5EF4-FFF2-40B4-BE49-F238E27FC236}">
                  <a16:creationId xmlns:a16="http://schemas.microsoft.com/office/drawing/2014/main" id="{68E10E42-C5CD-789D-D382-E041110F53C1}"/>
                </a:ext>
              </a:extLst>
            </p:cNvPr>
            <p:cNvGrpSpPr/>
            <p:nvPr/>
          </p:nvGrpSpPr>
          <p:grpSpPr>
            <a:xfrm>
              <a:off x="3624151" y="1355887"/>
              <a:ext cx="374523" cy="459250"/>
              <a:chOff x="2474686" y="1355887"/>
              <a:chExt cx="374523" cy="459250"/>
            </a:xfrm>
          </p:grpSpPr>
          <p:sp>
            <p:nvSpPr>
              <p:cNvPr id="12" name="平行四边形 11">
                <a:extLst>
                  <a:ext uri="{FF2B5EF4-FFF2-40B4-BE49-F238E27FC236}">
                    <a16:creationId xmlns:a16="http://schemas.microsoft.com/office/drawing/2014/main" id="{E687E9D7-6FA6-4760-F24B-9CD0C68406D1}"/>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3" name="平行四边形 12">
                <a:extLst>
                  <a:ext uri="{FF2B5EF4-FFF2-40B4-BE49-F238E27FC236}">
                    <a16:creationId xmlns:a16="http://schemas.microsoft.com/office/drawing/2014/main" id="{24D65AB6-2127-DCF9-BE89-C35102DF5CEB}"/>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8" name="组合 7">
              <a:extLst>
                <a:ext uri="{FF2B5EF4-FFF2-40B4-BE49-F238E27FC236}">
                  <a16:creationId xmlns:a16="http://schemas.microsoft.com/office/drawing/2014/main" id="{3C7683D4-5D5F-9EFB-396D-0CF94F1DCEED}"/>
                </a:ext>
              </a:extLst>
            </p:cNvPr>
            <p:cNvGrpSpPr/>
            <p:nvPr/>
          </p:nvGrpSpPr>
          <p:grpSpPr>
            <a:xfrm>
              <a:off x="8205378" y="1355887"/>
              <a:ext cx="374523" cy="459250"/>
              <a:chOff x="9218092" y="1355887"/>
              <a:chExt cx="374523" cy="459250"/>
            </a:xfrm>
          </p:grpSpPr>
          <p:sp>
            <p:nvSpPr>
              <p:cNvPr id="10" name="平行四边形 9">
                <a:extLst>
                  <a:ext uri="{FF2B5EF4-FFF2-40B4-BE49-F238E27FC236}">
                    <a16:creationId xmlns:a16="http://schemas.microsoft.com/office/drawing/2014/main" id="{1BFCD61B-BB6F-89DE-C24B-EA428C2FAA3C}"/>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1" name="平行四边形 10">
                <a:extLst>
                  <a:ext uri="{FF2B5EF4-FFF2-40B4-BE49-F238E27FC236}">
                    <a16:creationId xmlns:a16="http://schemas.microsoft.com/office/drawing/2014/main" id="{F7E2D91B-E3AD-D42A-F975-EDC33D28AAB4}"/>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9" name="直接连接符 8">
              <a:extLst>
                <a:ext uri="{FF2B5EF4-FFF2-40B4-BE49-F238E27FC236}">
                  <a16:creationId xmlns:a16="http://schemas.microsoft.com/office/drawing/2014/main" id="{36A0FF39-824E-770A-0967-DF5FAF644A51}"/>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F044099B-01D5-9D17-EF5D-153F0F23B4DE}"/>
              </a:ext>
            </a:extLst>
          </p:cNvPr>
          <p:cNvGrpSpPr/>
          <p:nvPr/>
        </p:nvGrpSpPr>
        <p:grpSpPr>
          <a:xfrm>
            <a:off x="4819676" y="2621700"/>
            <a:ext cx="2552649" cy="2552599"/>
            <a:chOff x="5472274" y="7752561"/>
            <a:chExt cx="3976775" cy="3976684"/>
          </a:xfrm>
        </p:grpSpPr>
        <p:grpSp>
          <p:nvGrpSpPr>
            <p:cNvPr id="21" name="组合 20">
              <a:extLst>
                <a:ext uri="{FF2B5EF4-FFF2-40B4-BE49-F238E27FC236}">
                  <a16:creationId xmlns:a16="http://schemas.microsoft.com/office/drawing/2014/main" id="{4DED4EB7-E144-3564-02AF-F6F2CD2D7126}"/>
                </a:ext>
              </a:extLst>
            </p:cNvPr>
            <p:cNvGrpSpPr/>
            <p:nvPr/>
          </p:nvGrpSpPr>
          <p:grpSpPr>
            <a:xfrm>
              <a:off x="5472304" y="7752561"/>
              <a:ext cx="3976745" cy="3976684"/>
              <a:chOff x="4153092" y="1440661"/>
              <a:chExt cx="3976745" cy="3976684"/>
            </a:xfrm>
          </p:grpSpPr>
          <p:sp>
            <p:nvSpPr>
              <p:cNvPr id="29" name="弧形 28">
                <a:extLst>
                  <a:ext uri="{FF2B5EF4-FFF2-40B4-BE49-F238E27FC236}">
                    <a16:creationId xmlns:a16="http://schemas.microsoft.com/office/drawing/2014/main" id="{EBF6F22E-5F0C-CCDF-2CBC-5DD7CB015ADE}"/>
                  </a:ext>
                </a:extLst>
              </p:cNvPr>
              <p:cNvSpPr/>
              <p:nvPr/>
            </p:nvSpPr>
            <p:spPr>
              <a:xfrm>
                <a:off x="4986520" y="2274101"/>
                <a:ext cx="2309815" cy="2309809"/>
              </a:xfrm>
              <a:prstGeom prst="arc">
                <a:avLst>
                  <a:gd name="adj1" fmla="val 16200000"/>
                  <a:gd name="adj2" fmla="val 5400000"/>
                </a:avLst>
              </a:pr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30" name="弧形 29">
                <a:extLst>
                  <a:ext uri="{FF2B5EF4-FFF2-40B4-BE49-F238E27FC236}">
                    <a16:creationId xmlns:a16="http://schemas.microsoft.com/office/drawing/2014/main" id="{81745B9E-C41F-EBE7-C021-8641FDD588FD}"/>
                  </a:ext>
                </a:extLst>
              </p:cNvPr>
              <p:cNvSpPr/>
              <p:nvPr/>
            </p:nvSpPr>
            <p:spPr>
              <a:xfrm>
                <a:off x="4153298" y="1440661"/>
                <a:ext cx="3976221" cy="3976684"/>
              </a:xfrm>
              <a:prstGeom prst="arc">
                <a:avLst>
                  <a:gd name="adj1" fmla="val 16200000"/>
                  <a:gd name="adj2" fmla="val 5400000"/>
                </a:avLst>
              </a:pr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31" name="弧形 30">
                <a:extLst>
                  <a:ext uri="{FF2B5EF4-FFF2-40B4-BE49-F238E27FC236}">
                    <a16:creationId xmlns:a16="http://schemas.microsoft.com/office/drawing/2014/main" id="{5D1DD381-E65C-EB2D-644E-5136C7874357}"/>
                  </a:ext>
                </a:extLst>
              </p:cNvPr>
              <p:cNvSpPr/>
              <p:nvPr/>
            </p:nvSpPr>
            <p:spPr>
              <a:xfrm>
                <a:off x="4153092" y="1440661"/>
                <a:ext cx="3976745" cy="3976683"/>
              </a:xfrm>
              <a:prstGeom prst="arc">
                <a:avLst>
                  <a:gd name="adj1" fmla="val 16200000"/>
                  <a:gd name="adj2" fmla="val 5400000"/>
                </a:avLst>
              </a:pr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32" name="弧形 31">
                <a:extLst>
                  <a:ext uri="{FF2B5EF4-FFF2-40B4-BE49-F238E27FC236}">
                    <a16:creationId xmlns:a16="http://schemas.microsoft.com/office/drawing/2014/main" id="{03F5C0E5-FE1B-9E8F-0457-DF0E21DD416A}"/>
                  </a:ext>
                </a:extLst>
              </p:cNvPr>
              <p:cNvSpPr/>
              <p:nvPr/>
            </p:nvSpPr>
            <p:spPr>
              <a:xfrm>
                <a:off x="4319781" y="1607350"/>
                <a:ext cx="3643323" cy="3643311"/>
              </a:xfrm>
              <a:prstGeom prst="arc">
                <a:avLst>
                  <a:gd name="adj1" fmla="val 16200000"/>
                  <a:gd name="adj2" fmla="val 5400000"/>
                </a:avLst>
              </a:prstGeom>
              <a:noFill/>
              <a:ln w="15875">
                <a:solidFill>
                  <a:schemeClr val="accent2"/>
                </a:solidFill>
                <a:prstDash val="dashDot"/>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33" name="弧形 32">
                <a:extLst>
                  <a:ext uri="{FF2B5EF4-FFF2-40B4-BE49-F238E27FC236}">
                    <a16:creationId xmlns:a16="http://schemas.microsoft.com/office/drawing/2014/main" id="{7F2B14C9-3F99-F6B5-8839-3552C8E80263}"/>
                  </a:ext>
                </a:extLst>
              </p:cNvPr>
              <p:cNvSpPr/>
              <p:nvPr/>
            </p:nvSpPr>
            <p:spPr>
              <a:xfrm>
                <a:off x="4486774" y="1774038"/>
                <a:ext cx="3309276" cy="3309933"/>
              </a:xfrm>
              <a:prstGeom prst="arc">
                <a:avLst>
                  <a:gd name="adj1" fmla="val 16200000"/>
                  <a:gd name="adj2" fmla="val 5400000"/>
                </a:avLst>
              </a:prstGeom>
              <a:noFill/>
              <a:ln w="952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34" name="弧形 33">
                <a:extLst>
                  <a:ext uri="{FF2B5EF4-FFF2-40B4-BE49-F238E27FC236}">
                    <a16:creationId xmlns:a16="http://schemas.microsoft.com/office/drawing/2014/main" id="{B6189629-6EF7-6983-B918-EEA8CABCCA60}"/>
                  </a:ext>
                </a:extLst>
              </p:cNvPr>
              <p:cNvSpPr/>
              <p:nvPr/>
            </p:nvSpPr>
            <p:spPr>
              <a:xfrm>
                <a:off x="4766257" y="2053833"/>
                <a:ext cx="2750384" cy="2750341"/>
              </a:xfrm>
              <a:prstGeom prst="arc">
                <a:avLst>
                  <a:gd name="adj1" fmla="val 16200000"/>
                  <a:gd name="adj2" fmla="val 5400000"/>
                </a:avLst>
              </a:prstGeom>
              <a:noFill/>
              <a:ln w="15875" cmpd="sng">
                <a:solidFill>
                  <a:schemeClr val="accent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grpSp>
        <p:grpSp>
          <p:nvGrpSpPr>
            <p:cNvPr id="22" name="组合 21">
              <a:extLst>
                <a:ext uri="{FF2B5EF4-FFF2-40B4-BE49-F238E27FC236}">
                  <a16:creationId xmlns:a16="http://schemas.microsoft.com/office/drawing/2014/main" id="{3D5B1B17-F7B7-7CEF-7AAA-5AB4E66AE0D9}"/>
                </a:ext>
              </a:extLst>
            </p:cNvPr>
            <p:cNvGrpSpPr/>
            <p:nvPr/>
          </p:nvGrpSpPr>
          <p:grpSpPr>
            <a:xfrm>
              <a:off x="5472274" y="7752562"/>
              <a:ext cx="3976605" cy="3976683"/>
              <a:chOff x="262005" y="1440662"/>
              <a:chExt cx="3976605" cy="3976683"/>
            </a:xfrm>
          </p:grpSpPr>
          <p:sp>
            <p:nvSpPr>
              <p:cNvPr id="23" name="弧形 22">
                <a:extLst>
                  <a:ext uri="{FF2B5EF4-FFF2-40B4-BE49-F238E27FC236}">
                    <a16:creationId xmlns:a16="http://schemas.microsoft.com/office/drawing/2014/main" id="{711B3615-5B6B-B136-961D-4E16E4D4E9B4}"/>
                  </a:ext>
                </a:extLst>
              </p:cNvPr>
              <p:cNvSpPr/>
              <p:nvPr/>
            </p:nvSpPr>
            <p:spPr>
              <a:xfrm>
                <a:off x="1095448" y="2274101"/>
                <a:ext cx="2309722" cy="2309807"/>
              </a:xfrm>
              <a:prstGeom prst="arc">
                <a:avLst>
                  <a:gd name="adj1" fmla="val 5400000"/>
                  <a:gd name="adj2" fmla="val 16200000"/>
                </a:avLst>
              </a:pr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24" name="弧形 23">
                <a:extLst>
                  <a:ext uri="{FF2B5EF4-FFF2-40B4-BE49-F238E27FC236}">
                    <a16:creationId xmlns:a16="http://schemas.microsoft.com/office/drawing/2014/main" id="{83E1481C-4D1C-6858-88A1-8C46AAC6D7D0}"/>
                  </a:ext>
                </a:extLst>
              </p:cNvPr>
              <p:cNvSpPr/>
              <p:nvPr/>
            </p:nvSpPr>
            <p:spPr>
              <a:xfrm>
                <a:off x="262005" y="1440662"/>
                <a:ext cx="3976580" cy="3976683"/>
              </a:xfrm>
              <a:prstGeom prst="arc">
                <a:avLst>
                  <a:gd name="adj1" fmla="val 5400000"/>
                  <a:gd name="adj2" fmla="val 16200000"/>
                </a:avLst>
              </a:pr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25" name="弧形 24">
                <a:extLst>
                  <a:ext uri="{FF2B5EF4-FFF2-40B4-BE49-F238E27FC236}">
                    <a16:creationId xmlns:a16="http://schemas.microsoft.com/office/drawing/2014/main" id="{2B3C2437-9A53-3921-E902-4846A6AAF719}"/>
                  </a:ext>
                </a:extLst>
              </p:cNvPr>
              <p:cNvSpPr/>
              <p:nvPr/>
            </p:nvSpPr>
            <p:spPr>
              <a:xfrm>
                <a:off x="262007" y="1440662"/>
                <a:ext cx="3976603" cy="3976683"/>
              </a:xfrm>
              <a:prstGeom prst="arc">
                <a:avLst>
                  <a:gd name="adj1" fmla="val 5400000"/>
                  <a:gd name="adj2" fmla="val 16200000"/>
                </a:avLst>
              </a:pr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26" name="弧形 25">
                <a:extLst>
                  <a:ext uri="{FF2B5EF4-FFF2-40B4-BE49-F238E27FC236}">
                    <a16:creationId xmlns:a16="http://schemas.microsoft.com/office/drawing/2014/main" id="{0E4DDD51-368B-5BFC-7C9F-2C784534D5FE}"/>
                  </a:ext>
                </a:extLst>
              </p:cNvPr>
              <p:cNvSpPr/>
              <p:nvPr/>
            </p:nvSpPr>
            <p:spPr>
              <a:xfrm>
                <a:off x="428696" y="1607346"/>
                <a:ext cx="3643276" cy="3643312"/>
              </a:xfrm>
              <a:prstGeom prst="arc">
                <a:avLst>
                  <a:gd name="adj1" fmla="val 5400000"/>
                  <a:gd name="adj2" fmla="val 16200000"/>
                </a:avLst>
              </a:prstGeom>
              <a:noFill/>
              <a:ln w="15875">
                <a:solidFill>
                  <a:schemeClr val="accent1"/>
                </a:solidFill>
                <a:prstDash val="dashDot"/>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27" name="弧形 26">
                <a:extLst>
                  <a:ext uri="{FF2B5EF4-FFF2-40B4-BE49-F238E27FC236}">
                    <a16:creationId xmlns:a16="http://schemas.microsoft.com/office/drawing/2014/main" id="{6E9D66D4-2678-9E4E-F45D-AA4552B5028C}"/>
                  </a:ext>
                </a:extLst>
              </p:cNvPr>
              <p:cNvSpPr/>
              <p:nvPr/>
            </p:nvSpPr>
            <p:spPr>
              <a:xfrm>
                <a:off x="595382" y="1774038"/>
                <a:ext cx="3309831" cy="3309933"/>
              </a:xfrm>
              <a:prstGeom prst="arc">
                <a:avLst>
                  <a:gd name="adj1" fmla="val 5400000"/>
                  <a:gd name="adj2" fmla="val 16200000"/>
                </a:avLst>
              </a:prstGeom>
              <a:noFill/>
              <a:ln w="952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28" name="弧形 27">
                <a:extLst>
                  <a:ext uri="{FF2B5EF4-FFF2-40B4-BE49-F238E27FC236}">
                    <a16:creationId xmlns:a16="http://schemas.microsoft.com/office/drawing/2014/main" id="{EBCE8B4E-37CD-2123-0878-0CDDEB6FC98D}"/>
                  </a:ext>
                </a:extLst>
              </p:cNvPr>
              <p:cNvSpPr/>
              <p:nvPr/>
            </p:nvSpPr>
            <p:spPr>
              <a:xfrm>
                <a:off x="875179" y="2053831"/>
                <a:ext cx="2750245" cy="2750343"/>
              </a:xfrm>
              <a:prstGeom prst="arc">
                <a:avLst>
                  <a:gd name="adj1" fmla="val 5400000"/>
                  <a:gd name="adj2" fmla="val 16200000"/>
                </a:avLst>
              </a:prstGeom>
              <a:noFill/>
              <a:ln w="15875" cmpd="sng">
                <a:solidFill>
                  <a:schemeClr val="accent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grpSp>
      </p:grpSp>
      <p:grpSp>
        <p:nvGrpSpPr>
          <p:cNvPr id="90" name="组合 89">
            <a:extLst>
              <a:ext uri="{FF2B5EF4-FFF2-40B4-BE49-F238E27FC236}">
                <a16:creationId xmlns:a16="http://schemas.microsoft.com/office/drawing/2014/main" id="{10CC390A-6411-276E-D1A4-3AE09E516244}"/>
              </a:ext>
            </a:extLst>
          </p:cNvPr>
          <p:cNvGrpSpPr/>
          <p:nvPr/>
        </p:nvGrpSpPr>
        <p:grpSpPr>
          <a:xfrm>
            <a:off x="1225145" y="2277455"/>
            <a:ext cx="9741711" cy="3111385"/>
            <a:chOff x="1329276" y="2277455"/>
            <a:chExt cx="9741711" cy="3111385"/>
          </a:xfrm>
        </p:grpSpPr>
        <p:grpSp>
          <p:nvGrpSpPr>
            <p:cNvPr id="88" name="组合 87">
              <a:extLst>
                <a:ext uri="{FF2B5EF4-FFF2-40B4-BE49-F238E27FC236}">
                  <a16:creationId xmlns:a16="http://schemas.microsoft.com/office/drawing/2014/main" id="{19FCBCDC-458C-B017-EB95-11E6B71C1D4A}"/>
                </a:ext>
              </a:extLst>
            </p:cNvPr>
            <p:cNvGrpSpPr/>
            <p:nvPr/>
          </p:nvGrpSpPr>
          <p:grpSpPr>
            <a:xfrm>
              <a:off x="4166803" y="3005476"/>
              <a:ext cx="1785047" cy="1785047"/>
              <a:chOff x="3989372" y="3005476"/>
              <a:chExt cx="1785047" cy="1785047"/>
            </a:xfrm>
          </p:grpSpPr>
          <p:sp>
            <p:nvSpPr>
              <p:cNvPr id="35" name="椭圆 34">
                <a:extLst>
                  <a:ext uri="{FF2B5EF4-FFF2-40B4-BE49-F238E27FC236}">
                    <a16:creationId xmlns:a16="http://schemas.microsoft.com/office/drawing/2014/main" id="{AE6BA9B2-D263-F434-9B7E-CA15543A5C9F}"/>
                  </a:ext>
                </a:extLst>
              </p:cNvPr>
              <p:cNvSpPr/>
              <p:nvPr/>
            </p:nvSpPr>
            <p:spPr>
              <a:xfrm>
                <a:off x="3989372" y="3005476"/>
                <a:ext cx="1785047" cy="1785047"/>
              </a:xfrm>
              <a:prstGeom prst="ellipse">
                <a:avLst/>
              </a:prstGeom>
              <a:gradFill flip="none" rotWithShape="1">
                <a:gsLst>
                  <a:gs pos="0">
                    <a:schemeClr val="accent1">
                      <a:lumMod val="60000"/>
                      <a:lumOff val="40000"/>
                    </a:schemeClr>
                  </a:gs>
                  <a:gs pos="100000">
                    <a:schemeClr val="accent1"/>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36" name="文本框 35">
                <a:extLst>
                  <a:ext uri="{FF2B5EF4-FFF2-40B4-BE49-F238E27FC236}">
                    <a16:creationId xmlns:a16="http://schemas.microsoft.com/office/drawing/2014/main" id="{F704B2CD-8A94-C45B-34BF-72BC9EFE72C5}"/>
                  </a:ext>
                </a:extLst>
              </p:cNvPr>
              <p:cNvSpPr txBox="1"/>
              <p:nvPr/>
            </p:nvSpPr>
            <p:spPr>
              <a:xfrm>
                <a:off x="3989372" y="3606212"/>
                <a:ext cx="1785047" cy="583574"/>
              </a:xfrm>
              <a:prstGeom prst="rect">
                <a:avLst/>
              </a:prstGeom>
              <a:noFill/>
              <a:effectLst/>
            </p:spPr>
            <p:txBody>
              <a:bodyPr vert="horz" wrap="square" lIns="114300" tIns="57150" rIns="114300" bIns="57150" rtlCol="0">
                <a:spAutoFit/>
              </a:bodyPr>
              <a:lstStyle/>
              <a:p>
                <a:pPr algn="ctr">
                  <a:lnSpc>
                    <a:spcPct val="130000"/>
                  </a:lnSpc>
                </a:pPr>
                <a:r>
                  <a:rPr lang="zh-CN" altLang="en-US" sz="2400" b="1" kern="2200" dirty="0">
                    <a:solidFill>
                      <a:schemeClr val="bg1"/>
                    </a:solidFill>
                    <a:effectLst/>
                    <a:latin typeface="+mj-ea"/>
                    <a:ea typeface="+mj-ea"/>
                    <a:cs typeface="Times New Roman" panose="02020603050405020304" pitchFamily="18" charset="0"/>
                  </a:rPr>
                  <a:t>关键词</a:t>
                </a:r>
                <a:endParaRPr lang="en-US" altLang="zh-CN" sz="2400" b="1" kern="2200" dirty="0">
                  <a:solidFill>
                    <a:schemeClr val="bg1"/>
                  </a:solidFill>
                  <a:effectLst/>
                  <a:latin typeface="+mj-ea"/>
                  <a:ea typeface="+mj-ea"/>
                  <a:cs typeface="Times New Roman" panose="02020603050405020304" pitchFamily="18" charset="0"/>
                </a:endParaRPr>
              </a:p>
            </p:txBody>
          </p:sp>
        </p:grpSp>
        <p:grpSp>
          <p:nvGrpSpPr>
            <p:cNvPr id="89" name="组合 88">
              <a:extLst>
                <a:ext uri="{FF2B5EF4-FFF2-40B4-BE49-F238E27FC236}">
                  <a16:creationId xmlns:a16="http://schemas.microsoft.com/office/drawing/2014/main" id="{07BE15E5-08B5-3C7A-7B8C-E57F2D1EB0EA}"/>
                </a:ext>
              </a:extLst>
            </p:cNvPr>
            <p:cNvGrpSpPr/>
            <p:nvPr/>
          </p:nvGrpSpPr>
          <p:grpSpPr>
            <a:xfrm>
              <a:off x="6220774" y="3005476"/>
              <a:ext cx="1785047" cy="1785047"/>
              <a:chOff x="6410897" y="3005476"/>
              <a:chExt cx="1785047" cy="1785047"/>
            </a:xfrm>
          </p:grpSpPr>
          <p:sp>
            <p:nvSpPr>
              <p:cNvPr id="37" name="椭圆 36">
                <a:extLst>
                  <a:ext uri="{FF2B5EF4-FFF2-40B4-BE49-F238E27FC236}">
                    <a16:creationId xmlns:a16="http://schemas.microsoft.com/office/drawing/2014/main" id="{B115BC42-ADBD-820A-2FF5-1AC6BE24406F}"/>
                  </a:ext>
                </a:extLst>
              </p:cNvPr>
              <p:cNvSpPr/>
              <p:nvPr/>
            </p:nvSpPr>
            <p:spPr>
              <a:xfrm>
                <a:off x="6410897" y="3005476"/>
                <a:ext cx="1785047" cy="1785047"/>
              </a:xfrm>
              <a:prstGeom prst="ellipse">
                <a:avLst/>
              </a:prstGeom>
              <a:gradFill flip="none" rotWithShape="1">
                <a:gsLst>
                  <a:gs pos="0">
                    <a:schemeClr val="accent2">
                      <a:lumMod val="60000"/>
                      <a:lumOff val="40000"/>
                    </a:schemeClr>
                  </a:gs>
                  <a:gs pos="100000">
                    <a:schemeClr val="accent2"/>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4300" tIns="57150" rIns="114300" bIns="57150" rtlCol="0" anchor="ctr"/>
              <a:lstStyle/>
              <a:p>
                <a:pPr algn="ctr"/>
                <a:endParaRPr lang="zh-CN" altLang="en-US" sz="2250"/>
              </a:p>
            </p:txBody>
          </p:sp>
          <p:sp>
            <p:nvSpPr>
              <p:cNvPr id="38" name="文本框 37">
                <a:extLst>
                  <a:ext uri="{FF2B5EF4-FFF2-40B4-BE49-F238E27FC236}">
                    <a16:creationId xmlns:a16="http://schemas.microsoft.com/office/drawing/2014/main" id="{1C1FA594-BFB4-1B00-291E-6760B9970340}"/>
                  </a:ext>
                </a:extLst>
              </p:cNvPr>
              <p:cNvSpPr txBox="1"/>
              <p:nvPr/>
            </p:nvSpPr>
            <p:spPr>
              <a:xfrm>
                <a:off x="6410897" y="3606212"/>
                <a:ext cx="1785047" cy="583574"/>
              </a:xfrm>
              <a:prstGeom prst="rect">
                <a:avLst/>
              </a:prstGeom>
              <a:noFill/>
              <a:effectLst/>
            </p:spPr>
            <p:txBody>
              <a:bodyPr vert="horz" wrap="square" lIns="114300" tIns="57150" rIns="114300" bIns="57150" rtlCol="0">
                <a:spAutoFit/>
              </a:bodyPr>
              <a:lstStyle/>
              <a:p>
                <a:pPr algn="ctr">
                  <a:lnSpc>
                    <a:spcPct val="130000"/>
                  </a:lnSpc>
                </a:pPr>
                <a:r>
                  <a:rPr lang="zh-CN" altLang="en-US" sz="2400" b="1" kern="2200" dirty="0">
                    <a:solidFill>
                      <a:schemeClr val="bg1"/>
                    </a:solidFill>
                    <a:effectLst/>
                    <a:latin typeface="+mj-ea"/>
                    <a:ea typeface="+mj-ea"/>
                    <a:cs typeface="Times New Roman" panose="02020603050405020304" pitchFamily="18" charset="0"/>
                  </a:rPr>
                  <a:t>关键词</a:t>
                </a:r>
              </a:p>
            </p:txBody>
          </p:sp>
        </p:grpSp>
        <p:grpSp>
          <p:nvGrpSpPr>
            <p:cNvPr id="55" name="组合 54">
              <a:extLst>
                <a:ext uri="{FF2B5EF4-FFF2-40B4-BE49-F238E27FC236}">
                  <a16:creationId xmlns:a16="http://schemas.microsoft.com/office/drawing/2014/main" id="{C27251A7-3263-970F-2F14-1F8C31D8D9BD}"/>
                </a:ext>
              </a:extLst>
            </p:cNvPr>
            <p:cNvGrpSpPr/>
            <p:nvPr/>
          </p:nvGrpSpPr>
          <p:grpSpPr>
            <a:xfrm>
              <a:off x="8274745" y="2432316"/>
              <a:ext cx="434879" cy="2566569"/>
              <a:chOff x="3435350" y="9378947"/>
              <a:chExt cx="787400" cy="3194321"/>
            </a:xfrm>
          </p:grpSpPr>
          <p:sp>
            <p:nvSpPr>
              <p:cNvPr id="56" name="任意多边形: 形状 55">
                <a:extLst>
                  <a:ext uri="{FF2B5EF4-FFF2-40B4-BE49-F238E27FC236}">
                    <a16:creationId xmlns:a16="http://schemas.microsoft.com/office/drawing/2014/main" id="{D3D92959-C572-D80F-1507-9BA70CCB7A88}"/>
                  </a:ext>
                </a:extLst>
              </p:cNvPr>
              <p:cNvSpPr/>
              <p:nvPr/>
            </p:nvSpPr>
            <p:spPr>
              <a:xfrm>
                <a:off x="3435350" y="9378947"/>
                <a:ext cx="787400" cy="1593886"/>
              </a:xfrm>
              <a:custGeom>
                <a:avLst/>
                <a:gdLst>
                  <a:gd name="connsiteX0" fmla="*/ 0 w 787400"/>
                  <a:gd name="connsiteY0" fmla="*/ 1593850 h 1593850"/>
                  <a:gd name="connsiteX1" fmla="*/ 787400 w 787400"/>
                  <a:gd name="connsiteY1" fmla="*/ 0 h 1593850"/>
                  <a:gd name="connsiteX0" fmla="*/ 0 w 787400"/>
                  <a:gd name="connsiteY0" fmla="*/ 1593853 h 1593853"/>
                  <a:gd name="connsiteX1" fmla="*/ 787400 w 787400"/>
                  <a:gd name="connsiteY1" fmla="*/ 3 h 1593853"/>
                  <a:gd name="connsiteX0" fmla="*/ 0 w 787400"/>
                  <a:gd name="connsiteY0" fmla="*/ 1593853 h 1593886"/>
                  <a:gd name="connsiteX1" fmla="*/ 787400 w 787400"/>
                  <a:gd name="connsiteY1" fmla="*/ 3 h 1593886"/>
                </a:gdLst>
                <a:ahLst/>
                <a:cxnLst>
                  <a:cxn ang="0">
                    <a:pos x="connsiteX0" y="connsiteY0"/>
                  </a:cxn>
                  <a:cxn ang="0">
                    <a:pos x="connsiteX1" y="connsiteY1"/>
                  </a:cxn>
                </a:cxnLst>
                <a:rect l="l" t="t" r="r" b="b"/>
                <a:pathLst>
                  <a:path w="787400" h="1593886">
                    <a:moveTo>
                      <a:pt x="0" y="1593853"/>
                    </a:moveTo>
                    <a:cubicBezTo>
                      <a:pt x="624417" y="1602320"/>
                      <a:pt x="239183" y="-2114"/>
                      <a:pt x="787400" y="3"/>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a:extLst>
                  <a:ext uri="{FF2B5EF4-FFF2-40B4-BE49-F238E27FC236}">
                    <a16:creationId xmlns:a16="http://schemas.microsoft.com/office/drawing/2014/main" id="{4BA534F6-B9C4-C469-A76C-F51F543ACED5}"/>
                  </a:ext>
                </a:extLst>
              </p:cNvPr>
              <p:cNvSpPr/>
              <p:nvPr/>
            </p:nvSpPr>
            <p:spPr>
              <a:xfrm flipV="1">
                <a:off x="3435350" y="10979382"/>
                <a:ext cx="787400" cy="1593886"/>
              </a:xfrm>
              <a:custGeom>
                <a:avLst/>
                <a:gdLst>
                  <a:gd name="connsiteX0" fmla="*/ 0 w 787400"/>
                  <a:gd name="connsiteY0" fmla="*/ 1593850 h 1593850"/>
                  <a:gd name="connsiteX1" fmla="*/ 787400 w 787400"/>
                  <a:gd name="connsiteY1" fmla="*/ 0 h 1593850"/>
                  <a:gd name="connsiteX0" fmla="*/ 0 w 787400"/>
                  <a:gd name="connsiteY0" fmla="*/ 1593853 h 1593853"/>
                  <a:gd name="connsiteX1" fmla="*/ 787400 w 787400"/>
                  <a:gd name="connsiteY1" fmla="*/ 3 h 1593853"/>
                  <a:gd name="connsiteX0" fmla="*/ 0 w 787400"/>
                  <a:gd name="connsiteY0" fmla="*/ 1593853 h 1593886"/>
                  <a:gd name="connsiteX1" fmla="*/ 787400 w 787400"/>
                  <a:gd name="connsiteY1" fmla="*/ 3 h 1593886"/>
                </a:gdLst>
                <a:ahLst/>
                <a:cxnLst>
                  <a:cxn ang="0">
                    <a:pos x="connsiteX0" y="connsiteY0"/>
                  </a:cxn>
                  <a:cxn ang="0">
                    <a:pos x="connsiteX1" y="connsiteY1"/>
                  </a:cxn>
                </a:cxnLst>
                <a:rect l="l" t="t" r="r" b="b"/>
                <a:pathLst>
                  <a:path w="787400" h="1593886">
                    <a:moveTo>
                      <a:pt x="0" y="1593853"/>
                    </a:moveTo>
                    <a:cubicBezTo>
                      <a:pt x="624417" y="1602320"/>
                      <a:pt x="239183" y="-2114"/>
                      <a:pt x="787400" y="3"/>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26765752-6021-D4FE-6398-05BD835FF5FB}"/>
                </a:ext>
              </a:extLst>
            </p:cNvPr>
            <p:cNvGrpSpPr/>
            <p:nvPr/>
          </p:nvGrpSpPr>
          <p:grpSpPr>
            <a:xfrm flipH="1">
              <a:off x="3463000" y="2667410"/>
              <a:ext cx="434879" cy="2566569"/>
              <a:chOff x="3435350" y="9378947"/>
              <a:chExt cx="787400" cy="3194321"/>
            </a:xfrm>
          </p:grpSpPr>
          <p:sp>
            <p:nvSpPr>
              <p:cNvPr id="59" name="任意多边形: 形状 58">
                <a:extLst>
                  <a:ext uri="{FF2B5EF4-FFF2-40B4-BE49-F238E27FC236}">
                    <a16:creationId xmlns:a16="http://schemas.microsoft.com/office/drawing/2014/main" id="{FB118364-F335-B1BB-445A-7F9F1BFBF011}"/>
                  </a:ext>
                </a:extLst>
              </p:cNvPr>
              <p:cNvSpPr/>
              <p:nvPr/>
            </p:nvSpPr>
            <p:spPr>
              <a:xfrm>
                <a:off x="3435350" y="9378947"/>
                <a:ext cx="787400" cy="1593886"/>
              </a:xfrm>
              <a:custGeom>
                <a:avLst/>
                <a:gdLst>
                  <a:gd name="connsiteX0" fmla="*/ 0 w 787400"/>
                  <a:gd name="connsiteY0" fmla="*/ 1593850 h 1593850"/>
                  <a:gd name="connsiteX1" fmla="*/ 787400 w 787400"/>
                  <a:gd name="connsiteY1" fmla="*/ 0 h 1593850"/>
                  <a:gd name="connsiteX0" fmla="*/ 0 w 787400"/>
                  <a:gd name="connsiteY0" fmla="*/ 1593853 h 1593853"/>
                  <a:gd name="connsiteX1" fmla="*/ 787400 w 787400"/>
                  <a:gd name="connsiteY1" fmla="*/ 3 h 1593853"/>
                  <a:gd name="connsiteX0" fmla="*/ 0 w 787400"/>
                  <a:gd name="connsiteY0" fmla="*/ 1593853 h 1593886"/>
                  <a:gd name="connsiteX1" fmla="*/ 787400 w 787400"/>
                  <a:gd name="connsiteY1" fmla="*/ 3 h 1593886"/>
                </a:gdLst>
                <a:ahLst/>
                <a:cxnLst>
                  <a:cxn ang="0">
                    <a:pos x="connsiteX0" y="connsiteY0"/>
                  </a:cxn>
                  <a:cxn ang="0">
                    <a:pos x="connsiteX1" y="connsiteY1"/>
                  </a:cxn>
                </a:cxnLst>
                <a:rect l="l" t="t" r="r" b="b"/>
                <a:pathLst>
                  <a:path w="787400" h="1593886">
                    <a:moveTo>
                      <a:pt x="0" y="1593853"/>
                    </a:moveTo>
                    <a:cubicBezTo>
                      <a:pt x="624417" y="1602320"/>
                      <a:pt x="239183" y="-2114"/>
                      <a:pt x="787400" y="3"/>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形状 59">
                <a:extLst>
                  <a:ext uri="{FF2B5EF4-FFF2-40B4-BE49-F238E27FC236}">
                    <a16:creationId xmlns:a16="http://schemas.microsoft.com/office/drawing/2014/main" id="{8B0D0AF6-D58F-2CF2-3111-1985FEE930A3}"/>
                  </a:ext>
                </a:extLst>
              </p:cNvPr>
              <p:cNvSpPr/>
              <p:nvPr/>
            </p:nvSpPr>
            <p:spPr>
              <a:xfrm flipV="1">
                <a:off x="3435350" y="10979382"/>
                <a:ext cx="787400" cy="1593886"/>
              </a:xfrm>
              <a:custGeom>
                <a:avLst/>
                <a:gdLst>
                  <a:gd name="connsiteX0" fmla="*/ 0 w 787400"/>
                  <a:gd name="connsiteY0" fmla="*/ 1593850 h 1593850"/>
                  <a:gd name="connsiteX1" fmla="*/ 787400 w 787400"/>
                  <a:gd name="connsiteY1" fmla="*/ 0 h 1593850"/>
                  <a:gd name="connsiteX0" fmla="*/ 0 w 787400"/>
                  <a:gd name="connsiteY0" fmla="*/ 1593853 h 1593853"/>
                  <a:gd name="connsiteX1" fmla="*/ 787400 w 787400"/>
                  <a:gd name="connsiteY1" fmla="*/ 3 h 1593853"/>
                  <a:gd name="connsiteX0" fmla="*/ 0 w 787400"/>
                  <a:gd name="connsiteY0" fmla="*/ 1593853 h 1593886"/>
                  <a:gd name="connsiteX1" fmla="*/ 787400 w 787400"/>
                  <a:gd name="connsiteY1" fmla="*/ 3 h 1593886"/>
                </a:gdLst>
                <a:ahLst/>
                <a:cxnLst>
                  <a:cxn ang="0">
                    <a:pos x="connsiteX0" y="connsiteY0"/>
                  </a:cxn>
                  <a:cxn ang="0">
                    <a:pos x="connsiteX1" y="connsiteY1"/>
                  </a:cxn>
                </a:cxnLst>
                <a:rect l="l" t="t" r="r" b="b"/>
                <a:pathLst>
                  <a:path w="787400" h="1593886">
                    <a:moveTo>
                      <a:pt x="0" y="1593853"/>
                    </a:moveTo>
                    <a:cubicBezTo>
                      <a:pt x="624417" y="1602320"/>
                      <a:pt x="239183" y="-2114"/>
                      <a:pt x="787400" y="3"/>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a:extLst>
                <a:ext uri="{FF2B5EF4-FFF2-40B4-BE49-F238E27FC236}">
                  <a16:creationId xmlns:a16="http://schemas.microsoft.com/office/drawing/2014/main" id="{2C4B8E3F-51A1-BAF2-918A-19FFB1AB14A0}"/>
                </a:ext>
              </a:extLst>
            </p:cNvPr>
            <p:cNvGrpSpPr/>
            <p:nvPr/>
          </p:nvGrpSpPr>
          <p:grpSpPr>
            <a:xfrm>
              <a:off x="8978547" y="2277455"/>
              <a:ext cx="2092440" cy="2876291"/>
              <a:chOff x="8978547" y="2277455"/>
              <a:chExt cx="2092440" cy="2876291"/>
            </a:xfrm>
          </p:grpSpPr>
          <p:grpSp>
            <p:nvGrpSpPr>
              <p:cNvPr id="85" name="组合 84">
                <a:extLst>
                  <a:ext uri="{FF2B5EF4-FFF2-40B4-BE49-F238E27FC236}">
                    <a16:creationId xmlns:a16="http://schemas.microsoft.com/office/drawing/2014/main" id="{48B87F07-3D0C-3168-035F-440D053985D6}"/>
                  </a:ext>
                </a:extLst>
              </p:cNvPr>
              <p:cNvGrpSpPr/>
              <p:nvPr/>
            </p:nvGrpSpPr>
            <p:grpSpPr>
              <a:xfrm>
                <a:off x="8978547" y="2277455"/>
                <a:ext cx="2092440" cy="449829"/>
                <a:chOff x="8978547" y="2277455"/>
                <a:chExt cx="2092440" cy="449829"/>
              </a:xfrm>
            </p:grpSpPr>
            <p:sp>
              <p:nvSpPr>
                <p:cNvPr id="53" name="文本框 52">
                  <a:extLst>
                    <a:ext uri="{FF2B5EF4-FFF2-40B4-BE49-F238E27FC236}">
                      <a16:creationId xmlns:a16="http://schemas.microsoft.com/office/drawing/2014/main" id="{362227CE-7C70-7CB4-F7C6-9EBC2384459D}"/>
                    </a:ext>
                  </a:extLst>
                </p:cNvPr>
                <p:cNvSpPr txBox="1"/>
                <p:nvPr/>
              </p:nvSpPr>
              <p:spPr>
                <a:xfrm>
                  <a:off x="9229425" y="2287663"/>
                  <a:ext cx="1590684" cy="429413"/>
                </a:xfrm>
                <a:prstGeom prst="rect">
                  <a:avLst/>
                </a:prstGeom>
                <a:noFill/>
              </p:spPr>
              <p:txBody>
                <a:bodyPr wrap="square" rtlCol="0">
                  <a:spAutoFit/>
                </a:bodyPr>
                <a:lstStyle/>
                <a:p>
                  <a:pPr algn="ctr">
                    <a:lnSpc>
                      <a:spcPct val="130000"/>
                    </a:lnSpc>
                  </a:pPr>
                  <a:r>
                    <a:rPr lang="zh-CN" altLang="en-US"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关键词</a:t>
                  </a:r>
                  <a:r>
                    <a:rPr lang="en-US" altLang="zh-CN"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a:t>
                  </a:r>
                  <a:r>
                    <a:rPr lang="zh-CN" altLang="en-US"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短句</a:t>
                  </a:r>
                  <a:endPar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endParaRPr>
                </a:p>
              </p:txBody>
            </p:sp>
            <p:sp>
              <p:nvSpPr>
                <p:cNvPr id="54" name="矩形: 圆角 53">
                  <a:extLst>
                    <a:ext uri="{FF2B5EF4-FFF2-40B4-BE49-F238E27FC236}">
                      <a16:creationId xmlns:a16="http://schemas.microsoft.com/office/drawing/2014/main" id="{2971E865-B437-F936-3961-BF96CD931DD3}"/>
                    </a:ext>
                  </a:extLst>
                </p:cNvPr>
                <p:cNvSpPr/>
                <p:nvPr/>
              </p:nvSpPr>
              <p:spPr>
                <a:xfrm>
                  <a:off x="8978547" y="2277455"/>
                  <a:ext cx="2092440" cy="449829"/>
                </a:xfrm>
                <a:prstGeom prst="roundRect">
                  <a:avLst/>
                </a:prstGeom>
                <a:noFill/>
                <a:ln w="19050">
                  <a:gradFill>
                    <a:gsLst>
                      <a:gs pos="0">
                        <a:schemeClr val="accent2"/>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a:extLst>
                  <a:ext uri="{FF2B5EF4-FFF2-40B4-BE49-F238E27FC236}">
                    <a16:creationId xmlns:a16="http://schemas.microsoft.com/office/drawing/2014/main" id="{471DE106-8532-12FC-9C67-6D88D64A120D}"/>
                  </a:ext>
                </a:extLst>
              </p:cNvPr>
              <p:cNvGrpSpPr/>
              <p:nvPr/>
            </p:nvGrpSpPr>
            <p:grpSpPr>
              <a:xfrm>
                <a:off x="8978547" y="3086276"/>
                <a:ext cx="2092440" cy="449829"/>
                <a:chOff x="8978547" y="3005476"/>
                <a:chExt cx="2092440" cy="449829"/>
              </a:xfrm>
            </p:grpSpPr>
            <p:sp>
              <p:nvSpPr>
                <p:cNvPr id="65" name="文本框 64">
                  <a:extLst>
                    <a:ext uri="{FF2B5EF4-FFF2-40B4-BE49-F238E27FC236}">
                      <a16:creationId xmlns:a16="http://schemas.microsoft.com/office/drawing/2014/main" id="{D3EB6A36-A390-5E83-9E5A-797D5D1CFD4A}"/>
                    </a:ext>
                  </a:extLst>
                </p:cNvPr>
                <p:cNvSpPr txBox="1"/>
                <p:nvPr/>
              </p:nvSpPr>
              <p:spPr>
                <a:xfrm>
                  <a:off x="9229425" y="3015684"/>
                  <a:ext cx="1590684" cy="429413"/>
                </a:xfrm>
                <a:prstGeom prst="rect">
                  <a:avLst/>
                </a:prstGeom>
                <a:noFill/>
              </p:spPr>
              <p:txBody>
                <a:bodyPr wrap="square" rtlCol="0">
                  <a:spAutoFit/>
                </a:bodyPr>
                <a:lstStyle/>
                <a:p>
                  <a:pPr algn="ctr">
                    <a:lnSpc>
                      <a:spcPct val="130000"/>
                    </a:lnSpc>
                  </a:pPr>
                  <a:r>
                    <a:rPr lang="zh-CN" altLang="en-US"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关键词</a:t>
                  </a:r>
                  <a:r>
                    <a:rPr lang="en-US" altLang="zh-CN"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a:t>
                  </a:r>
                  <a:r>
                    <a:rPr lang="zh-CN" altLang="en-US"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短句</a:t>
                  </a:r>
                  <a:endPar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endParaRPr>
                </a:p>
              </p:txBody>
            </p:sp>
            <p:sp>
              <p:nvSpPr>
                <p:cNvPr id="66" name="矩形: 圆角 65">
                  <a:extLst>
                    <a:ext uri="{FF2B5EF4-FFF2-40B4-BE49-F238E27FC236}">
                      <a16:creationId xmlns:a16="http://schemas.microsoft.com/office/drawing/2014/main" id="{7AD81CD9-B589-9D75-7008-B78C7C1C818D}"/>
                    </a:ext>
                  </a:extLst>
                </p:cNvPr>
                <p:cNvSpPr/>
                <p:nvPr/>
              </p:nvSpPr>
              <p:spPr>
                <a:xfrm>
                  <a:off x="8978547" y="3005476"/>
                  <a:ext cx="2092440" cy="449829"/>
                </a:xfrm>
                <a:prstGeom prst="roundRect">
                  <a:avLst/>
                </a:prstGeom>
                <a:noFill/>
                <a:ln w="19050">
                  <a:gradFill>
                    <a:gsLst>
                      <a:gs pos="0">
                        <a:schemeClr val="accent2"/>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a:extLst>
                  <a:ext uri="{FF2B5EF4-FFF2-40B4-BE49-F238E27FC236}">
                    <a16:creationId xmlns:a16="http://schemas.microsoft.com/office/drawing/2014/main" id="{C6026319-0575-9597-8A71-5247E3D1E195}"/>
                  </a:ext>
                </a:extLst>
              </p:cNvPr>
              <p:cNvGrpSpPr/>
              <p:nvPr/>
            </p:nvGrpSpPr>
            <p:grpSpPr>
              <a:xfrm>
                <a:off x="8978547" y="3895097"/>
                <a:ext cx="2092440" cy="449829"/>
                <a:chOff x="8978547" y="3795926"/>
                <a:chExt cx="2092440" cy="449829"/>
              </a:xfrm>
            </p:grpSpPr>
            <p:sp>
              <p:nvSpPr>
                <p:cNvPr id="67" name="文本框 66">
                  <a:extLst>
                    <a:ext uri="{FF2B5EF4-FFF2-40B4-BE49-F238E27FC236}">
                      <a16:creationId xmlns:a16="http://schemas.microsoft.com/office/drawing/2014/main" id="{F1C25D9E-3AF8-1C30-64AD-1957E4934736}"/>
                    </a:ext>
                  </a:extLst>
                </p:cNvPr>
                <p:cNvSpPr txBox="1"/>
                <p:nvPr/>
              </p:nvSpPr>
              <p:spPr>
                <a:xfrm>
                  <a:off x="9229425" y="3806134"/>
                  <a:ext cx="1590684" cy="429413"/>
                </a:xfrm>
                <a:prstGeom prst="rect">
                  <a:avLst/>
                </a:prstGeom>
                <a:noFill/>
              </p:spPr>
              <p:txBody>
                <a:bodyPr wrap="square" rtlCol="0">
                  <a:spAutoFit/>
                </a:bodyPr>
                <a:lstStyle/>
                <a:p>
                  <a:pPr algn="ctr">
                    <a:lnSpc>
                      <a:spcPct val="130000"/>
                    </a:lnSpc>
                  </a:pPr>
                  <a:r>
                    <a:rPr lang="zh-CN" altLang="en-US"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关键词</a:t>
                  </a:r>
                  <a:r>
                    <a:rPr lang="en-US" altLang="zh-CN"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a:t>
                  </a:r>
                  <a:r>
                    <a:rPr lang="zh-CN" altLang="en-US"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短句</a:t>
                  </a:r>
                  <a:endPar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endParaRPr>
                </a:p>
              </p:txBody>
            </p:sp>
            <p:sp>
              <p:nvSpPr>
                <p:cNvPr id="68" name="矩形: 圆角 67">
                  <a:extLst>
                    <a:ext uri="{FF2B5EF4-FFF2-40B4-BE49-F238E27FC236}">
                      <a16:creationId xmlns:a16="http://schemas.microsoft.com/office/drawing/2014/main" id="{8CF642E0-7C92-B304-1B91-A2B6FF7FA9AC}"/>
                    </a:ext>
                  </a:extLst>
                </p:cNvPr>
                <p:cNvSpPr/>
                <p:nvPr/>
              </p:nvSpPr>
              <p:spPr>
                <a:xfrm>
                  <a:off x="8978547" y="3795926"/>
                  <a:ext cx="2092440" cy="449829"/>
                </a:xfrm>
                <a:prstGeom prst="roundRect">
                  <a:avLst/>
                </a:prstGeom>
                <a:noFill/>
                <a:ln w="19050">
                  <a:gradFill>
                    <a:gsLst>
                      <a:gs pos="0">
                        <a:schemeClr val="accent2"/>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a:extLst>
                  <a:ext uri="{FF2B5EF4-FFF2-40B4-BE49-F238E27FC236}">
                    <a16:creationId xmlns:a16="http://schemas.microsoft.com/office/drawing/2014/main" id="{37F00836-A617-C1C6-2A00-125CB38D04D2}"/>
                  </a:ext>
                </a:extLst>
              </p:cNvPr>
              <p:cNvGrpSpPr/>
              <p:nvPr/>
            </p:nvGrpSpPr>
            <p:grpSpPr>
              <a:xfrm>
                <a:off x="8978547" y="4703917"/>
                <a:ext cx="2092440" cy="449829"/>
                <a:chOff x="8978547" y="4703917"/>
                <a:chExt cx="2092440" cy="449829"/>
              </a:xfrm>
            </p:grpSpPr>
            <p:sp>
              <p:nvSpPr>
                <p:cNvPr id="69" name="文本框 68">
                  <a:extLst>
                    <a:ext uri="{FF2B5EF4-FFF2-40B4-BE49-F238E27FC236}">
                      <a16:creationId xmlns:a16="http://schemas.microsoft.com/office/drawing/2014/main" id="{0941E706-525A-B5B8-0A3D-515F717795CD}"/>
                    </a:ext>
                  </a:extLst>
                </p:cNvPr>
                <p:cNvSpPr txBox="1"/>
                <p:nvPr/>
              </p:nvSpPr>
              <p:spPr>
                <a:xfrm>
                  <a:off x="9229425" y="4714125"/>
                  <a:ext cx="1590684" cy="429413"/>
                </a:xfrm>
                <a:prstGeom prst="rect">
                  <a:avLst/>
                </a:prstGeom>
                <a:noFill/>
              </p:spPr>
              <p:txBody>
                <a:bodyPr wrap="square" rtlCol="0">
                  <a:spAutoFit/>
                </a:bodyPr>
                <a:lstStyle/>
                <a:p>
                  <a:pPr algn="ctr">
                    <a:lnSpc>
                      <a:spcPct val="130000"/>
                    </a:lnSpc>
                  </a:pPr>
                  <a:r>
                    <a:rPr lang="zh-CN" altLang="en-US"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关键词</a:t>
                  </a:r>
                  <a:r>
                    <a:rPr lang="en-US" altLang="zh-CN"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a:t>
                  </a:r>
                  <a:r>
                    <a:rPr lang="zh-CN" altLang="en-US" b="1" kern="2200" dirty="0">
                      <a:solidFill>
                        <a:schemeClr val="tx1">
                          <a:lumMod val="100000"/>
                        </a:schemeClr>
                      </a:solidFill>
                      <a:latin typeface="OPPOSans R" panose="00020600040101010101" pitchFamily="18" charset="-122"/>
                      <a:ea typeface="OPPOSans R" panose="00020600040101010101" pitchFamily="18" charset="-122"/>
                      <a:cs typeface="Times New Roman" panose="02020603050405020304" pitchFamily="18" charset="0"/>
                    </a:rPr>
                    <a:t>短句</a:t>
                  </a:r>
                  <a:endPar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endParaRPr>
                </a:p>
              </p:txBody>
            </p:sp>
            <p:sp>
              <p:nvSpPr>
                <p:cNvPr id="70" name="矩形: 圆角 69">
                  <a:extLst>
                    <a:ext uri="{FF2B5EF4-FFF2-40B4-BE49-F238E27FC236}">
                      <a16:creationId xmlns:a16="http://schemas.microsoft.com/office/drawing/2014/main" id="{600B3DA1-7C15-4CA4-28C4-2A1C23CD7BE8}"/>
                    </a:ext>
                  </a:extLst>
                </p:cNvPr>
                <p:cNvSpPr/>
                <p:nvPr/>
              </p:nvSpPr>
              <p:spPr>
                <a:xfrm>
                  <a:off x="8978547" y="4703917"/>
                  <a:ext cx="2092440" cy="449829"/>
                </a:xfrm>
                <a:prstGeom prst="roundRect">
                  <a:avLst/>
                </a:prstGeom>
                <a:noFill/>
                <a:ln w="19050">
                  <a:gradFill>
                    <a:gsLst>
                      <a:gs pos="0">
                        <a:schemeClr val="accent2"/>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6" name="组合 85">
              <a:extLst>
                <a:ext uri="{FF2B5EF4-FFF2-40B4-BE49-F238E27FC236}">
                  <a16:creationId xmlns:a16="http://schemas.microsoft.com/office/drawing/2014/main" id="{31C5EC6C-302A-5DCD-3288-EE820417B310}"/>
                </a:ext>
              </a:extLst>
            </p:cNvPr>
            <p:cNvGrpSpPr/>
            <p:nvPr/>
          </p:nvGrpSpPr>
          <p:grpSpPr>
            <a:xfrm>
              <a:off x="1329276" y="2512549"/>
              <a:ext cx="1864800" cy="2876291"/>
              <a:chOff x="660400" y="2277455"/>
              <a:chExt cx="1864800" cy="2876291"/>
            </a:xfrm>
          </p:grpSpPr>
          <p:grpSp>
            <p:nvGrpSpPr>
              <p:cNvPr id="75" name="组合 74">
                <a:extLst>
                  <a:ext uri="{FF2B5EF4-FFF2-40B4-BE49-F238E27FC236}">
                    <a16:creationId xmlns:a16="http://schemas.microsoft.com/office/drawing/2014/main" id="{1518D0E6-FD7B-42FD-F64E-7F2A6598BCC6}"/>
                  </a:ext>
                </a:extLst>
              </p:cNvPr>
              <p:cNvGrpSpPr/>
              <p:nvPr/>
            </p:nvGrpSpPr>
            <p:grpSpPr>
              <a:xfrm>
                <a:off x="660400" y="2277455"/>
                <a:ext cx="1864800" cy="449829"/>
                <a:chOff x="129385" y="2692409"/>
                <a:chExt cx="1864800" cy="449829"/>
              </a:xfrm>
            </p:grpSpPr>
            <p:sp>
              <p:nvSpPr>
                <p:cNvPr id="45" name="文本框 44">
                  <a:extLst>
                    <a:ext uri="{FF2B5EF4-FFF2-40B4-BE49-F238E27FC236}">
                      <a16:creationId xmlns:a16="http://schemas.microsoft.com/office/drawing/2014/main" id="{C77A2CF4-E489-BBBF-6F4E-04D6B17AE9A9}"/>
                    </a:ext>
                  </a:extLst>
                </p:cNvPr>
                <p:cNvSpPr txBox="1"/>
                <p:nvPr/>
              </p:nvSpPr>
              <p:spPr>
                <a:xfrm>
                  <a:off x="305282" y="2702617"/>
                  <a:ext cx="1513006" cy="429413"/>
                </a:xfrm>
                <a:prstGeom prst="rect">
                  <a:avLst/>
                </a:prstGeom>
                <a:noFill/>
              </p:spPr>
              <p:txBody>
                <a:bodyPr wrap="square" rtlCol="0">
                  <a:spAutoFit/>
                </a:bodyPr>
                <a:lstStyle/>
                <a:p>
                  <a:pPr algn="ctr">
                    <a:lnSpc>
                      <a:spcPct val="130000"/>
                    </a:lnSpc>
                  </a:pPr>
                  <a:r>
                    <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关键词</a:t>
                  </a:r>
                  <a:r>
                    <a:rPr lang="en-US" altLang="zh-CN"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a:t>
                  </a:r>
                  <a:r>
                    <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短句</a:t>
                  </a:r>
                </a:p>
              </p:txBody>
            </p:sp>
            <p:sp>
              <p:nvSpPr>
                <p:cNvPr id="46" name="矩形: 圆角 45">
                  <a:extLst>
                    <a:ext uri="{FF2B5EF4-FFF2-40B4-BE49-F238E27FC236}">
                      <a16:creationId xmlns:a16="http://schemas.microsoft.com/office/drawing/2014/main" id="{EE1B6BBB-A994-0484-9E8B-EB195DDB37BC}"/>
                    </a:ext>
                  </a:extLst>
                </p:cNvPr>
                <p:cNvSpPr/>
                <p:nvPr/>
              </p:nvSpPr>
              <p:spPr>
                <a:xfrm>
                  <a:off x="129385" y="2692409"/>
                  <a:ext cx="1864800" cy="449829"/>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id="{184319CF-448F-03C3-853A-21F2CCEF318A}"/>
                  </a:ext>
                </a:extLst>
              </p:cNvPr>
              <p:cNvGrpSpPr/>
              <p:nvPr/>
            </p:nvGrpSpPr>
            <p:grpSpPr>
              <a:xfrm>
                <a:off x="660400" y="3086276"/>
                <a:ext cx="1864800" cy="449829"/>
                <a:chOff x="129385" y="2692409"/>
                <a:chExt cx="1864800" cy="449829"/>
              </a:xfrm>
            </p:grpSpPr>
            <p:sp>
              <p:nvSpPr>
                <p:cNvPr id="77" name="文本框 76">
                  <a:extLst>
                    <a:ext uri="{FF2B5EF4-FFF2-40B4-BE49-F238E27FC236}">
                      <a16:creationId xmlns:a16="http://schemas.microsoft.com/office/drawing/2014/main" id="{18FDBE12-BAAD-BE6E-FA65-27B64C3923D2}"/>
                    </a:ext>
                  </a:extLst>
                </p:cNvPr>
                <p:cNvSpPr txBox="1"/>
                <p:nvPr/>
              </p:nvSpPr>
              <p:spPr>
                <a:xfrm>
                  <a:off x="305282" y="2702617"/>
                  <a:ext cx="1513006" cy="429413"/>
                </a:xfrm>
                <a:prstGeom prst="rect">
                  <a:avLst/>
                </a:prstGeom>
                <a:noFill/>
              </p:spPr>
              <p:txBody>
                <a:bodyPr wrap="square" rtlCol="0">
                  <a:spAutoFit/>
                </a:bodyPr>
                <a:lstStyle/>
                <a:p>
                  <a:pPr algn="ctr">
                    <a:lnSpc>
                      <a:spcPct val="130000"/>
                    </a:lnSpc>
                  </a:pPr>
                  <a:r>
                    <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关键词</a:t>
                  </a:r>
                  <a:r>
                    <a:rPr lang="en-US" altLang="zh-CN"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a:t>
                  </a:r>
                  <a:r>
                    <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短句</a:t>
                  </a:r>
                </a:p>
              </p:txBody>
            </p:sp>
            <p:sp>
              <p:nvSpPr>
                <p:cNvPr id="78" name="矩形: 圆角 77">
                  <a:extLst>
                    <a:ext uri="{FF2B5EF4-FFF2-40B4-BE49-F238E27FC236}">
                      <a16:creationId xmlns:a16="http://schemas.microsoft.com/office/drawing/2014/main" id="{C26B964F-6B77-3962-8FBD-BE9C78814BF5}"/>
                    </a:ext>
                  </a:extLst>
                </p:cNvPr>
                <p:cNvSpPr/>
                <p:nvPr/>
              </p:nvSpPr>
              <p:spPr>
                <a:xfrm>
                  <a:off x="129385" y="2692409"/>
                  <a:ext cx="1864800" cy="449829"/>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a:extLst>
                  <a:ext uri="{FF2B5EF4-FFF2-40B4-BE49-F238E27FC236}">
                    <a16:creationId xmlns:a16="http://schemas.microsoft.com/office/drawing/2014/main" id="{36EEE4AA-C8B1-FC9E-E706-8EEA7CB072E3}"/>
                  </a:ext>
                </a:extLst>
              </p:cNvPr>
              <p:cNvGrpSpPr/>
              <p:nvPr/>
            </p:nvGrpSpPr>
            <p:grpSpPr>
              <a:xfrm>
                <a:off x="660400" y="3895097"/>
                <a:ext cx="1864800" cy="449829"/>
                <a:chOff x="129385" y="2692409"/>
                <a:chExt cx="1864800" cy="449829"/>
              </a:xfrm>
            </p:grpSpPr>
            <p:sp>
              <p:nvSpPr>
                <p:cNvPr id="80" name="文本框 79">
                  <a:extLst>
                    <a:ext uri="{FF2B5EF4-FFF2-40B4-BE49-F238E27FC236}">
                      <a16:creationId xmlns:a16="http://schemas.microsoft.com/office/drawing/2014/main" id="{41FAF0CC-5783-8575-DBB4-7F3BC4EE1B71}"/>
                    </a:ext>
                  </a:extLst>
                </p:cNvPr>
                <p:cNvSpPr txBox="1"/>
                <p:nvPr/>
              </p:nvSpPr>
              <p:spPr>
                <a:xfrm>
                  <a:off x="305282" y="2702617"/>
                  <a:ext cx="1513006" cy="429413"/>
                </a:xfrm>
                <a:prstGeom prst="rect">
                  <a:avLst/>
                </a:prstGeom>
                <a:noFill/>
              </p:spPr>
              <p:txBody>
                <a:bodyPr wrap="square" rtlCol="0">
                  <a:spAutoFit/>
                </a:bodyPr>
                <a:lstStyle/>
                <a:p>
                  <a:pPr algn="ctr">
                    <a:lnSpc>
                      <a:spcPct val="130000"/>
                    </a:lnSpc>
                  </a:pPr>
                  <a:r>
                    <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关键词</a:t>
                  </a:r>
                  <a:r>
                    <a:rPr lang="en-US" altLang="zh-CN"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a:t>
                  </a:r>
                  <a:r>
                    <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短句</a:t>
                  </a:r>
                </a:p>
              </p:txBody>
            </p:sp>
            <p:sp>
              <p:nvSpPr>
                <p:cNvPr id="81" name="矩形: 圆角 80">
                  <a:extLst>
                    <a:ext uri="{FF2B5EF4-FFF2-40B4-BE49-F238E27FC236}">
                      <a16:creationId xmlns:a16="http://schemas.microsoft.com/office/drawing/2014/main" id="{C6B72A73-B37A-CEB6-644F-68E34D755FE3}"/>
                    </a:ext>
                  </a:extLst>
                </p:cNvPr>
                <p:cNvSpPr/>
                <p:nvPr/>
              </p:nvSpPr>
              <p:spPr>
                <a:xfrm>
                  <a:off x="129385" y="2692409"/>
                  <a:ext cx="1864800" cy="449829"/>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a:extLst>
                  <a:ext uri="{FF2B5EF4-FFF2-40B4-BE49-F238E27FC236}">
                    <a16:creationId xmlns:a16="http://schemas.microsoft.com/office/drawing/2014/main" id="{D40433A8-9659-C9CE-9135-D77BF489AE32}"/>
                  </a:ext>
                </a:extLst>
              </p:cNvPr>
              <p:cNvGrpSpPr/>
              <p:nvPr/>
            </p:nvGrpSpPr>
            <p:grpSpPr>
              <a:xfrm>
                <a:off x="660400" y="4703917"/>
                <a:ext cx="1864800" cy="449829"/>
                <a:chOff x="129385" y="2692409"/>
                <a:chExt cx="1864800" cy="449829"/>
              </a:xfrm>
            </p:grpSpPr>
            <p:sp>
              <p:nvSpPr>
                <p:cNvPr id="83" name="文本框 82">
                  <a:extLst>
                    <a:ext uri="{FF2B5EF4-FFF2-40B4-BE49-F238E27FC236}">
                      <a16:creationId xmlns:a16="http://schemas.microsoft.com/office/drawing/2014/main" id="{50281F2D-0AF0-FA3A-E383-066A2B7B7A3E}"/>
                    </a:ext>
                  </a:extLst>
                </p:cNvPr>
                <p:cNvSpPr txBox="1"/>
                <p:nvPr/>
              </p:nvSpPr>
              <p:spPr>
                <a:xfrm>
                  <a:off x="305282" y="2702617"/>
                  <a:ext cx="1513006" cy="429413"/>
                </a:xfrm>
                <a:prstGeom prst="rect">
                  <a:avLst/>
                </a:prstGeom>
                <a:noFill/>
              </p:spPr>
              <p:txBody>
                <a:bodyPr wrap="square" rtlCol="0">
                  <a:spAutoFit/>
                </a:bodyPr>
                <a:lstStyle/>
                <a:p>
                  <a:pPr algn="ctr">
                    <a:lnSpc>
                      <a:spcPct val="130000"/>
                    </a:lnSpc>
                  </a:pPr>
                  <a:r>
                    <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关键词</a:t>
                  </a:r>
                  <a:r>
                    <a:rPr lang="en-US" altLang="zh-CN"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a:t>
                  </a:r>
                  <a:r>
                    <a:rPr lang="zh-CN" altLang="en-US" b="1" kern="2200" dirty="0">
                      <a:solidFill>
                        <a:schemeClr val="tx1">
                          <a:lumMod val="100000"/>
                        </a:schemeClr>
                      </a:solidFill>
                      <a:effectLst/>
                      <a:latin typeface="OPPOSans R" panose="00020600040101010101" pitchFamily="18" charset="-122"/>
                      <a:ea typeface="OPPOSans R" panose="00020600040101010101" pitchFamily="18" charset="-122"/>
                      <a:cs typeface="Times New Roman" panose="02020603050405020304" pitchFamily="18" charset="0"/>
                    </a:rPr>
                    <a:t>短句</a:t>
                  </a:r>
                </a:p>
              </p:txBody>
            </p:sp>
            <p:sp>
              <p:nvSpPr>
                <p:cNvPr id="84" name="矩形: 圆角 83">
                  <a:extLst>
                    <a:ext uri="{FF2B5EF4-FFF2-40B4-BE49-F238E27FC236}">
                      <a16:creationId xmlns:a16="http://schemas.microsoft.com/office/drawing/2014/main" id="{F48DB9F5-46E6-527F-1F85-6C995D705DFD}"/>
                    </a:ext>
                  </a:extLst>
                </p:cNvPr>
                <p:cNvSpPr/>
                <p:nvPr/>
              </p:nvSpPr>
              <p:spPr>
                <a:xfrm>
                  <a:off x="129385" y="2692409"/>
                  <a:ext cx="1864800" cy="449829"/>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232429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757B5B7-959C-E8EB-6F45-5CDFC85AD308}"/>
              </a:ext>
            </a:extLst>
          </p:cNvPr>
          <p:cNvSpPr txBox="1"/>
          <p:nvPr/>
        </p:nvSpPr>
        <p:spPr>
          <a:xfrm>
            <a:off x="3405623" y="3114807"/>
            <a:ext cx="5380754" cy="874624"/>
          </a:xfrm>
          <a:prstGeom prst="rect">
            <a:avLst/>
          </a:prstGeom>
          <a:noFill/>
          <a:effectLst/>
        </p:spPr>
        <p:txBody>
          <a:bodyPr wrap="none" lIns="124358" tIns="62179" rIns="124358" bIns="62179" rtlCol="0">
            <a:spAutoFit/>
          </a:bodyPr>
          <a:lstStyle/>
          <a:p>
            <a:pPr algn="ctr">
              <a:lnSpc>
                <a:spcPct val="130000"/>
              </a:lnSpc>
            </a:pPr>
            <a:r>
              <a:rPr lang="zh-CN" altLang="en-US" sz="4000" dirty="0">
                <a:gradFill flip="none" rotWithShape="1">
                  <a:gsLst>
                    <a:gs pos="0">
                      <a:schemeClr val="accent1">
                        <a:lumMod val="60000"/>
                        <a:lumOff val="40000"/>
                      </a:schemeClr>
                    </a:gs>
                    <a:gs pos="100000">
                      <a:schemeClr val="accent1"/>
                    </a:gs>
                  </a:gsLst>
                  <a:lin ang="5400000" scaled="0"/>
                  <a:tileRect/>
                </a:gradFill>
                <a:effectLst>
                  <a:outerShdw blurRad="63500" dist="12700" sx="101000" sy="101000" algn="ctr" rotWithShape="0">
                    <a:schemeClr val="accent1">
                      <a:alpha val="20000"/>
                    </a:schemeClr>
                  </a:outerShdw>
                </a:effectLst>
                <a:latin typeface="+mj-ea"/>
                <a:ea typeface="+mj-ea"/>
              </a:rPr>
              <a:t>在这里输入第一段标题</a:t>
            </a:r>
          </a:p>
        </p:txBody>
      </p:sp>
      <p:grpSp>
        <p:nvGrpSpPr>
          <p:cNvPr id="7" name="组合 6">
            <a:extLst>
              <a:ext uri="{FF2B5EF4-FFF2-40B4-BE49-F238E27FC236}">
                <a16:creationId xmlns:a16="http://schemas.microsoft.com/office/drawing/2014/main" id="{0643777B-AFD7-7FDF-73E0-0F212311AE87}"/>
              </a:ext>
            </a:extLst>
          </p:cNvPr>
          <p:cNvGrpSpPr/>
          <p:nvPr/>
        </p:nvGrpSpPr>
        <p:grpSpPr>
          <a:xfrm>
            <a:off x="5430979" y="1160463"/>
            <a:ext cx="1270466" cy="1270466"/>
            <a:chOff x="5459851" y="1160463"/>
            <a:chExt cx="1270466" cy="1270466"/>
          </a:xfrm>
        </p:grpSpPr>
        <p:sp>
          <p:nvSpPr>
            <p:cNvPr id="8" name="椭圆 7">
              <a:extLst>
                <a:ext uri="{FF2B5EF4-FFF2-40B4-BE49-F238E27FC236}">
                  <a16:creationId xmlns:a16="http://schemas.microsoft.com/office/drawing/2014/main" id="{77A94698-CC63-613D-EC6D-F21191779CC1}"/>
                </a:ext>
              </a:extLst>
            </p:cNvPr>
            <p:cNvSpPr/>
            <p:nvPr/>
          </p:nvSpPr>
          <p:spPr>
            <a:xfrm>
              <a:off x="5459851" y="1160463"/>
              <a:ext cx="1270466" cy="1270466"/>
            </a:xfrm>
            <a:prstGeom prst="ellipse">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D24C3F9-3EA7-4C2D-BC66-54BF9F96D57B}"/>
                </a:ext>
              </a:extLst>
            </p:cNvPr>
            <p:cNvSpPr txBox="1"/>
            <p:nvPr/>
          </p:nvSpPr>
          <p:spPr>
            <a:xfrm>
              <a:off x="5503984" y="1380198"/>
              <a:ext cx="1182201" cy="830997"/>
            </a:xfrm>
            <a:prstGeom prst="rect">
              <a:avLst/>
            </a:prstGeom>
            <a:noFill/>
            <a:effectLst/>
          </p:spPr>
          <p:txBody>
            <a:bodyPr vert="horz" lIns="91440" tIns="45720" rIns="91440" bIns="45720" rtlCol="0">
              <a:spAutoFit/>
            </a:bodyPr>
            <a:lstStyle/>
            <a:p>
              <a:pPr algn="ctr"/>
              <a:r>
                <a:rPr lang="en-US" altLang="zh-CN" sz="4800" b="1" dirty="0">
                  <a:solidFill>
                    <a:srgbClr val="FFD791"/>
                  </a:solidFill>
                  <a:effectLst/>
                  <a:latin typeface="+mj-ea"/>
                  <a:ea typeface="+mj-ea"/>
                </a:rPr>
                <a:t>03</a:t>
              </a:r>
              <a:endParaRPr lang="zh-CN" altLang="en-US" sz="4800" b="1" dirty="0">
                <a:solidFill>
                  <a:srgbClr val="FFD791"/>
                </a:solidFill>
                <a:effectLst/>
                <a:latin typeface="+mj-ea"/>
                <a:ea typeface="+mj-ea"/>
              </a:endParaRPr>
            </a:p>
          </p:txBody>
        </p:sp>
      </p:grpSp>
      <p:sp>
        <p:nvSpPr>
          <p:cNvPr id="10" name="任意多边形: 形状 9">
            <a:extLst>
              <a:ext uri="{FF2B5EF4-FFF2-40B4-BE49-F238E27FC236}">
                <a16:creationId xmlns:a16="http://schemas.microsoft.com/office/drawing/2014/main" id="{5E663A9E-C632-AB43-B22F-3B14983908F3}"/>
              </a:ext>
            </a:extLst>
          </p:cNvPr>
          <p:cNvSpPr/>
          <p:nvPr/>
        </p:nvSpPr>
        <p:spPr>
          <a:xfrm rot="2700000">
            <a:off x="7028810" y="1576639"/>
            <a:ext cx="398788" cy="398787"/>
          </a:xfrm>
          <a:custGeom>
            <a:avLst/>
            <a:gdLst>
              <a:gd name="connsiteX0" fmla="*/ 0 w 1295156"/>
              <a:gd name="connsiteY0" fmla="*/ 0 h 1295154"/>
              <a:gd name="connsiteX1" fmla="*/ 22318 w 1295156"/>
              <a:gd name="connsiteY1" fmla="*/ 91411 h 1295154"/>
              <a:gd name="connsiteX2" fmla="*/ 463457 w 1295156"/>
              <a:gd name="connsiteY2" fmla="*/ 831697 h 1295154"/>
              <a:gd name="connsiteX3" fmla="*/ 1203743 w 1295156"/>
              <a:gd name="connsiteY3" fmla="*/ 1272835 h 1295154"/>
              <a:gd name="connsiteX4" fmla="*/ 1295156 w 1295156"/>
              <a:gd name="connsiteY4" fmla="*/ 1295154 h 1295154"/>
              <a:gd name="connsiteX5" fmla="*/ 0 w 1295156"/>
              <a:gd name="connsiteY5" fmla="*/ 1295154 h 129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156" h="1295154">
                <a:moveTo>
                  <a:pt x="0" y="0"/>
                </a:moveTo>
                <a:lnTo>
                  <a:pt x="22318" y="91411"/>
                </a:lnTo>
                <a:cubicBezTo>
                  <a:pt x="102525" y="362398"/>
                  <a:pt x="249571" y="617811"/>
                  <a:pt x="463457" y="831697"/>
                </a:cubicBezTo>
                <a:cubicBezTo>
                  <a:pt x="677342" y="1045582"/>
                  <a:pt x="932756" y="1192628"/>
                  <a:pt x="1203743" y="1272835"/>
                </a:cubicBezTo>
                <a:lnTo>
                  <a:pt x="1295156" y="1295154"/>
                </a:lnTo>
                <a:lnTo>
                  <a:pt x="0" y="1295154"/>
                </a:lnTo>
                <a:close/>
              </a:path>
            </a:pathLst>
          </a:custGeom>
          <a:gradFill flip="none" rotWithShape="0">
            <a:gsLst>
              <a:gs pos="0">
                <a:schemeClr val="accent1">
                  <a:lumMod val="60000"/>
                  <a:lumOff val="40000"/>
                </a:schemeClr>
              </a:gs>
              <a:gs pos="10000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AD1F5BCF-99F4-7064-54E3-8706869C0219}"/>
              </a:ext>
            </a:extLst>
          </p:cNvPr>
          <p:cNvSpPr/>
          <p:nvPr/>
        </p:nvSpPr>
        <p:spPr>
          <a:xfrm rot="18900000" flipH="1">
            <a:off x="4706346" y="1597062"/>
            <a:ext cx="397269" cy="397268"/>
          </a:xfrm>
          <a:custGeom>
            <a:avLst/>
            <a:gdLst>
              <a:gd name="connsiteX0" fmla="*/ 0 w 1295156"/>
              <a:gd name="connsiteY0" fmla="*/ 0 h 1295154"/>
              <a:gd name="connsiteX1" fmla="*/ 22318 w 1295156"/>
              <a:gd name="connsiteY1" fmla="*/ 91411 h 1295154"/>
              <a:gd name="connsiteX2" fmla="*/ 463457 w 1295156"/>
              <a:gd name="connsiteY2" fmla="*/ 831697 h 1295154"/>
              <a:gd name="connsiteX3" fmla="*/ 1203743 w 1295156"/>
              <a:gd name="connsiteY3" fmla="*/ 1272835 h 1295154"/>
              <a:gd name="connsiteX4" fmla="*/ 1295156 w 1295156"/>
              <a:gd name="connsiteY4" fmla="*/ 1295154 h 1295154"/>
              <a:gd name="connsiteX5" fmla="*/ 0 w 1295156"/>
              <a:gd name="connsiteY5" fmla="*/ 1295154 h 129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156" h="1295154">
                <a:moveTo>
                  <a:pt x="0" y="0"/>
                </a:moveTo>
                <a:lnTo>
                  <a:pt x="22318" y="91411"/>
                </a:lnTo>
                <a:cubicBezTo>
                  <a:pt x="102525" y="362398"/>
                  <a:pt x="249571" y="617811"/>
                  <a:pt x="463457" y="831697"/>
                </a:cubicBezTo>
                <a:cubicBezTo>
                  <a:pt x="677342" y="1045582"/>
                  <a:pt x="932756" y="1192628"/>
                  <a:pt x="1203743" y="1272835"/>
                </a:cubicBezTo>
                <a:lnTo>
                  <a:pt x="1295156" y="1295154"/>
                </a:lnTo>
                <a:lnTo>
                  <a:pt x="0" y="1295154"/>
                </a:lnTo>
                <a:close/>
              </a:path>
            </a:pathLst>
          </a:custGeom>
          <a:gradFill flip="none" rotWithShape="0">
            <a:gsLst>
              <a:gs pos="0">
                <a:schemeClr val="accent1">
                  <a:lumMod val="60000"/>
                  <a:lumOff val="40000"/>
                </a:schemeClr>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id="{A9294755-8546-7723-763B-5EEBF3955C83}"/>
              </a:ext>
            </a:extLst>
          </p:cNvPr>
          <p:cNvSpPr txBox="1"/>
          <p:nvPr/>
        </p:nvSpPr>
        <p:spPr>
          <a:xfrm>
            <a:off x="4624069" y="2588202"/>
            <a:ext cx="2886121" cy="369332"/>
          </a:xfrm>
          <a:prstGeom prst="rect">
            <a:avLst/>
          </a:prstGeom>
          <a:noFill/>
        </p:spPr>
        <p:txBody>
          <a:bodyPr wrap="square" rtlCol="0">
            <a:spAutoFit/>
          </a:bodyPr>
          <a:lstStyle/>
          <a:p>
            <a:pPr algn="dist"/>
            <a:r>
              <a:rPr lang="en-US" altLang="zh-CN" dirty="0">
                <a:gradFill>
                  <a:gsLst>
                    <a:gs pos="0">
                      <a:schemeClr val="accent1">
                        <a:lumMod val="60000"/>
                        <a:lumOff val="40000"/>
                      </a:schemeClr>
                    </a:gs>
                    <a:gs pos="100000">
                      <a:schemeClr val="accent1"/>
                    </a:gs>
                  </a:gsLst>
                  <a:lin ang="5400000" scaled="0"/>
                </a:gradFill>
                <a:latin typeface="+mj-ea"/>
                <a:ea typeface="+mj-ea"/>
              </a:rPr>
              <a:t>P-A-R-T</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Tree>
    <p:extLst>
      <p:ext uri="{BB962C8B-B14F-4D97-AF65-F5344CB8AC3E}">
        <p14:creationId xmlns:p14="http://schemas.microsoft.com/office/powerpoint/2010/main" val="3085120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8E15DC2-9B52-A249-5E20-CE03DF9ED998}"/>
              </a:ext>
            </a:extLst>
          </p:cNvPr>
          <p:cNvSpPr txBox="1">
            <a:spLocks/>
          </p:cNvSpPr>
          <p:nvPr/>
        </p:nvSpPr>
        <p:spPr>
          <a:xfrm>
            <a:off x="1609426" y="461375"/>
            <a:ext cx="7238241" cy="765175"/>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sz="3200" kern="1200">
                <a:gradFill>
                  <a:gsLst>
                    <a:gs pos="100000">
                      <a:schemeClr val="accent1">
                        <a:lumMod val="75000"/>
                      </a:schemeClr>
                    </a:gs>
                    <a:gs pos="0">
                      <a:schemeClr val="accent1">
                        <a:lumMod val="75000"/>
                        <a:lumOff val="25000"/>
                      </a:schemeClr>
                    </a:gs>
                  </a:gsLst>
                  <a:lin ang="5400000" scaled="0"/>
                </a:gradFill>
                <a:latin typeface="+mj-lt"/>
                <a:ea typeface="+mj-ea"/>
                <a:cs typeface="+mj-cs"/>
              </a:defRPr>
            </a:lvl1pPr>
          </a:lstStyle>
          <a:p>
            <a:r>
              <a:rPr lang="zh-CN" altLang="en-US" dirty="0"/>
              <a:t>在这里输入第一段标题</a:t>
            </a:r>
          </a:p>
        </p:txBody>
      </p:sp>
      <p:sp>
        <p:nvSpPr>
          <p:cNvPr id="5" name="文本框 4">
            <a:extLst>
              <a:ext uri="{FF2B5EF4-FFF2-40B4-BE49-F238E27FC236}">
                <a16:creationId xmlns:a16="http://schemas.microsoft.com/office/drawing/2014/main" id="{9249D7B3-1570-8761-FDD9-D04C8BFB8808}"/>
              </a:ext>
            </a:extLst>
          </p:cNvPr>
          <p:cNvSpPr txBox="1"/>
          <p:nvPr/>
        </p:nvSpPr>
        <p:spPr>
          <a:xfrm>
            <a:off x="1609426" y="180561"/>
            <a:ext cx="1253869"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PART-03</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grpSp>
        <p:nvGrpSpPr>
          <p:cNvPr id="6" name="组合 5">
            <a:extLst>
              <a:ext uri="{FF2B5EF4-FFF2-40B4-BE49-F238E27FC236}">
                <a16:creationId xmlns:a16="http://schemas.microsoft.com/office/drawing/2014/main" id="{3DF312FA-EB65-478A-48B6-675EAE215821}"/>
              </a:ext>
            </a:extLst>
          </p:cNvPr>
          <p:cNvGrpSpPr/>
          <p:nvPr/>
        </p:nvGrpSpPr>
        <p:grpSpPr>
          <a:xfrm>
            <a:off x="1413528" y="2073380"/>
            <a:ext cx="9364944" cy="4312590"/>
            <a:chOff x="1678094" y="2073380"/>
            <a:chExt cx="9364944" cy="4312590"/>
          </a:xfrm>
        </p:grpSpPr>
        <p:cxnSp>
          <p:nvCxnSpPr>
            <p:cNvPr id="94" name="直接连接符 93">
              <a:extLst>
                <a:ext uri="{FF2B5EF4-FFF2-40B4-BE49-F238E27FC236}">
                  <a16:creationId xmlns:a16="http://schemas.microsoft.com/office/drawing/2014/main" id="{ED7E4115-AC12-2790-583D-3C00DC6329F8}"/>
                </a:ext>
              </a:extLst>
            </p:cNvPr>
            <p:cNvCxnSpPr>
              <a:cxnSpLocks/>
            </p:cNvCxnSpPr>
            <p:nvPr>
              <p:custDataLst>
                <p:tags r:id="rId1"/>
              </p:custDataLst>
            </p:nvPr>
          </p:nvCxnSpPr>
          <p:spPr>
            <a:xfrm>
              <a:off x="4934623" y="6094599"/>
              <a:ext cx="1655713" cy="25378"/>
            </a:xfrm>
            <a:prstGeom prst="line">
              <a:avLst/>
            </a:prstGeom>
            <a:ln w="28575">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153092CD-EE09-5580-A980-A5C39E16A47E}"/>
                </a:ext>
              </a:extLst>
            </p:cNvPr>
            <p:cNvCxnSpPr>
              <a:cxnSpLocks/>
            </p:cNvCxnSpPr>
            <p:nvPr>
              <p:custDataLst>
                <p:tags r:id="rId2"/>
              </p:custDataLst>
            </p:nvPr>
          </p:nvCxnSpPr>
          <p:spPr>
            <a:xfrm>
              <a:off x="5609311" y="5474004"/>
              <a:ext cx="967263" cy="14826"/>
            </a:xfrm>
            <a:prstGeom prst="line">
              <a:avLst/>
            </a:prstGeom>
            <a:ln w="28575">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BC83C6D3-84C5-E2C2-DDCD-E245A19342AA}"/>
                </a:ext>
              </a:extLst>
            </p:cNvPr>
            <p:cNvCxnSpPr>
              <a:cxnSpLocks/>
            </p:cNvCxnSpPr>
            <p:nvPr>
              <p:custDataLst>
                <p:tags r:id="rId3"/>
              </p:custDataLst>
            </p:nvPr>
          </p:nvCxnSpPr>
          <p:spPr>
            <a:xfrm>
              <a:off x="6036237" y="4225623"/>
              <a:ext cx="528749" cy="8105"/>
            </a:xfrm>
            <a:prstGeom prst="line">
              <a:avLst/>
            </a:prstGeom>
            <a:ln w="28575">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54697692-AB98-BB4C-1759-27D0CA015FEA}"/>
                </a:ext>
              </a:extLst>
            </p:cNvPr>
            <p:cNvCxnSpPr>
              <a:cxnSpLocks/>
            </p:cNvCxnSpPr>
            <p:nvPr>
              <p:custDataLst>
                <p:tags r:id="rId4"/>
              </p:custDataLst>
            </p:nvPr>
          </p:nvCxnSpPr>
          <p:spPr>
            <a:xfrm>
              <a:off x="5936684" y="3599752"/>
              <a:ext cx="528749" cy="8105"/>
            </a:xfrm>
            <a:prstGeom prst="line">
              <a:avLst/>
            </a:prstGeom>
            <a:ln w="28575">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E623DC79-FD21-77A3-38D6-D7A23357C0B8}"/>
                </a:ext>
              </a:extLst>
            </p:cNvPr>
            <p:cNvCxnSpPr>
              <a:cxnSpLocks/>
            </p:cNvCxnSpPr>
            <p:nvPr>
              <p:custDataLst>
                <p:tags r:id="rId5"/>
              </p:custDataLst>
            </p:nvPr>
          </p:nvCxnSpPr>
          <p:spPr>
            <a:xfrm>
              <a:off x="5609311" y="2970520"/>
              <a:ext cx="967263" cy="14826"/>
            </a:xfrm>
            <a:prstGeom prst="line">
              <a:avLst/>
            </a:prstGeom>
            <a:ln w="28575">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DB50C04D-2F5F-F630-D134-FB19843BC5CF}"/>
                </a:ext>
              </a:extLst>
            </p:cNvPr>
            <p:cNvCxnSpPr>
              <a:cxnSpLocks/>
            </p:cNvCxnSpPr>
            <p:nvPr>
              <p:custDataLst>
                <p:tags r:id="rId6"/>
              </p:custDataLst>
            </p:nvPr>
          </p:nvCxnSpPr>
          <p:spPr>
            <a:xfrm>
              <a:off x="4934623" y="2339373"/>
              <a:ext cx="1655713" cy="25378"/>
            </a:xfrm>
            <a:prstGeom prst="line">
              <a:avLst/>
            </a:prstGeom>
            <a:ln w="28575">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41" name="平行四边形 40">
              <a:extLst>
                <a:ext uri="{FF2B5EF4-FFF2-40B4-BE49-F238E27FC236}">
                  <a16:creationId xmlns:a16="http://schemas.microsoft.com/office/drawing/2014/main" id="{351821B2-0A36-B671-6C97-05C0C7012B32}"/>
                </a:ext>
              </a:extLst>
            </p:cNvPr>
            <p:cNvSpPr/>
            <p:nvPr>
              <p:custDataLst>
                <p:tags r:id="rId7"/>
              </p:custDataLst>
            </p:nvPr>
          </p:nvSpPr>
          <p:spPr>
            <a:xfrm>
              <a:off x="6382884" y="2726201"/>
              <a:ext cx="4660154" cy="503464"/>
            </a:xfrm>
            <a:prstGeom prst="parallelogram">
              <a:avLst/>
            </a:prstGeom>
            <a:gradFill>
              <a:gsLst>
                <a:gs pos="0">
                  <a:schemeClr val="accent2">
                    <a:lumMod val="20000"/>
                    <a:lumOff val="80000"/>
                  </a:schemeClr>
                </a:gs>
                <a:gs pos="100000">
                  <a:schemeClr val="accent2">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36C1C9DF-F45A-B7A5-F81A-3AF0306B9E00}"/>
                </a:ext>
              </a:extLst>
            </p:cNvPr>
            <p:cNvSpPr txBox="1"/>
            <p:nvPr>
              <p:custDataLst>
                <p:tags r:id="rId8"/>
              </p:custDataLst>
            </p:nvPr>
          </p:nvSpPr>
          <p:spPr>
            <a:xfrm>
              <a:off x="6878419" y="2793267"/>
              <a:ext cx="3862774" cy="369332"/>
            </a:xfrm>
            <a:prstGeom prst="rect">
              <a:avLst/>
            </a:prstGeom>
            <a:noFill/>
            <a:effectLst/>
          </p:spPr>
          <p:txBody>
            <a:bodyPr vert="horz" lIns="91440" tIns="45720" rIns="91440" bIns="45720" rtlCol="0">
              <a:spAutoFit/>
            </a:bodyPr>
            <a:lstStyle/>
            <a:p>
              <a:r>
                <a:rPr lang="zh-CN" altLang="en-US" b="1" dirty="0">
                  <a:solidFill>
                    <a:srgbClr val="000000"/>
                  </a:solidFill>
                  <a:effectLst/>
                </a:rPr>
                <a:t>短句</a:t>
              </a:r>
              <a:r>
                <a:rPr lang="en-US" altLang="zh-CN" b="1" dirty="0">
                  <a:solidFill>
                    <a:srgbClr val="000000"/>
                  </a:solidFill>
                  <a:effectLst/>
                </a:rPr>
                <a:t>/</a:t>
              </a:r>
              <a:r>
                <a:rPr lang="zh-CN" altLang="en-US" b="1" dirty="0">
                  <a:solidFill>
                    <a:srgbClr val="000000"/>
                  </a:solidFill>
                  <a:effectLst/>
                </a:rPr>
                <a:t>关键词</a:t>
              </a:r>
            </a:p>
          </p:txBody>
        </p:sp>
        <p:sp>
          <p:nvSpPr>
            <p:cNvPr id="40" name="椭圆 39">
              <a:extLst>
                <a:ext uri="{FF2B5EF4-FFF2-40B4-BE49-F238E27FC236}">
                  <a16:creationId xmlns:a16="http://schemas.microsoft.com/office/drawing/2014/main" id="{D04404F5-98F9-B4F9-DABA-EE6D49082FAC}"/>
                </a:ext>
              </a:extLst>
            </p:cNvPr>
            <p:cNvSpPr/>
            <p:nvPr>
              <p:custDataLst>
                <p:tags r:id="rId9"/>
              </p:custDataLst>
            </p:nvPr>
          </p:nvSpPr>
          <p:spPr>
            <a:xfrm>
              <a:off x="6638812" y="2891740"/>
              <a:ext cx="172387" cy="17238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a:extLst>
                <a:ext uri="{FF2B5EF4-FFF2-40B4-BE49-F238E27FC236}">
                  <a16:creationId xmlns:a16="http://schemas.microsoft.com/office/drawing/2014/main" id="{E38B18CE-4802-C8DE-1607-10D1D351E059}"/>
                </a:ext>
              </a:extLst>
            </p:cNvPr>
            <p:cNvSpPr/>
            <p:nvPr>
              <p:custDataLst>
                <p:tags r:id="rId10"/>
              </p:custDataLst>
            </p:nvPr>
          </p:nvSpPr>
          <p:spPr>
            <a:xfrm>
              <a:off x="6382884" y="3352072"/>
              <a:ext cx="4660154" cy="503464"/>
            </a:xfrm>
            <a:prstGeom prst="parallelogram">
              <a:avLst/>
            </a:prstGeom>
            <a:gradFill>
              <a:gsLst>
                <a:gs pos="0">
                  <a:schemeClr val="accent2">
                    <a:lumMod val="20000"/>
                    <a:lumOff val="80000"/>
                  </a:schemeClr>
                </a:gs>
                <a:gs pos="100000">
                  <a:schemeClr val="accent2">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91728D38-DD0E-D5F1-3819-391C759E6F0A}"/>
                </a:ext>
              </a:extLst>
            </p:cNvPr>
            <p:cNvSpPr txBox="1"/>
            <p:nvPr>
              <p:custDataLst>
                <p:tags r:id="rId11"/>
              </p:custDataLst>
            </p:nvPr>
          </p:nvSpPr>
          <p:spPr>
            <a:xfrm>
              <a:off x="6878419" y="3419138"/>
              <a:ext cx="3862774" cy="369332"/>
            </a:xfrm>
            <a:prstGeom prst="rect">
              <a:avLst/>
            </a:prstGeom>
            <a:noFill/>
            <a:effectLst/>
          </p:spPr>
          <p:txBody>
            <a:bodyPr vert="horz" lIns="91440" tIns="45720" rIns="91440" bIns="45720" rtlCol="0">
              <a:spAutoFit/>
            </a:bodyPr>
            <a:lstStyle/>
            <a:p>
              <a:r>
                <a:rPr lang="zh-CN" altLang="en-US" b="1" dirty="0">
                  <a:solidFill>
                    <a:srgbClr val="000000"/>
                  </a:solidFill>
                  <a:effectLst/>
                </a:rPr>
                <a:t>短句</a:t>
              </a:r>
              <a:r>
                <a:rPr lang="en-US" altLang="zh-CN" b="1" dirty="0">
                  <a:solidFill>
                    <a:srgbClr val="000000"/>
                  </a:solidFill>
                  <a:effectLst/>
                </a:rPr>
                <a:t>/</a:t>
              </a:r>
              <a:r>
                <a:rPr lang="zh-CN" altLang="en-US" b="1" dirty="0">
                  <a:solidFill>
                    <a:srgbClr val="000000"/>
                  </a:solidFill>
                  <a:effectLst/>
                </a:rPr>
                <a:t>关键词</a:t>
              </a:r>
            </a:p>
          </p:txBody>
        </p:sp>
        <p:sp>
          <p:nvSpPr>
            <p:cNvPr id="46" name="平行四边形 45">
              <a:extLst>
                <a:ext uri="{FF2B5EF4-FFF2-40B4-BE49-F238E27FC236}">
                  <a16:creationId xmlns:a16="http://schemas.microsoft.com/office/drawing/2014/main" id="{37FE2408-EDD0-C7BC-0DF5-9CA914E850E8}"/>
                </a:ext>
              </a:extLst>
            </p:cNvPr>
            <p:cNvSpPr/>
            <p:nvPr>
              <p:custDataLst>
                <p:tags r:id="rId12"/>
              </p:custDataLst>
            </p:nvPr>
          </p:nvSpPr>
          <p:spPr>
            <a:xfrm>
              <a:off x="6382884" y="3977943"/>
              <a:ext cx="4660154" cy="503464"/>
            </a:xfrm>
            <a:prstGeom prst="parallelogram">
              <a:avLst/>
            </a:prstGeom>
            <a:gradFill>
              <a:gsLst>
                <a:gs pos="0">
                  <a:schemeClr val="accent2">
                    <a:lumMod val="20000"/>
                    <a:lumOff val="80000"/>
                  </a:schemeClr>
                </a:gs>
                <a:gs pos="100000">
                  <a:schemeClr val="accent2">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D90782CD-F603-AE5B-623A-BB5D939F027A}"/>
                </a:ext>
              </a:extLst>
            </p:cNvPr>
            <p:cNvSpPr txBox="1"/>
            <p:nvPr>
              <p:custDataLst>
                <p:tags r:id="rId13"/>
              </p:custDataLst>
            </p:nvPr>
          </p:nvSpPr>
          <p:spPr>
            <a:xfrm>
              <a:off x="6878419" y="4045009"/>
              <a:ext cx="3862774" cy="369332"/>
            </a:xfrm>
            <a:prstGeom prst="rect">
              <a:avLst/>
            </a:prstGeom>
            <a:noFill/>
            <a:effectLst/>
          </p:spPr>
          <p:txBody>
            <a:bodyPr vert="horz" lIns="91440" tIns="45720" rIns="91440" bIns="45720" rtlCol="0">
              <a:spAutoFit/>
            </a:bodyPr>
            <a:lstStyle/>
            <a:p>
              <a:r>
                <a:rPr lang="zh-CN" altLang="en-US" b="1" dirty="0">
                  <a:solidFill>
                    <a:srgbClr val="000000"/>
                  </a:solidFill>
                  <a:effectLst/>
                </a:rPr>
                <a:t>短句</a:t>
              </a:r>
              <a:r>
                <a:rPr lang="en-US" altLang="zh-CN" b="1" dirty="0">
                  <a:solidFill>
                    <a:srgbClr val="000000"/>
                  </a:solidFill>
                  <a:effectLst/>
                </a:rPr>
                <a:t>/</a:t>
              </a:r>
              <a:r>
                <a:rPr lang="zh-CN" altLang="en-US" b="1" dirty="0">
                  <a:solidFill>
                    <a:srgbClr val="000000"/>
                  </a:solidFill>
                  <a:effectLst/>
                </a:rPr>
                <a:t>关键词</a:t>
              </a:r>
            </a:p>
          </p:txBody>
        </p:sp>
        <p:sp>
          <p:nvSpPr>
            <p:cNvPr id="48" name="椭圆 47">
              <a:extLst>
                <a:ext uri="{FF2B5EF4-FFF2-40B4-BE49-F238E27FC236}">
                  <a16:creationId xmlns:a16="http://schemas.microsoft.com/office/drawing/2014/main" id="{0D57ABE8-D97F-D7A6-2057-8EF1409753FC}"/>
                </a:ext>
              </a:extLst>
            </p:cNvPr>
            <p:cNvSpPr/>
            <p:nvPr>
              <p:custDataLst>
                <p:tags r:id="rId14"/>
              </p:custDataLst>
            </p:nvPr>
          </p:nvSpPr>
          <p:spPr>
            <a:xfrm>
              <a:off x="6638812" y="4143482"/>
              <a:ext cx="172387" cy="17238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a:extLst>
                <a:ext uri="{FF2B5EF4-FFF2-40B4-BE49-F238E27FC236}">
                  <a16:creationId xmlns:a16="http://schemas.microsoft.com/office/drawing/2014/main" id="{6AD1FCAC-5942-56A1-9CF1-433939EE64A2}"/>
                </a:ext>
              </a:extLst>
            </p:cNvPr>
            <p:cNvSpPr/>
            <p:nvPr>
              <p:custDataLst>
                <p:tags r:id="rId15"/>
              </p:custDataLst>
            </p:nvPr>
          </p:nvSpPr>
          <p:spPr>
            <a:xfrm>
              <a:off x="6382884" y="4603814"/>
              <a:ext cx="4660154" cy="503464"/>
            </a:xfrm>
            <a:prstGeom prst="parallelogram">
              <a:avLst/>
            </a:prstGeom>
            <a:gradFill>
              <a:gsLst>
                <a:gs pos="0">
                  <a:schemeClr val="accent2">
                    <a:lumMod val="20000"/>
                    <a:lumOff val="80000"/>
                  </a:schemeClr>
                </a:gs>
                <a:gs pos="100000">
                  <a:schemeClr val="accent2">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9C933346-3634-1BC5-847A-AD6D4153A0B8}"/>
                </a:ext>
              </a:extLst>
            </p:cNvPr>
            <p:cNvSpPr txBox="1"/>
            <p:nvPr>
              <p:custDataLst>
                <p:tags r:id="rId16"/>
              </p:custDataLst>
            </p:nvPr>
          </p:nvSpPr>
          <p:spPr>
            <a:xfrm>
              <a:off x="6878419" y="4670880"/>
              <a:ext cx="3862774" cy="369332"/>
            </a:xfrm>
            <a:prstGeom prst="rect">
              <a:avLst/>
            </a:prstGeom>
            <a:noFill/>
            <a:effectLst/>
          </p:spPr>
          <p:txBody>
            <a:bodyPr vert="horz" lIns="91440" tIns="45720" rIns="91440" bIns="45720" rtlCol="0">
              <a:spAutoFit/>
            </a:bodyPr>
            <a:lstStyle/>
            <a:p>
              <a:r>
                <a:rPr lang="zh-CN" altLang="en-US" b="1" dirty="0">
                  <a:solidFill>
                    <a:srgbClr val="000000"/>
                  </a:solidFill>
                  <a:effectLst/>
                </a:rPr>
                <a:t>短句</a:t>
              </a:r>
              <a:r>
                <a:rPr lang="en-US" altLang="zh-CN" b="1" dirty="0">
                  <a:solidFill>
                    <a:srgbClr val="000000"/>
                  </a:solidFill>
                  <a:effectLst/>
                </a:rPr>
                <a:t>/</a:t>
              </a:r>
              <a:r>
                <a:rPr lang="zh-CN" altLang="en-US" b="1" dirty="0">
                  <a:solidFill>
                    <a:srgbClr val="000000"/>
                  </a:solidFill>
                  <a:effectLst/>
                </a:rPr>
                <a:t>关键词</a:t>
              </a:r>
            </a:p>
          </p:txBody>
        </p:sp>
        <p:sp>
          <p:nvSpPr>
            <p:cNvPr id="52" name="平行四边形 51">
              <a:extLst>
                <a:ext uri="{FF2B5EF4-FFF2-40B4-BE49-F238E27FC236}">
                  <a16:creationId xmlns:a16="http://schemas.microsoft.com/office/drawing/2014/main" id="{74E01553-21B4-8A50-E338-554497192F23}"/>
                </a:ext>
              </a:extLst>
            </p:cNvPr>
            <p:cNvSpPr/>
            <p:nvPr>
              <p:custDataLst>
                <p:tags r:id="rId17"/>
              </p:custDataLst>
            </p:nvPr>
          </p:nvSpPr>
          <p:spPr>
            <a:xfrm>
              <a:off x="6382884" y="5229685"/>
              <a:ext cx="4660154" cy="503464"/>
            </a:xfrm>
            <a:prstGeom prst="parallelogram">
              <a:avLst/>
            </a:prstGeom>
            <a:gradFill>
              <a:gsLst>
                <a:gs pos="0">
                  <a:schemeClr val="accent2">
                    <a:lumMod val="20000"/>
                    <a:lumOff val="80000"/>
                  </a:schemeClr>
                </a:gs>
                <a:gs pos="100000">
                  <a:schemeClr val="accent2">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FF92F734-F79B-69AA-E6EE-3573B4D59C57}"/>
                </a:ext>
              </a:extLst>
            </p:cNvPr>
            <p:cNvSpPr txBox="1"/>
            <p:nvPr>
              <p:custDataLst>
                <p:tags r:id="rId18"/>
              </p:custDataLst>
            </p:nvPr>
          </p:nvSpPr>
          <p:spPr>
            <a:xfrm>
              <a:off x="6878419" y="5296751"/>
              <a:ext cx="3862774" cy="369332"/>
            </a:xfrm>
            <a:prstGeom prst="rect">
              <a:avLst/>
            </a:prstGeom>
            <a:noFill/>
            <a:effectLst/>
          </p:spPr>
          <p:txBody>
            <a:bodyPr vert="horz" lIns="91440" tIns="45720" rIns="91440" bIns="45720" rtlCol="0">
              <a:spAutoFit/>
            </a:bodyPr>
            <a:lstStyle/>
            <a:p>
              <a:r>
                <a:rPr lang="zh-CN" altLang="en-US" b="1" dirty="0">
                  <a:solidFill>
                    <a:srgbClr val="000000"/>
                  </a:solidFill>
                  <a:effectLst/>
                </a:rPr>
                <a:t>短句</a:t>
              </a:r>
              <a:r>
                <a:rPr lang="en-US" altLang="zh-CN" b="1" dirty="0">
                  <a:solidFill>
                    <a:srgbClr val="000000"/>
                  </a:solidFill>
                  <a:effectLst/>
                </a:rPr>
                <a:t>/</a:t>
              </a:r>
              <a:r>
                <a:rPr lang="zh-CN" altLang="en-US" b="1" dirty="0">
                  <a:solidFill>
                    <a:srgbClr val="000000"/>
                  </a:solidFill>
                  <a:effectLst/>
                </a:rPr>
                <a:t>关键词</a:t>
              </a:r>
            </a:p>
          </p:txBody>
        </p:sp>
        <p:sp>
          <p:nvSpPr>
            <p:cNvPr id="54" name="椭圆 53">
              <a:extLst>
                <a:ext uri="{FF2B5EF4-FFF2-40B4-BE49-F238E27FC236}">
                  <a16:creationId xmlns:a16="http://schemas.microsoft.com/office/drawing/2014/main" id="{1041EF3E-E47E-CE21-66D7-B266C4BA82BF}"/>
                </a:ext>
              </a:extLst>
            </p:cNvPr>
            <p:cNvSpPr/>
            <p:nvPr>
              <p:custDataLst>
                <p:tags r:id="rId19"/>
              </p:custDataLst>
            </p:nvPr>
          </p:nvSpPr>
          <p:spPr>
            <a:xfrm>
              <a:off x="6638812" y="5395224"/>
              <a:ext cx="172387" cy="17238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a:extLst>
                <a:ext uri="{FF2B5EF4-FFF2-40B4-BE49-F238E27FC236}">
                  <a16:creationId xmlns:a16="http://schemas.microsoft.com/office/drawing/2014/main" id="{AEFD035E-DDD2-CD58-E559-4045CD4C6949}"/>
                </a:ext>
              </a:extLst>
            </p:cNvPr>
            <p:cNvSpPr/>
            <p:nvPr>
              <p:custDataLst>
                <p:tags r:id="rId20"/>
              </p:custDataLst>
            </p:nvPr>
          </p:nvSpPr>
          <p:spPr>
            <a:xfrm>
              <a:off x="6382884" y="5855556"/>
              <a:ext cx="4660154" cy="503464"/>
            </a:xfrm>
            <a:prstGeom prst="parallelogram">
              <a:avLst/>
            </a:prstGeom>
            <a:gradFill>
              <a:gsLst>
                <a:gs pos="0">
                  <a:schemeClr val="accent2">
                    <a:lumMod val="20000"/>
                    <a:lumOff val="80000"/>
                  </a:schemeClr>
                </a:gs>
                <a:gs pos="100000">
                  <a:schemeClr val="accent2">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id="{DE807953-04CE-1723-84B3-74707DEA94C7}"/>
                </a:ext>
              </a:extLst>
            </p:cNvPr>
            <p:cNvSpPr txBox="1"/>
            <p:nvPr>
              <p:custDataLst>
                <p:tags r:id="rId21"/>
              </p:custDataLst>
            </p:nvPr>
          </p:nvSpPr>
          <p:spPr>
            <a:xfrm>
              <a:off x="6878419" y="5922622"/>
              <a:ext cx="3862774" cy="369332"/>
            </a:xfrm>
            <a:prstGeom prst="rect">
              <a:avLst/>
            </a:prstGeom>
            <a:noFill/>
            <a:effectLst/>
          </p:spPr>
          <p:txBody>
            <a:bodyPr vert="horz" lIns="91440" tIns="45720" rIns="91440" bIns="45720" rtlCol="0">
              <a:spAutoFit/>
            </a:bodyPr>
            <a:lstStyle/>
            <a:p>
              <a:r>
                <a:rPr lang="zh-CN" altLang="en-US" b="1" dirty="0">
                  <a:solidFill>
                    <a:srgbClr val="000000"/>
                  </a:solidFill>
                  <a:effectLst/>
                </a:rPr>
                <a:t>短句</a:t>
              </a:r>
              <a:r>
                <a:rPr lang="en-US" altLang="zh-CN" b="1" dirty="0">
                  <a:solidFill>
                    <a:srgbClr val="000000"/>
                  </a:solidFill>
                  <a:effectLst/>
                </a:rPr>
                <a:t>/</a:t>
              </a:r>
              <a:r>
                <a:rPr lang="zh-CN" altLang="en-US" b="1" dirty="0">
                  <a:solidFill>
                    <a:srgbClr val="000000"/>
                  </a:solidFill>
                  <a:effectLst/>
                </a:rPr>
                <a:t>关键词</a:t>
              </a:r>
            </a:p>
          </p:txBody>
        </p:sp>
        <p:sp>
          <p:nvSpPr>
            <p:cNvPr id="57" name="椭圆 56">
              <a:extLst>
                <a:ext uri="{FF2B5EF4-FFF2-40B4-BE49-F238E27FC236}">
                  <a16:creationId xmlns:a16="http://schemas.microsoft.com/office/drawing/2014/main" id="{ACAF72B5-7ABD-F452-6FD4-C2085C7BBEA2}"/>
                </a:ext>
              </a:extLst>
            </p:cNvPr>
            <p:cNvSpPr/>
            <p:nvPr>
              <p:custDataLst>
                <p:tags r:id="rId22"/>
              </p:custDataLst>
            </p:nvPr>
          </p:nvSpPr>
          <p:spPr>
            <a:xfrm>
              <a:off x="6638812" y="6021095"/>
              <a:ext cx="172387" cy="17238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a:extLst>
                <a:ext uri="{FF2B5EF4-FFF2-40B4-BE49-F238E27FC236}">
                  <a16:creationId xmlns:a16="http://schemas.microsoft.com/office/drawing/2014/main" id="{7063BAAF-A41B-06BB-2B20-D1761E46C06B}"/>
                </a:ext>
              </a:extLst>
            </p:cNvPr>
            <p:cNvSpPr/>
            <p:nvPr>
              <p:custDataLst>
                <p:tags r:id="rId23"/>
              </p:custDataLst>
            </p:nvPr>
          </p:nvSpPr>
          <p:spPr>
            <a:xfrm>
              <a:off x="6382884" y="2100330"/>
              <a:ext cx="4660154" cy="503464"/>
            </a:xfrm>
            <a:prstGeom prst="parallelogram">
              <a:avLst/>
            </a:prstGeom>
            <a:gradFill>
              <a:gsLst>
                <a:gs pos="0">
                  <a:schemeClr val="accent2">
                    <a:lumMod val="20000"/>
                    <a:lumOff val="80000"/>
                  </a:schemeClr>
                </a:gs>
                <a:gs pos="100000">
                  <a:schemeClr val="accent2">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C468428F-BC4D-34C5-E43C-F3C9F88BC465}"/>
                </a:ext>
              </a:extLst>
            </p:cNvPr>
            <p:cNvSpPr txBox="1"/>
            <p:nvPr>
              <p:custDataLst>
                <p:tags r:id="rId24"/>
              </p:custDataLst>
            </p:nvPr>
          </p:nvSpPr>
          <p:spPr>
            <a:xfrm>
              <a:off x="6878419" y="2167396"/>
              <a:ext cx="3862774" cy="369332"/>
            </a:xfrm>
            <a:prstGeom prst="rect">
              <a:avLst/>
            </a:prstGeom>
            <a:noFill/>
            <a:effectLst/>
          </p:spPr>
          <p:txBody>
            <a:bodyPr vert="horz" lIns="91440" tIns="45720" rIns="91440" bIns="45720" rtlCol="0">
              <a:spAutoFit/>
            </a:bodyPr>
            <a:lstStyle/>
            <a:p>
              <a:r>
                <a:rPr lang="zh-CN" altLang="en-US" b="1" dirty="0">
                  <a:solidFill>
                    <a:srgbClr val="000000"/>
                  </a:solidFill>
                </a:rPr>
                <a:t>短句</a:t>
              </a:r>
              <a:r>
                <a:rPr lang="en-US" altLang="zh-CN" b="1" dirty="0">
                  <a:solidFill>
                    <a:srgbClr val="000000"/>
                  </a:solidFill>
                </a:rPr>
                <a:t>/</a:t>
              </a:r>
              <a:r>
                <a:rPr lang="zh-CN" altLang="en-US" b="1" dirty="0">
                  <a:solidFill>
                    <a:srgbClr val="000000"/>
                  </a:solidFill>
                </a:rPr>
                <a:t>关键词</a:t>
              </a:r>
              <a:endParaRPr lang="zh-CN" altLang="en-US" b="1" dirty="0">
                <a:solidFill>
                  <a:srgbClr val="000000"/>
                </a:solidFill>
                <a:effectLst/>
              </a:endParaRPr>
            </a:p>
          </p:txBody>
        </p:sp>
        <p:sp>
          <p:nvSpPr>
            <p:cNvPr id="60" name="椭圆 59">
              <a:extLst>
                <a:ext uri="{FF2B5EF4-FFF2-40B4-BE49-F238E27FC236}">
                  <a16:creationId xmlns:a16="http://schemas.microsoft.com/office/drawing/2014/main" id="{C5AD4017-4629-ED61-12C1-42E3A0645D93}"/>
                </a:ext>
              </a:extLst>
            </p:cNvPr>
            <p:cNvSpPr/>
            <p:nvPr>
              <p:custDataLst>
                <p:tags r:id="rId25"/>
              </p:custDataLst>
            </p:nvPr>
          </p:nvSpPr>
          <p:spPr>
            <a:xfrm>
              <a:off x="6638812" y="2265869"/>
              <a:ext cx="172387" cy="17238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547CF502-DF3B-952C-0609-0FE34700882C}"/>
                </a:ext>
              </a:extLst>
            </p:cNvPr>
            <p:cNvSpPr/>
            <p:nvPr>
              <p:custDataLst>
                <p:tags r:id="rId26"/>
              </p:custDataLst>
            </p:nvPr>
          </p:nvSpPr>
          <p:spPr>
            <a:xfrm>
              <a:off x="1678094" y="2073380"/>
              <a:ext cx="4312590" cy="4312590"/>
            </a:xfrm>
            <a:prstGeom prst="ellipse">
              <a:avLst/>
            </a:prstGeom>
            <a:noFill/>
            <a:ln w="38100">
              <a:gradFill>
                <a:gsLst>
                  <a:gs pos="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a:extLst>
                <a:ext uri="{FF2B5EF4-FFF2-40B4-BE49-F238E27FC236}">
                  <a16:creationId xmlns:a16="http://schemas.microsoft.com/office/drawing/2014/main" id="{51078990-1503-C817-64F4-A9D24CFD9586}"/>
                </a:ext>
              </a:extLst>
            </p:cNvPr>
            <p:cNvGrpSpPr/>
            <p:nvPr>
              <p:custDataLst>
                <p:tags r:id="rId27"/>
              </p:custDataLst>
            </p:nvPr>
          </p:nvGrpSpPr>
          <p:grpSpPr>
            <a:xfrm>
              <a:off x="2498766" y="2894050"/>
              <a:ext cx="2671246" cy="2671246"/>
              <a:chOff x="3649424" y="2642180"/>
              <a:chExt cx="2671246" cy="2671246"/>
            </a:xfrm>
            <a:effectLst>
              <a:outerShdw blurRad="63500" sx="120000" sy="120000" algn="ctr" rotWithShape="0">
                <a:schemeClr val="accent2">
                  <a:alpha val="20000"/>
                </a:schemeClr>
              </a:outerShdw>
            </a:effectLst>
          </p:grpSpPr>
          <p:sp>
            <p:nvSpPr>
              <p:cNvPr id="69" name="椭圆 68">
                <a:extLst>
                  <a:ext uri="{FF2B5EF4-FFF2-40B4-BE49-F238E27FC236}">
                    <a16:creationId xmlns:a16="http://schemas.microsoft.com/office/drawing/2014/main" id="{94CCCBD2-2AA7-D992-170D-8D77CBB073FD}"/>
                  </a:ext>
                </a:extLst>
              </p:cNvPr>
              <p:cNvSpPr/>
              <p:nvPr/>
            </p:nvSpPr>
            <p:spPr>
              <a:xfrm>
                <a:off x="3649424" y="2642180"/>
                <a:ext cx="2671246" cy="2671246"/>
              </a:xfrm>
              <a:prstGeom prst="ellipse">
                <a:avLst/>
              </a:prstGeom>
              <a:gradFill>
                <a:gsLst>
                  <a:gs pos="0">
                    <a:schemeClr val="accent2">
                      <a:lumMod val="60000"/>
                      <a:lumOff val="40000"/>
                    </a:schemeClr>
                  </a:gs>
                  <a:gs pos="100000">
                    <a:schemeClr val="accent2"/>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64592" tIns="82296" rIns="164592" bIns="82296" rtlCol="0" anchor="ctr"/>
              <a:lstStyle/>
              <a:p>
                <a:pPr algn="ctr"/>
                <a:endParaRPr lang="zh-CN" altLang="en-US" sz="3240"/>
              </a:p>
            </p:txBody>
          </p:sp>
          <p:sp>
            <p:nvSpPr>
              <p:cNvPr id="24" name="文本框 23">
                <a:extLst>
                  <a:ext uri="{FF2B5EF4-FFF2-40B4-BE49-F238E27FC236}">
                    <a16:creationId xmlns:a16="http://schemas.microsoft.com/office/drawing/2014/main" id="{AD9C35BD-94E8-6A77-7032-14D5687985C2}"/>
                  </a:ext>
                </a:extLst>
              </p:cNvPr>
              <p:cNvSpPr txBox="1"/>
              <p:nvPr/>
            </p:nvSpPr>
            <p:spPr>
              <a:xfrm>
                <a:off x="4280239" y="3679260"/>
                <a:ext cx="1409617" cy="597087"/>
              </a:xfrm>
              <a:prstGeom prst="rect">
                <a:avLst/>
              </a:prstGeom>
              <a:noFill/>
              <a:effectLst/>
            </p:spPr>
            <p:txBody>
              <a:bodyPr wrap="none" lIns="164592" tIns="82296" rIns="164592" bIns="82296" rtlCol="0">
                <a:spAutoFit/>
              </a:bodyPr>
              <a:lstStyle/>
              <a:p>
                <a:r>
                  <a:rPr lang="zh-CN" altLang="en-US" sz="2800" b="1" i="0" u="none" strike="noStrike" kern="100" baseline="0" dirty="0">
                    <a:solidFill>
                      <a:schemeClr val="bg1"/>
                    </a:solidFill>
                    <a:latin typeface="+mj-ea"/>
                    <a:ea typeface="+mj-ea"/>
                  </a:rPr>
                  <a:t>关键词</a:t>
                </a:r>
                <a:endParaRPr lang="zh-CN" altLang="en-US" sz="2800" dirty="0">
                  <a:solidFill>
                    <a:schemeClr val="bg1"/>
                  </a:solidFill>
                  <a:latin typeface="+mj-ea"/>
                  <a:ea typeface="+mj-ea"/>
                </a:endParaRPr>
              </a:p>
            </p:txBody>
          </p:sp>
        </p:grpSp>
        <p:sp>
          <p:nvSpPr>
            <p:cNvPr id="45" name="椭圆 44">
              <a:extLst>
                <a:ext uri="{FF2B5EF4-FFF2-40B4-BE49-F238E27FC236}">
                  <a16:creationId xmlns:a16="http://schemas.microsoft.com/office/drawing/2014/main" id="{37846295-1BB2-0060-467B-3ADA23D78B93}"/>
                </a:ext>
              </a:extLst>
            </p:cNvPr>
            <p:cNvSpPr/>
            <p:nvPr>
              <p:custDataLst>
                <p:tags r:id="rId28"/>
              </p:custDataLst>
            </p:nvPr>
          </p:nvSpPr>
          <p:spPr>
            <a:xfrm>
              <a:off x="6638812" y="3517611"/>
              <a:ext cx="172387" cy="17238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316870F4-6BE4-FD97-002C-D4EC305A66DF}"/>
                </a:ext>
              </a:extLst>
            </p:cNvPr>
            <p:cNvSpPr/>
            <p:nvPr>
              <p:custDataLst>
                <p:tags r:id="rId29"/>
              </p:custDataLst>
            </p:nvPr>
          </p:nvSpPr>
          <p:spPr>
            <a:xfrm>
              <a:off x="6638812" y="4769353"/>
              <a:ext cx="172387" cy="17238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0F1AD65C-8749-9D65-D38A-60384230638C}"/>
                </a:ext>
              </a:extLst>
            </p:cNvPr>
            <p:cNvSpPr>
              <a:spLocks noChangeAspect="1"/>
            </p:cNvSpPr>
            <p:nvPr>
              <p:custDataLst>
                <p:tags r:id="rId30"/>
              </p:custDataLst>
            </p:nvPr>
          </p:nvSpPr>
          <p:spPr>
            <a:xfrm>
              <a:off x="5520318" y="2923933"/>
              <a:ext cx="108000" cy="108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9857983A-07DD-369E-DA05-5D398CC7D01D}"/>
                </a:ext>
              </a:extLst>
            </p:cNvPr>
            <p:cNvSpPr>
              <a:spLocks noChangeAspect="1"/>
            </p:cNvSpPr>
            <p:nvPr>
              <p:custDataLst>
                <p:tags r:id="rId31"/>
              </p:custDataLst>
            </p:nvPr>
          </p:nvSpPr>
          <p:spPr>
            <a:xfrm>
              <a:off x="5936684" y="4175675"/>
              <a:ext cx="108000" cy="108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DFEC8459-2D33-F3D1-FA4A-EE54F8B4FE07}"/>
                </a:ext>
              </a:extLst>
            </p:cNvPr>
            <p:cNvSpPr>
              <a:spLocks noChangeAspect="1"/>
            </p:cNvSpPr>
            <p:nvPr>
              <p:custDataLst>
                <p:tags r:id="rId32"/>
              </p:custDataLst>
            </p:nvPr>
          </p:nvSpPr>
          <p:spPr>
            <a:xfrm>
              <a:off x="5520318" y="5427417"/>
              <a:ext cx="108000" cy="108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B5D3C536-F489-6A63-C870-9EF511649FBA}"/>
                </a:ext>
              </a:extLst>
            </p:cNvPr>
            <p:cNvSpPr>
              <a:spLocks noChangeAspect="1"/>
            </p:cNvSpPr>
            <p:nvPr>
              <p:custDataLst>
                <p:tags r:id="rId33"/>
              </p:custDataLst>
            </p:nvPr>
          </p:nvSpPr>
          <p:spPr>
            <a:xfrm>
              <a:off x="4840763" y="6053288"/>
              <a:ext cx="108000" cy="108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49E2BAE1-9EBE-8783-D04C-9219ED82FD07}"/>
                </a:ext>
              </a:extLst>
            </p:cNvPr>
            <p:cNvSpPr>
              <a:spLocks noChangeAspect="1"/>
            </p:cNvSpPr>
            <p:nvPr>
              <p:custDataLst>
                <p:tags r:id="rId34"/>
              </p:custDataLst>
            </p:nvPr>
          </p:nvSpPr>
          <p:spPr>
            <a:xfrm>
              <a:off x="5834439" y="3549804"/>
              <a:ext cx="108000" cy="108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D3CAA851-D03E-C8E0-955B-D14E63C3E373}"/>
                </a:ext>
              </a:extLst>
            </p:cNvPr>
            <p:cNvSpPr>
              <a:spLocks noChangeAspect="1"/>
            </p:cNvSpPr>
            <p:nvPr>
              <p:custDataLst>
                <p:tags r:id="rId35"/>
              </p:custDataLst>
            </p:nvPr>
          </p:nvSpPr>
          <p:spPr>
            <a:xfrm>
              <a:off x="5834439" y="4801546"/>
              <a:ext cx="108000" cy="108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BC795EF0-D260-D869-B532-0B514A9CD9E0}"/>
                </a:ext>
              </a:extLst>
            </p:cNvPr>
            <p:cNvSpPr>
              <a:spLocks noChangeAspect="1"/>
            </p:cNvSpPr>
            <p:nvPr>
              <p:custDataLst>
                <p:tags r:id="rId36"/>
              </p:custDataLst>
            </p:nvPr>
          </p:nvSpPr>
          <p:spPr>
            <a:xfrm>
              <a:off x="4840763" y="2293298"/>
              <a:ext cx="108000" cy="108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2" name="直接连接符 91">
              <a:extLst>
                <a:ext uri="{FF2B5EF4-FFF2-40B4-BE49-F238E27FC236}">
                  <a16:creationId xmlns:a16="http://schemas.microsoft.com/office/drawing/2014/main" id="{8C6A4B92-1C32-2619-6D38-CD65B18F9847}"/>
                </a:ext>
              </a:extLst>
            </p:cNvPr>
            <p:cNvCxnSpPr>
              <a:cxnSpLocks/>
            </p:cNvCxnSpPr>
            <p:nvPr>
              <p:custDataLst>
                <p:tags r:id="rId37"/>
              </p:custDataLst>
            </p:nvPr>
          </p:nvCxnSpPr>
          <p:spPr>
            <a:xfrm>
              <a:off x="5936684" y="4851494"/>
              <a:ext cx="528749" cy="8105"/>
            </a:xfrm>
            <a:prstGeom prst="line">
              <a:avLst/>
            </a:prstGeom>
            <a:ln w="28575">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sp>
        <p:nvSpPr>
          <p:cNvPr id="83" name="文本框 82">
            <a:extLst>
              <a:ext uri="{FF2B5EF4-FFF2-40B4-BE49-F238E27FC236}">
                <a16:creationId xmlns:a16="http://schemas.microsoft.com/office/drawing/2014/main" id="{7A1032AF-C1C8-34DB-DEA2-9F0AF39B4A71}"/>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p>
        </p:txBody>
      </p:sp>
      <p:grpSp>
        <p:nvGrpSpPr>
          <p:cNvPr id="85" name="组合 84">
            <a:extLst>
              <a:ext uri="{FF2B5EF4-FFF2-40B4-BE49-F238E27FC236}">
                <a16:creationId xmlns:a16="http://schemas.microsoft.com/office/drawing/2014/main" id="{B659E226-1778-BFB5-748B-DF52B20EB018}"/>
              </a:ext>
            </a:extLst>
          </p:cNvPr>
          <p:cNvGrpSpPr/>
          <p:nvPr/>
        </p:nvGrpSpPr>
        <p:grpSpPr>
          <a:xfrm>
            <a:off x="3624151" y="1355887"/>
            <a:ext cx="4955750" cy="459250"/>
            <a:chOff x="3624151" y="1355887"/>
            <a:chExt cx="4955750" cy="459250"/>
          </a:xfrm>
        </p:grpSpPr>
        <p:grpSp>
          <p:nvGrpSpPr>
            <p:cNvPr id="86" name="组合 85">
              <a:extLst>
                <a:ext uri="{FF2B5EF4-FFF2-40B4-BE49-F238E27FC236}">
                  <a16:creationId xmlns:a16="http://schemas.microsoft.com/office/drawing/2014/main" id="{3CF96557-03D4-1389-DBBD-F1F40A3CECE5}"/>
                </a:ext>
              </a:extLst>
            </p:cNvPr>
            <p:cNvGrpSpPr/>
            <p:nvPr/>
          </p:nvGrpSpPr>
          <p:grpSpPr>
            <a:xfrm>
              <a:off x="3624151" y="1355887"/>
              <a:ext cx="374523" cy="459250"/>
              <a:chOff x="2474686" y="1355887"/>
              <a:chExt cx="374523" cy="459250"/>
            </a:xfrm>
          </p:grpSpPr>
          <p:sp>
            <p:nvSpPr>
              <p:cNvPr id="97" name="平行四边形 96">
                <a:extLst>
                  <a:ext uri="{FF2B5EF4-FFF2-40B4-BE49-F238E27FC236}">
                    <a16:creationId xmlns:a16="http://schemas.microsoft.com/office/drawing/2014/main" id="{53B1B142-1CE9-CE04-F745-27F900E0C6F8}"/>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98" name="平行四边形 97">
                <a:extLst>
                  <a:ext uri="{FF2B5EF4-FFF2-40B4-BE49-F238E27FC236}">
                    <a16:creationId xmlns:a16="http://schemas.microsoft.com/office/drawing/2014/main" id="{CBFB75AD-0005-E043-F6DD-8921C75C4819}"/>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88" name="组合 87">
              <a:extLst>
                <a:ext uri="{FF2B5EF4-FFF2-40B4-BE49-F238E27FC236}">
                  <a16:creationId xmlns:a16="http://schemas.microsoft.com/office/drawing/2014/main" id="{3AA67D7B-9DED-CD50-EB22-412EB74D9FE7}"/>
                </a:ext>
              </a:extLst>
            </p:cNvPr>
            <p:cNvGrpSpPr/>
            <p:nvPr/>
          </p:nvGrpSpPr>
          <p:grpSpPr>
            <a:xfrm>
              <a:off x="8205378" y="1355887"/>
              <a:ext cx="374523" cy="459250"/>
              <a:chOff x="9218092" y="1355887"/>
              <a:chExt cx="374523" cy="459250"/>
            </a:xfrm>
          </p:grpSpPr>
          <p:sp>
            <p:nvSpPr>
              <p:cNvPr id="95" name="平行四边形 94">
                <a:extLst>
                  <a:ext uri="{FF2B5EF4-FFF2-40B4-BE49-F238E27FC236}">
                    <a16:creationId xmlns:a16="http://schemas.microsoft.com/office/drawing/2014/main" id="{6C23E3BD-48EB-C2E1-A1E6-A9FAE47959A1}"/>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96" name="平行四边形 95">
                <a:extLst>
                  <a:ext uri="{FF2B5EF4-FFF2-40B4-BE49-F238E27FC236}">
                    <a16:creationId xmlns:a16="http://schemas.microsoft.com/office/drawing/2014/main" id="{95946C2E-D096-F7D4-B530-C8344DB02B83}"/>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90" name="直接连接符 89">
              <a:extLst>
                <a:ext uri="{FF2B5EF4-FFF2-40B4-BE49-F238E27FC236}">
                  <a16:creationId xmlns:a16="http://schemas.microsoft.com/office/drawing/2014/main" id="{469B63DE-E786-473D-AB1C-6E21E9C21BB5}"/>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13335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 name="组合 193">
            <a:extLst>
              <a:ext uri="{FF2B5EF4-FFF2-40B4-BE49-F238E27FC236}">
                <a16:creationId xmlns:a16="http://schemas.microsoft.com/office/drawing/2014/main" id="{17E7B390-FDA4-5CC4-4612-244B520805A1}"/>
              </a:ext>
            </a:extLst>
          </p:cNvPr>
          <p:cNvGrpSpPr/>
          <p:nvPr/>
        </p:nvGrpSpPr>
        <p:grpSpPr>
          <a:xfrm>
            <a:off x="1962416" y="2210964"/>
            <a:ext cx="8267168" cy="4024736"/>
            <a:chOff x="1962416" y="2210964"/>
            <a:chExt cx="8267168" cy="4024736"/>
          </a:xfrm>
        </p:grpSpPr>
        <p:sp>
          <p:nvSpPr>
            <p:cNvPr id="58" name="任意多边形: 形状 57">
              <a:extLst>
                <a:ext uri="{FF2B5EF4-FFF2-40B4-BE49-F238E27FC236}">
                  <a16:creationId xmlns:a16="http://schemas.microsoft.com/office/drawing/2014/main" id="{112FAA52-774F-7948-DCDE-101661CEE010}"/>
                </a:ext>
              </a:extLst>
            </p:cNvPr>
            <p:cNvSpPr/>
            <p:nvPr/>
          </p:nvSpPr>
          <p:spPr>
            <a:xfrm>
              <a:off x="1962416" y="2210964"/>
              <a:ext cx="8267168" cy="4024736"/>
            </a:xfrm>
            <a:custGeom>
              <a:avLst/>
              <a:gdLst>
                <a:gd name="connsiteX0" fmla="*/ 5747224 w 5974738"/>
                <a:gd name="connsiteY0" fmla="*/ 180295 h 2908704"/>
                <a:gd name="connsiteX1" fmla="*/ 4771188 w 5974738"/>
                <a:gd name="connsiteY1" fmla="*/ 226777 h 2908704"/>
                <a:gd name="connsiteX2" fmla="*/ 4600605 w 5974738"/>
                <a:gd name="connsiteY2" fmla="*/ 803325 h 2908704"/>
                <a:gd name="connsiteX3" fmla="*/ 4420773 w 5974738"/>
                <a:gd name="connsiteY3" fmla="*/ 1345679 h 2908704"/>
                <a:gd name="connsiteX4" fmla="*/ 4406961 w 5974738"/>
                <a:gd name="connsiteY4" fmla="*/ 1360062 h 2908704"/>
                <a:gd name="connsiteX5" fmla="*/ 3861655 w 5974738"/>
                <a:gd name="connsiteY5" fmla="*/ 1534560 h 2908704"/>
                <a:gd name="connsiteX6" fmla="*/ 3642580 w 5974738"/>
                <a:gd name="connsiteY6" fmla="*/ 1536274 h 2908704"/>
                <a:gd name="connsiteX7" fmla="*/ 3099655 w 5974738"/>
                <a:gd name="connsiteY7" fmla="*/ 1367110 h 2908704"/>
                <a:gd name="connsiteX8" fmla="*/ 3078319 w 5974738"/>
                <a:gd name="connsiteY8" fmla="*/ 1345869 h 2908704"/>
                <a:gd name="connsiteX9" fmla="*/ 2898487 w 5974738"/>
                <a:gd name="connsiteY9" fmla="*/ 802944 h 2908704"/>
                <a:gd name="connsiteX10" fmla="*/ 2328654 w 5974738"/>
                <a:gd name="connsiteY10" fmla="*/ 9157 h 2908704"/>
                <a:gd name="connsiteX11" fmla="*/ 1534869 w 5974738"/>
                <a:gd name="connsiteY11" fmla="*/ 578993 h 2908704"/>
                <a:gd name="connsiteX12" fmla="*/ 1533173 w 5974738"/>
                <a:gd name="connsiteY12" fmla="*/ 792086 h 2908704"/>
                <a:gd name="connsiteX13" fmla="*/ 1363343 w 5974738"/>
                <a:gd name="connsiteY13" fmla="*/ 1317390 h 2908704"/>
                <a:gd name="connsiteX14" fmla="*/ 1316956 w 5974738"/>
                <a:gd name="connsiteY14" fmla="*/ 1363872 h 2908704"/>
                <a:gd name="connsiteX15" fmla="*/ 791652 w 5974738"/>
                <a:gd name="connsiteY15" fmla="*/ 1533607 h 2908704"/>
                <a:gd name="connsiteX16" fmla="*/ 7380 w 5974738"/>
                <a:gd name="connsiteY16" fmla="*/ 2116918 h 2908704"/>
                <a:gd name="connsiteX17" fmla="*/ 590684 w 5974738"/>
                <a:gd name="connsiteY17" fmla="*/ 2901188 h 2908704"/>
                <a:gd name="connsiteX18" fmla="*/ 1374963 w 5974738"/>
                <a:gd name="connsiteY18" fmla="*/ 2317877 h 2908704"/>
                <a:gd name="connsiteX19" fmla="*/ 1372106 w 5974738"/>
                <a:gd name="connsiteY19" fmla="*/ 2099106 h 2908704"/>
                <a:gd name="connsiteX20" fmla="*/ 1548794 w 5974738"/>
                <a:gd name="connsiteY20" fmla="*/ 1558277 h 2908704"/>
                <a:gd name="connsiteX21" fmla="*/ 1553747 w 5974738"/>
                <a:gd name="connsiteY21" fmla="*/ 1553419 h 2908704"/>
                <a:gd name="connsiteX22" fmla="*/ 2101816 w 5974738"/>
                <a:gd name="connsiteY22" fmla="*/ 1373016 h 2908704"/>
                <a:gd name="connsiteX23" fmla="*/ 2317748 w 5974738"/>
                <a:gd name="connsiteY23" fmla="*/ 1375111 h 2908704"/>
                <a:gd name="connsiteX24" fmla="*/ 2854862 w 5974738"/>
                <a:gd name="connsiteY24" fmla="*/ 1548276 h 2908704"/>
                <a:gd name="connsiteX25" fmla="*/ 2902487 w 5974738"/>
                <a:gd name="connsiteY25" fmla="*/ 1595901 h 2908704"/>
                <a:gd name="connsiteX26" fmla="*/ 3073461 w 5974738"/>
                <a:gd name="connsiteY26" fmla="*/ 2119776 h 2908704"/>
                <a:gd name="connsiteX27" fmla="*/ 3659839 w 5974738"/>
                <a:gd name="connsiteY27" fmla="*/ 2901426 h 2908704"/>
                <a:gd name="connsiteX28" fmla="*/ 4441480 w 5974738"/>
                <a:gd name="connsiteY28" fmla="*/ 2315048 h 2908704"/>
                <a:gd name="connsiteX29" fmla="*/ 4440203 w 5974738"/>
                <a:gd name="connsiteY29" fmla="*/ 2111203 h 2908704"/>
                <a:gd name="connsiteX30" fmla="*/ 4621845 w 5974738"/>
                <a:gd name="connsiteY30" fmla="*/ 1570659 h 2908704"/>
                <a:gd name="connsiteX31" fmla="*/ 4640895 w 5974738"/>
                <a:gd name="connsiteY31" fmla="*/ 1551609 h 2908704"/>
                <a:gd name="connsiteX32" fmla="*/ 5174867 w 5974738"/>
                <a:gd name="connsiteY32" fmla="*/ 1373111 h 2908704"/>
                <a:gd name="connsiteX33" fmla="*/ 5966042 w 5974738"/>
                <a:gd name="connsiteY33" fmla="*/ 799658 h 2908704"/>
                <a:gd name="connsiteX34" fmla="*/ 5748081 w 5974738"/>
                <a:gd name="connsiteY34" fmla="*/ 179152 h 290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74738" h="2908704">
                  <a:moveTo>
                    <a:pt x="5747224" y="180295"/>
                  </a:moveTo>
                  <a:cubicBezTo>
                    <a:pt x="5464865" y="-76394"/>
                    <a:pt x="5027877" y="-55583"/>
                    <a:pt x="4771188" y="226777"/>
                  </a:cubicBezTo>
                  <a:cubicBezTo>
                    <a:pt x="4629304" y="382854"/>
                    <a:pt x="4566486" y="595176"/>
                    <a:pt x="4600605" y="803325"/>
                  </a:cubicBezTo>
                  <a:cubicBezTo>
                    <a:pt x="4632799" y="1001826"/>
                    <a:pt x="4563076" y="1203375"/>
                    <a:pt x="4420773" y="1345679"/>
                  </a:cubicBezTo>
                  <a:lnTo>
                    <a:pt x="4406961" y="1360062"/>
                  </a:lnTo>
                  <a:cubicBezTo>
                    <a:pt x="4264086" y="1502937"/>
                    <a:pt x="4061490" y="1564754"/>
                    <a:pt x="3861655" y="1534560"/>
                  </a:cubicBezTo>
                  <a:cubicBezTo>
                    <a:pt x="3788998" y="1523520"/>
                    <a:pt x="3715056" y="1524092"/>
                    <a:pt x="3642580" y="1536274"/>
                  </a:cubicBezTo>
                  <a:cubicBezTo>
                    <a:pt x="3444269" y="1569421"/>
                    <a:pt x="3241768" y="1509318"/>
                    <a:pt x="3099655" y="1367110"/>
                  </a:cubicBezTo>
                  <a:lnTo>
                    <a:pt x="3078319" y="1345869"/>
                  </a:lnTo>
                  <a:cubicBezTo>
                    <a:pt x="2936111" y="1203566"/>
                    <a:pt x="2866388" y="1001922"/>
                    <a:pt x="2898487" y="802944"/>
                  </a:cubicBezTo>
                  <a:cubicBezTo>
                    <a:pt x="2960333" y="426392"/>
                    <a:pt x="2705206" y="71001"/>
                    <a:pt x="2328654" y="9157"/>
                  </a:cubicBezTo>
                  <a:cubicBezTo>
                    <a:pt x="1952102" y="-52686"/>
                    <a:pt x="1596715" y="202441"/>
                    <a:pt x="1534869" y="578993"/>
                  </a:cubicBezTo>
                  <a:cubicBezTo>
                    <a:pt x="1523286" y="649506"/>
                    <a:pt x="1522715" y="721391"/>
                    <a:pt x="1533173" y="792086"/>
                  </a:cubicBezTo>
                  <a:cubicBezTo>
                    <a:pt x="1561272" y="984777"/>
                    <a:pt x="1501074" y="1179753"/>
                    <a:pt x="1363343" y="1317390"/>
                  </a:cubicBezTo>
                  <a:lnTo>
                    <a:pt x="1316956" y="1363872"/>
                  </a:lnTo>
                  <a:cubicBezTo>
                    <a:pt x="1178539" y="1500327"/>
                    <a:pt x="983743" y="1563268"/>
                    <a:pt x="791652" y="1533607"/>
                  </a:cubicBezTo>
                  <a:cubicBezTo>
                    <a:pt x="414005" y="1478114"/>
                    <a:pt x="62874" y="1739271"/>
                    <a:pt x="7380" y="2116918"/>
                  </a:cubicBezTo>
                  <a:cubicBezTo>
                    <a:pt x="-48116" y="2494565"/>
                    <a:pt x="213041" y="2845695"/>
                    <a:pt x="590684" y="2901188"/>
                  </a:cubicBezTo>
                  <a:cubicBezTo>
                    <a:pt x="968331" y="2956680"/>
                    <a:pt x="1319471" y="2695524"/>
                    <a:pt x="1374963" y="2317877"/>
                  </a:cubicBezTo>
                  <a:cubicBezTo>
                    <a:pt x="1385631" y="2245268"/>
                    <a:pt x="1384669" y="2171420"/>
                    <a:pt x="1372106" y="2099106"/>
                  </a:cubicBezTo>
                  <a:cubicBezTo>
                    <a:pt x="1338101" y="1901463"/>
                    <a:pt x="1407062" y="1700104"/>
                    <a:pt x="1548794" y="1558277"/>
                  </a:cubicBezTo>
                  <a:lnTo>
                    <a:pt x="1553747" y="1553419"/>
                  </a:lnTo>
                  <a:cubicBezTo>
                    <a:pt x="1697480" y="1409687"/>
                    <a:pt x="1901410" y="1339583"/>
                    <a:pt x="2101816" y="1373016"/>
                  </a:cubicBezTo>
                  <a:cubicBezTo>
                    <a:pt x="2173244" y="1384950"/>
                    <a:pt x="2246101" y="1385665"/>
                    <a:pt x="2317748" y="1375111"/>
                  </a:cubicBezTo>
                  <a:cubicBezTo>
                    <a:pt x="2514725" y="1346536"/>
                    <a:pt x="2714083" y="1407496"/>
                    <a:pt x="2854862" y="1548276"/>
                  </a:cubicBezTo>
                  <a:lnTo>
                    <a:pt x="2902487" y="1595901"/>
                  </a:lnTo>
                  <a:cubicBezTo>
                    <a:pt x="3038666" y="1733937"/>
                    <a:pt x="3101989" y="1927980"/>
                    <a:pt x="3073461" y="2119776"/>
                  </a:cubicBezTo>
                  <a:cubicBezTo>
                    <a:pt x="3019540" y="2497547"/>
                    <a:pt x="3282068" y="2847495"/>
                    <a:pt x="3659839" y="2901426"/>
                  </a:cubicBezTo>
                  <a:cubicBezTo>
                    <a:pt x="4037601" y="2955347"/>
                    <a:pt x="4387559" y="2692819"/>
                    <a:pt x="4441480" y="2315048"/>
                  </a:cubicBezTo>
                  <a:cubicBezTo>
                    <a:pt x="4451138" y="2247411"/>
                    <a:pt x="4450710" y="2178716"/>
                    <a:pt x="4440203" y="2111203"/>
                  </a:cubicBezTo>
                  <a:cubicBezTo>
                    <a:pt x="4409819" y="1912893"/>
                    <a:pt x="4480018" y="1712487"/>
                    <a:pt x="4621845" y="1570659"/>
                  </a:cubicBezTo>
                  <a:lnTo>
                    <a:pt x="4640895" y="1551609"/>
                  </a:lnTo>
                  <a:cubicBezTo>
                    <a:pt x="4780913" y="1411592"/>
                    <a:pt x="4979223" y="1342059"/>
                    <a:pt x="5174867" y="1373111"/>
                  </a:cubicBezTo>
                  <a:cubicBezTo>
                    <a:pt x="5551695" y="1433233"/>
                    <a:pt x="5905920" y="1176496"/>
                    <a:pt x="5966042" y="799658"/>
                  </a:cubicBezTo>
                  <a:cubicBezTo>
                    <a:pt x="6002799" y="569296"/>
                    <a:pt x="5920826" y="335934"/>
                    <a:pt x="5748081" y="179152"/>
                  </a:cubicBezTo>
                  <a:close/>
                </a:path>
              </a:pathLst>
            </a:custGeom>
            <a:gradFill>
              <a:gsLst>
                <a:gs pos="0">
                  <a:schemeClr val="accent2">
                    <a:lumMod val="60000"/>
                    <a:lumOff val="40000"/>
                  </a:schemeClr>
                </a:gs>
                <a:gs pos="100000">
                  <a:schemeClr val="accent2">
                    <a:lumMod val="60000"/>
                    <a:lumOff val="40000"/>
                  </a:schemeClr>
                </a:gs>
              </a:gsLst>
              <a:lin ang="5400000" scaled="1"/>
            </a:gradFill>
            <a:ln w="9525" cap="flat">
              <a:noFill/>
              <a:prstDash val="solid"/>
              <a:miter/>
            </a:ln>
            <a:effectLst/>
          </p:spPr>
          <p:txBody>
            <a:bodyPr lIns="100584" tIns="50292" rIns="100584" bIns="50292" rtlCol="0" anchor="ctr"/>
            <a:lstStyle/>
            <a:p>
              <a:endParaRPr lang="zh-CN" altLang="en-US" sz="1980"/>
            </a:p>
          </p:txBody>
        </p:sp>
        <p:pic>
          <p:nvPicPr>
            <p:cNvPr id="138" name="图形 137">
              <a:extLst>
                <a:ext uri="{FF2B5EF4-FFF2-40B4-BE49-F238E27FC236}">
                  <a16:creationId xmlns:a16="http://schemas.microsoft.com/office/drawing/2014/main" id="{CBE078AB-A0B8-B1AD-4434-32EF82F93C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76217" y="2325466"/>
              <a:ext cx="8039559" cy="3795730"/>
            </a:xfrm>
            <a:prstGeom prst="rect">
              <a:avLst/>
            </a:prstGeom>
            <a:effectLst/>
          </p:spPr>
        </p:pic>
        <p:sp>
          <p:nvSpPr>
            <p:cNvPr id="143" name="文本框 142">
              <a:extLst>
                <a:ext uri="{FF2B5EF4-FFF2-40B4-BE49-F238E27FC236}">
                  <a16:creationId xmlns:a16="http://schemas.microsoft.com/office/drawing/2014/main" id="{7EF91CFD-6528-1D16-3AD2-7A76F9955EE4}"/>
                </a:ext>
              </a:extLst>
            </p:cNvPr>
            <p:cNvSpPr txBox="1"/>
            <p:nvPr/>
          </p:nvSpPr>
          <p:spPr>
            <a:xfrm>
              <a:off x="6568897" y="5027057"/>
              <a:ext cx="1217834" cy="507831"/>
            </a:xfrm>
            <a:prstGeom prst="rect">
              <a:avLst/>
            </a:prstGeom>
            <a:noFill/>
            <a:effectLst/>
          </p:spPr>
          <p:txBody>
            <a:bodyPr wrap="none" lIns="100584" tIns="50292" rIns="100584" bIns="50292" rtlCol="0">
              <a:spAutoFit/>
            </a:bodyPr>
            <a:lstStyle/>
            <a:p>
              <a:pPr algn="ctr"/>
              <a:r>
                <a:rPr lang="zh-CN" altLang="en-US" sz="2640" b="1" dirty="0">
                  <a:solidFill>
                    <a:schemeClr val="tx1">
                      <a:lumMod val="75000"/>
                      <a:lumOff val="25000"/>
                    </a:schemeClr>
                  </a:solidFill>
                </a:rPr>
                <a:t>关键词</a:t>
              </a:r>
            </a:p>
          </p:txBody>
        </p:sp>
        <p:sp>
          <p:nvSpPr>
            <p:cNvPr id="144" name="文本框 143">
              <a:extLst>
                <a:ext uri="{FF2B5EF4-FFF2-40B4-BE49-F238E27FC236}">
                  <a16:creationId xmlns:a16="http://schemas.microsoft.com/office/drawing/2014/main" id="{60D50A82-E27A-62C7-6AEB-6238EAD98028}"/>
                </a:ext>
              </a:extLst>
            </p:cNvPr>
            <p:cNvSpPr txBox="1"/>
            <p:nvPr/>
          </p:nvSpPr>
          <p:spPr>
            <a:xfrm>
              <a:off x="6549661" y="3633205"/>
              <a:ext cx="1256306" cy="389979"/>
            </a:xfrm>
            <a:prstGeom prst="rect">
              <a:avLst/>
            </a:prstGeom>
            <a:noFill/>
            <a:effectLst/>
          </p:spPr>
          <p:txBody>
            <a:bodyPr wrap="none" lIns="100584" tIns="50292" rIns="100584" bIns="50292" rtlCol="0">
              <a:spAutoFit/>
            </a:bodyPr>
            <a:lstStyle/>
            <a:p>
              <a:pPr algn="ctr">
                <a:lnSpc>
                  <a:spcPct val="130000"/>
                </a:lnSpc>
              </a:pPr>
              <a:r>
                <a:rPr lang="zh-CN" altLang="en-US" sz="1540" b="1" kern="100" dirty="0">
                  <a:latin typeface="+mn-ea"/>
                </a:rPr>
                <a:t>关键词</a:t>
              </a:r>
              <a:r>
                <a:rPr lang="en-US" altLang="zh-CN" sz="1540" b="1" kern="100" dirty="0">
                  <a:latin typeface="+mn-ea"/>
                </a:rPr>
                <a:t>/</a:t>
              </a:r>
              <a:r>
                <a:rPr lang="zh-CN" altLang="en-US" sz="1540" b="1" kern="100" dirty="0">
                  <a:latin typeface="+mn-ea"/>
                </a:rPr>
                <a:t>短句</a:t>
              </a:r>
              <a:endParaRPr lang="zh-CN" altLang="en-US" sz="1540" dirty="0"/>
            </a:p>
          </p:txBody>
        </p:sp>
        <p:sp>
          <p:nvSpPr>
            <p:cNvPr id="146" name="文本框 145">
              <a:extLst>
                <a:ext uri="{FF2B5EF4-FFF2-40B4-BE49-F238E27FC236}">
                  <a16:creationId xmlns:a16="http://schemas.microsoft.com/office/drawing/2014/main" id="{DD0A8BBA-06C2-046E-D516-156CA0F330D0}"/>
                </a:ext>
              </a:extLst>
            </p:cNvPr>
            <p:cNvSpPr txBox="1"/>
            <p:nvPr/>
          </p:nvSpPr>
          <p:spPr>
            <a:xfrm>
              <a:off x="4425003" y="2917580"/>
              <a:ext cx="1217834" cy="507831"/>
            </a:xfrm>
            <a:prstGeom prst="rect">
              <a:avLst/>
            </a:prstGeom>
            <a:noFill/>
            <a:effectLst/>
          </p:spPr>
          <p:txBody>
            <a:bodyPr wrap="none" lIns="100584" tIns="50292" rIns="100584" bIns="50292" rtlCol="0">
              <a:spAutoFit/>
            </a:bodyPr>
            <a:lstStyle/>
            <a:p>
              <a:pPr algn="ctr"/>
              <a:r>
                <a:rPr lang="zh-CN" altLang="en-US" sz="2640" b="1" dirty="0">
                  <a:solidFill>
                    <a:schemeClr val="tx1">
                      <a:lumMod val="75000"/>
                      <a:lumOff val="25000"/>
                    </a:schemeClr>
                  </a:solidFill>
                </a:rPr>
                <a:t>关键词</a:t>
              </a:r>
            </a:p>
          </p:txBody>
        </p:sp>
        <p:sp>
          <p:nvSpPr>
            <p:cNvPr id="147" name="文本框 146">
              <a:extLst>
                <a:ext uri="{FF2B5EF4-FFF2-40B4-BE49-F238E27FC236}">
                  <a16:creationId xmlns:a16="http://schemas.microsoft.com/office/drawing/2014/main" id="{5035A061-E695-6B23-AA82-7FBCD7EF5396}"/>
                </a:ext>
              </a:extLst>
            </p:cNvPr>
            <p:cNvSpPr txBox="1"/>
            <p:nvPr/>
          </p:nvSpPr>
          <p:spPr>
            <a:xfrm>
              <a:off x="4405765" y="4399489"/>
              <a:ext cx="1256306" cy="389979"/>
            </a:xfrm>
            <a:prstGeom prst="rect">
              <a:avLst/>
            </a:prstGeom>
            <a:noFill/>
            <a:effectLst/>
          </p:spPr>
          <p:txBody>
            <a:bodyPr wrap="none" lIns="100584" tIns="50292" rIns="100584" bIns="50292" rtlCol="0">
              <a:spAutoFit/>
            </a:bodyPr>
            <a:lstStyle/>
            <a:p>
              <a:pPr algn="ctr">
                <a:lnSpc>
                  <a:spcPct val="130000"/>
                </a:lnSpc>
              </a:pPr>
              <a:r>
                <a:rPr lang="zh-CN" altLang="en-US" sz="1540" b="1" kern="100" dirty="0">
                  <a:latin typeface="+mn-ea"/>
                </a:rPr>
                <a:t>关键词</a:t>
              </a:r>
              <a:r>
                <a:rPr lang="en-US" altLang="zh-CN" sz="1540" b="1" kern="100" dirty="0">
                  <a:latin typeface="+mn-ea"/>
                </a:rPr>
                <a:t>/</a:t>
              </a:r>
              <a:r>
                <a:rPr lang="zh-CN" altLang="en-US" sz="1540" b="1" kern="100" dirty="0">
                  <a:latin typeface="+mn-ea"/>
                </a:rPr>
                <a:t>短句</a:t>
              </a:r>
              <a:endParaRPr lang="zh-CN" altLang="en-US" sz="1540" dirty="0"/>
            </a:p>
          </p:txBody>
        </p:sp>
        <p:sp>
          <p:nvSpPr>
            <p:cNvPr id="149" name="文本框 148">
              <a:extLst>
                <a:ext uri="{FF2B5EF4-FFF2-40B4-BE49-F238E27FC236}">
                  <a16:creationId xmlns:a16="http://schemas.microsoft.com/office/drawing/2014/main" id="{C8F148F7-6BF5-0E02-016B-26665E9C2859}"/>
                </a:ext>
              </a:extLst>
            </p:cNvPr>
            <p:cNvSpPr txBox="1"/>
            <p:nvPr/>
          </p:nvSpPr>
          <p:spPr>
            <a:xfrm>
              <a:off x="8667320" y="2917579"/>
              <a:ext cx="1217834" cy="507831"/>
            </a:xfrm>
            <a:prstGeom prst="rect">
              <a:avLst/>
            </a:prstGeom>
            <a:noFill/>
            <a:effectLst/>
          </p:spPr>
          <p:txBody>
            <a:bodyPr wrap="none" lIns="100584" tIns="50292" rIns="100584" bIns="50292" rtlCol="0">
              <a:spAutoFit/>
            </a:bodyPr>
            <a:lstStyle/>
            <a:p>
              <a:pPr algn="ctr"/>
              <a:r>
                <a:rPr lang="zh-CN" altLang="en-US" sz="2640" b="1" dirty="0">
                  <a:solidFill>
                    <a:schemeClr val="tx1">
                      <a:lumMod val="75000"/>
                      <a:lumOff val="25000"/>
                    </a:schemeClr>
                  </a:solidFill>
                </a:rPr>
                <a:t>关键词</a:t>
              </a:r>
            </a:p>
          </p:txBody>
        </p:sp>
        <p:sp>
          <p:nvSpPr>
            <p:cNvPr id="150" name="文本框 149">
              <a:extLst>
                <a:ext uri="{FF2B5EF4-FFF2-40B4-BE49-F238E27FC236}">
                  <a16:creationId xmlns:a16="http://schemas.microsoft.com/office/drawing/2014/main" id="{913177C4-0CAC-FB2E-277A-2F1446E9FFE5}"/>
                </a:ext>
              </a:extLst>
            </p:cNvPr>
            <p:cNvSpPr txBox="1"/>
            <p:nvPr/>
          </p:nvSpPr>
          <p:spPr>
            <a:xfrm>
              <a:off x="8648083" y="4398797"/>
              <a:ext cx="1256306" cy="389979"/>
            </a:xfrm>
            <a:prstGeom prst="rect">
              <a:avLst/>
            </a:prstGeom>
            <a:noFill/>
            <a:effectLst/>
          </p:spPr>
          <p:txBody>
            <a:bodyPr wrap="none" lIns="100584" tIns="50292" rIns="100584" bIns="50292" rtlCol="0">
              <a:spAutoFit/>
            </a:bodyPr>
            <a:lstStyle/>
            <a:p>
              <a:pPr algn="ctr">
                <a:lnSpc>
                  <a:spcPct val="130000"/>
                </a:lnSpc>
              </a:pPr>
              <a:r>
                <a:rPr lang="zh-CN" altLang="en-US" sz="1540" b="1" i="0" u="none" strike="noStrike" kern="100" baseline="0" dirty="0">
                  <a:latin typeface="+mn-ea"/>
                </a:rPr>
                <a:t>关键词</a:t>
              </a:r>
              <a:r>
                <a:rPr lang="en-US" altLang="zh-CN" sz="1540" b="1" i="0" u="none" strike="noStrike" kern="100" baseline="0" dirty="0">
                  <a:latin typeface="+mn-ea"/>
                </a:rPr>
                <a:t>/</a:t>
              </a:r>
              <a:r>
                <a:rPr lang="zh-CN" altLang="en-US" sz="1540" b="1" i="0" u="none" strike="noStrike" kern="100" baseline="0" dirty="0">
                  <a:latin typeface="+mn-ea"/>
                </a:rPr>
                <a:t>短句</a:t>
              </a:r>
              <a:endParaRPr lang="zh-CN" altLang="en-US" sz="1540" dirty="0"/>
            </a:p>
          </p:txBody>
        </p:sp>
        <p:sp>
          <p:nvSpPr>
            <p:cNvPr id="152" name="文本框 151">
              <a:extLst>
                <a:ext uri="{FF2B5EF4-FFF2-40B4-BE49-F238E27FC236}">
                  <a16:creationId xmlns:a16="http://schemas.microsoft.com/office/drawing/2014/main" id="{72BF3E18-657C-90C7-1C33-80479260E2D5}"/>
                </a:ext>
              </a:extLst>
            </p:cNvPr>
            <p:cNvSpPr txBox="1"/>
            <p:nvPr/>
          </p:nvSpPr>
          <p:spPr>
            <a:xfrm>
              <a:off x="2315990" y="5027058"/>
              <a:ext cx="1217834" cy="507831"/>
            </a:xfrm>
            <a:prstGeom prst="rect">
              <a:avLst/>
            </a:prstGeom>
            <a:noFill/>
            <a:effectLst/>
          </p:spPr>
          <p:txBody>
            <a:bodyPr wrap="none" lIns="100584" tIns="50292" rIns="100584" bIns="50292" rtlCol="0">
              <a:spAutoFit/>
            </a:bodyPr>
            <a:lstStyle/>
            <a:p>
              <a:pPr algn="ctr"/>
              <a:r>
                <a:rPr lang="zh-CN" altLang="en-US" sz="2640" b="1" dirty="0">
                  <a:solidFill>
                    <a:schemeClr val="tx1">
                      <a:lumMod val="75000"/>
                      <a:lumOff val="25000"/>
                    </a:schemeClr>
                  </a:solidFill>
                </a:rPr>
                <a:t>关键词</a:t>
              </a:r>
            </a:p>
          </p:txBody>
        </p:sp>
        <p:sp>
          <p:nvSpPr>
            <p:cNvPr id="153" name="文本框 152">
              <a:extLst>
                <a:ext uri="{FF2B5EF4-FFF2-40B4-BE49-F238E27FC236}">
                  <a16:creationId xmlns:a16="http://schemas.microsoft.com/office/drawing/2014/main" id="{99854872-AB69-2501-797B-991A97F6A22B}"/>
                </a:ext>
              </a:extLst>
            </p:cNvPr>
            <p:cNvSpPr txBox="1"/>
            <p:nvPr/>
          </p:nvSpPr>
          <p:spPr>
            <a:xfrm>
              <a:off x="2039230" y="3640828"/>
              <a:ext cx="1771350" cy="389902"/>
            </a:xfrm>
            <a:prstGeom prst="rect">
              <a:avLst/>
            </a:prstGeom>
            <a:noFill/>
            <a:effectLst/>
          </p:spPr>
          <p:txBody>
            <a:bodyPr wrap="square" lIns="100584" tIns="50292" rIns="100584" bIns="50292" rtlCol="0">
              <a:spAutoFit/>
            </a:bodyPr>
            <a:lstStyle/>
            <a:p>
              <a:pPr algn="ctr">
                <a:lnSpc>
                  <a:spcPct val="130000"/>
                </a:lnSpc>
              </a:pPr>
              <a:r>
                <a:rPr lang="zh-CN" altLang="en-US" sz="1540" b="1" kern="100" dirty="0">
                  <a:latin typeface="+mn-ea"/>
                </a:rPr>
                <a:t>关键词</a:t>
              </a:r>
              <a:r>
                <a:rPr lang="en-US" altLang="zh-CN" sz="1540" b="1" kern="100" dirty="0">
                  <a:latin typeface="+mn-ea"/>
                </a:rPr>
                <a:t>/</a:t>
              </a:r>
              <a:r>
                <a:rPr lang="zh-CN" altLang="en-US" sz="1540" b="1" kern="100" dirty="0">
                  <a:latin typeface="+mn-ea"/>
                </a:rPr>
                <a:t>短句</a:t>
              </a:r>
              <a:endParaRPr lang="zh-CN" altLang="en-US" sz="1540" dirty="0"/>
            </a:p>
          </p:txBody>
        </p:sp>
        <p:grpSp>
          <p:nvGrpSpPr>
            <p:cNvPr id="182" name="组合 181">
              <a:extLst>
                <a:ext uri="{FF2B5EF4-FFF2-40B4-BE49-F238E27FC236}">
                  <a16:creationId xmlns:a16="http://schemas.microsoft.com/office/drawing/2014/main" id="{90E38084-5529-12D4-F60E-48F149A74806}"/>
                </a:ext>
              </a:extLst>
            </p:cNvPr>
            <p:cNvGrpSpPr/>
            <p:nvPr/>
          </p:nvGrpSpPr>
          <p:grpSpPr>
            <a:xfrm>
              <a:off x="8967303" y="4919006"/>
              <a:ext cx="617860" cy="613727"/>
              <a:chOff x="6037604" y="2794883"/>
              <a:chExt cx="1822024" cy="1809838"/>
            </a:xfrm>
            <a:gradFill flip="none" rotWithShape="1">
              <a:gsLst>
                <a:gs pos="0">
                  <a:schemeClr val="accent1">
                    <a:lumMod val="60000"/>
                    <a:lumOff val="40000"/>
                  </a:schemeClr>
                </a:gs>
                <a:gs pos="100000">
                  <a:schemeClr val="accent1"/>
                </a:gs>
              </a:gsLst>
              <a:path path="circle">
                <a:fillToRect r="100000" b="100000"/>
              </a:path>
              <a:tileRect l="-100000" t="-100000"/>
            </a:gradFill>
          </p:grpSpPr>
          <p:sp>
            <p:nvSpPr>
              <p:cNvPr id="180" name="任意多边形: 形状 179">
                <a:extLst>
                  <a:ext uri="{FF2B5EF4-FFF2-40B4-BE49-F238E27FC236}">
                    <a16:creationId xmlns:a16="http://schemas.microsoft.com/office/drawing/2014/main" id="{73520651-3A9E-5599-5042-08AED275C36A}"/>
                  </a:ext>
                </a:extLst>
              </p:cNvPr>
              <p:cNvSpPr/>
              <p:nvPr/>
            </p:nvSpPr>
            <p:spPr>
              <a:xfrm>
                <a:off x="6037604" y="2794883"/>
                <a:ext cx="1822024" cy="1809838"/>
              </a:xfrm>
              <a:custGeom>
                <a:avLst/>
                <a:gdLst>
                  <a:gd name="connsiteX0" fmla="*/ 640992 w 1656387"/>
                  <a:gd name="connsiteY0" fmla="*/ 26432 h 1645309"/>
                  <a:gd name="connsiteX1" fmla="*/ 1097150 w 1656387"/>
                  <a:gd name="connsiteY1" fmla="*/ 56755 h 1645309"/>
                  <a:gd name="connsiteX2" fmla="*/ 1362250 w 1656387"/>
                  <a:gd name="connsiteY2" fmla="*/ 268835 h 1645309"/>
                  <a:gd name="connsiteX3" fmla="*/ 1490056 w 1656387"/>
                  <a:gd name="connsiteY3" fmla="*/ 597187 h 1645309"/>
                  <a:gd name="connsiteX4" fmla="*/ 1493405 w 1656387"/>
                  <a:gd name="connsiteY4" fmla="*/ 686112 h 1645309"/>
                  <a:gd name="connsiteX5" fmla="*/ 1493591 w 1656387"/>
                  <a:gd name="connsiteY5" fmla="*/ 1296308 h 1645309"/>
                  <a:gd name="connsiteX6" fmla="*/ 1588283 w 1656387"/>
                  <a:gd name="connsiteY6" fmla="*/ 1332026 h 1645309"/>
                  <a:gd name="connsiteX7" fmla="*/ 1656372 w 1656387"/>
                  <a:gd name="connsiteY7" fmla="*/ 1470623 h 1645309"/>
                  <a:gd name="connsiteX8" fmla="*/ 1577679 w 1656387"/>
                  <a:gd name="connsiteY8" fmla="*/ 1616288 h 1645309"/>
                  <a:gd name="connsiteX9" fmla="*/ 1487080 w 1656387"/>
                  <a:gd name="connsiteY9" fmla="*/ 1645310 h 1645309"/>
                  <a:gd name="connsiteX10" fmla="*/ 170881 w 1656387"/>
                  <a:gd name="connsiteY10" fmla="*/ 1645310 h 1645309"/>
                  <a:gd name="connsiteX11" fmla="*/ 142418 w 1656387"/>
                  <a:gd name="connsiteY11" fmla="*/ 1641961 h 1645309"/>
                  <a:gd name="connsiteX12" fmla="*/ 17588 w 1656387"/>
                  <a:gd name="connsiteY12" fmla="*/ 1547083 h 1645309"/>
                  <a:gd name="connsiteX13" fmla="*/ 26890 w 1656387"/>
                  <a:gd name="connsiteY13" fmla="*/ 1377233 h 1645309"/>
                  <a:gd name="connsiteX14" fmla="*/ 161393 w 1656387"/>
                  <a:gd name="connsiteY14" fmla="*/ 1296308 h 1645309"/>
                  <a:gd name="connsiteX15" fmla="*/ 161393 w 1656387"/>
                  <a:gd name="connsiteY15" fmla="*/ 786199 h 1645309"/>
                  <a:gd name="connsiteX16" fmla="*/ 161765 w 1656387"/>
                  <a:gd name="connsiteY16" fmla="*/ 645557 h 1645309"/>
                  <a:gd name="connsiteX17" fmla="*/ 196182 w 1656387"/>
                  <a:gd name="connsiteY17" fmla="*/ 453196 h 1645309"/>
                  <a:gd name="connsiteX18" fmla="*/ 362497 w 1656387"/>
                  <a:gd name="connsiteY18" fmla="*/ 189212 h 1645309"/>
                  <a:gd name="connsiteX19" fmla="*/ 640992 w 1656387"/>
                  <a:gd name="connsiteY19" fmla="*/ 26432 h 1645309"/>
                  <a:gd name="connsiteX20" fmla="*/ 687501 w 1656387"/>
                  <a:gd name="connsiteY20" fmla="*/ 399432 h 1645309"/>
                  <a:gd name="connsiteX21" fmla="*/ 597460 w 1656387"/>
                  <a:gd name="connsiteY21" fmla="*/ 498589 h 1645309"/>
                  <a:gd name="connsiteX22" fmla="*/ 568252 w 1656387"/>
                  <a:gd name="connsiteY22" fmla="*/ 624535 h 1645309"/>
                  <a:gd name="connsiteX23" fmla="*/ 631318 w 1656387"/>
                  <a:gd name="connsiteY23" fmla="*/ 789362 h 1645309"/>
                  <a:gd name="connsiteX24" fmla="*/ 783495 w 1656387"/>
                  <a:gd name="connsiteY24" fmla="*/ 876426 h 1645309"/>
                  <a:gd name="connsiteX25" fmla="*/ 783495 w 1656387"/>
                  <a:gd name="connsiteY25" fmla="*/ 1295750 h 1645309"/>
                  <a:gd name="connsiteX26" fmla="*/ 870745 w 1656387"/>
                  <a:gd name="connsiteY26" fmla="*/ 1295750 h 1645309"/>
                  <a:gd name="connsiteX27" fmla="*/ 870745 w 1656387"/>
                  <a:gd name="connsiteY27" fmla="*/ 877356 h 1645309"/>
                  <a:gd name="connsiteX28" fmla="*/ 1015108 w 1656387"/>
                  <a:gd name="connsiteY28" fmla="*/ 803500 h 1645309"/>
                  <a:gd name="connsiteX29" fmla="*/ 1088034 w 1656387"/>
                  <a:gd name="connsiteY29" fmla="*/ 658951 h 1645309"/>
                  <a:gd name="connsiteX30" fmla="*/ 1048409 w 1656387"/>
                  <a:gd name="connsiteY30" fmla="*/ 475707 h 1645309"/>
                  <a:gd name="connsiteX31" fmla="*/ 909999 w 1656387"/>
                  <a:gd name="connsiteY31" fmla="*/ 370039 h 1645309"/>
                  <a:gd name="connsiteX32" fmla="*/ 687501 w 1656387"/>
                  <a:gd name="connsiteY32" fmla="*/ 399432 h 1645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656387" h="1645309">
                    <a:moveTo>
                      <a:pt x="640992" y="26432"/>
                    </a:moveTo>
                    <a:cubicBezTo>
                      <a:pt x="790378" y="-17287"/>
                      <a:pt x="954833" y="-6497"/>
                      <a:pt x="1097150" y="56755"/>
                    </a:cubicBezTo>
                    <a:cubicBezTo>
                      <a:pt x="1201888" y="103078"/>
                      <a:pt x="1293975" y="176934"/>
                      <a:pt x="1362250" y="268835"/>
                    </a:cubicBezTo>
                    <a:cubicBezTo>
                      <a:pt x="1433315" y="364085"/>
                      <a:pt x="1478150" y="478869"/>
                      <a:pt x="1490056" y="597187"/>
                    </a:cubicBezTo>
                    <a:cubicBezTo>
                      <a:pt x="1493219" y="626767"/>
                      <a:pt x="1493777" y="656347"/>
                      <a:pt x="1493405" y="686112"/>
                    </a:cubicBezTo>
                    <a:cubicBezTo>
                      <a:pt x="1493405" y="889449"/>
                      <a:pt x="1493219" y="1092971"/>
                      <a:pt x="1493591" y="1296308"/>
                    </a:cubicBezTo>
                    <a:cubicBezTo>
                      <a:pt x="1527821" y="1298540"/>
                      <a:pt x="1561308" y="1311004"/>
                      <a:pt x="1588283" y="1332026"/>
                    </a:cubicBezTo>
                    <a:cubicBezTo>
                      <a:pt x="1630885" y="1364396"/>
                      <a:pt x="1657116" y="1417231"/>
                      <a:pt x="1656372" y="1470623"/>
                    </a:cubicBezTo>
                    <a:cubicBezTo>
                      <a:pt x="1657116" y="1528294"/>
                      <a:pt x="1626234" y="1585034"/>
                      <a:pt x="1577679" y="1616288"/>
                    </a:cubicBezTo>
                    <a:cubicBezTo>
                      <a:pt x="1550890" y="1634334"/>
                      <a:pt x="1519078" y="1643263"/>
                      <a:pt x="1487080" y="1645310"/>
                    </a:cubicBezTo>
                    <a:lnTo>
                      <a:pt x="170881" y="1645310"/>
                    </a:lnTo>
                    <a:cubicBezTo>
                      <a:pt x="161393" y="1644379"/>
                      <a:pt x="151905" y="1643821"/>
                      <a:pt x="142418" y="1641961"/>
                    </a:cubicBezTo>
                    <a:cubicBezTo>
                      <a:pt x="88839" y="1632473"/>
                      <a:pt x="41214" y="1596010"/>
                      <a:pt x="17588" y="1547083"/>
                    </a:cubicBezTo>
                    <a:cubicBezTo>
                      <a:pt x="-8829" y="1493877"/>
                      <a:pt x="-5294" y="1427090"/>
                      <a:pt x="26890" y="1377233"/>
                    </a:cubicBezTo>
                    <a:cubicBezTo>
                      <a:pt x="55539" y="1331096"/>
                      <a:pt x="107071" y="1300028"/>
                      <a:pt x="161393" y="1296308"/>
                    </a:cubicBezTo>
                    <a:cubicBezTo>
                      <a:pt x="161579" y="1126271"/>
                      <a:pt x="161393" y="956235"/>
                      <a:pt x="161393" y="786199"/>
                    </a:cubicBezTo>
                    <a:cubicBezTo>
                      <a:pt x="161579" y="739318"/>
                      <a:pt x="160835" y="692437"/>
                      <a:pt x="161765" y="645557"/>
                    </a:cubicBezTo>
                    <a:cubicBezTo>
                      <a:pt x="163626" y="580258"/>
                      <a:pt x="175160" y="515146"/>
                      <a:pt x="196182" y="453196"/>
                    </a:cubicBezTo>
                    <a:cubicBezTo>
                      <a:pt x="229668" y="353667"/>
                      <a:pt x="287153" y="262324"/>
                      <a:pt x="362497" y="189212"/>
                    </a:cubicBezTo>
                    <a:cubicBezTo>
                      <a:pt x="440074" y="113124"/>
                      <a:pt x="536626" y="56569"/>
                      <a:pt x="640992" y="26432"/>
                    </a:cubicBezTo>
                    <a:moveTo>
                      <a:pt x="687501" y="399432"/>
                    </a:moveTo>
                    <a:cubicBezTo>
                      <a:pt x="649549" y="423989"/>
                      <a:pt x="618109" y="458591"/>
                      <a:pt x="597460" y="498589"/>
                    </a:cubicBezTo>
                    <a:cubicBezTo>
                      <a:pt x="577368" y="537284"/>
                      <a:pt x="567322" y="581002"/>
                      <a:pt x="568252" y="624535"/>
                    </a:cubicBezTo>
                    <a:cubicBezTo>
                      <a:pt x="569182" y="684624"/>
                      <a:pt x="591878" y="743969"/>
                      <a:pt x="631318" y="789362"/>
                    </a:cubicBezTo>
                    <a:cubicBezTo>
                      <a:pt x="670013" y="834754"/>
                      <a:pt x="724708" y="866194"/>
                      <a:pt x="783495" y="876426"/>
                    </a:cubicBezTo>
                    <a:lnTo>
                      <a:pt x="783495" y="1295750"/>
                    </a:lnTo>
                    <a:lnTo>
                      <a:pt x="870745" y="1295750"/>
                    </a:lnTo>
                    <a:lnTo>
                      <a:pt x="870745" y="877356"/>
                    </a:lnTo>
                    <a:cubicBezTo>
                      <a:pt x="925253" y="868985"/>
                      <a:pt x="976413" y="842568"/>
                      <a:pt x="1015108" y="803500"/>
                    </a:cubicBezTo>
                    <a:cubicBezTo>
                      <a:pt x="1053990" y="764619"/>
                      <a:pt x="1080035" y="713273"/>
                      <a:pt x="1088034" y="658951"/>
                    </a:cubicBezTo>
                    <a:cubicBezTo>
                      <a:pt x="1097894" y="595699"/>
                      <a:pt x="1083756" y="529099"/>
                      <a:pt x="1048409" y="475707"/>
                    </a:cubicBezTo>
                    <a:cubicBezTo>
                      <a:pt x="1016039" y="426035"/>
                      <a:pt x="966367" y="388084"/>
                      <a:pt x="909999" y="370039"/>
                    </a:cubicBezTo>
                    <a:cubicBezTo>
                      <a:pt x="836701" y="345854"/>
                      <a:pt x="752427" y="356644"/>
                      <a:pt x="687501" y="399432"/>
                    </a:cubicBezTo>
                    <a:close/>
                  </a:path>
                </a:pathLst>
              </a:custGeom>
              <a:grpFill/>
              <a:ln w="1860" cap="flat">
                <a:noFill/>
                <a:prstDash val="solid"/>
                <a:miter/>
              </a:ln>
              <a:effectLst/>
            </p:spPr>
            <p:txBody>
              <a:bodyPr lIns="100584" tIns="50292" rIns="100584" bIns="50292" rtlCol="0" anchor="ctr"/>
              <a:lstStyle/>
              <a:p>
                <a:endParaRPr lang="zh-CN" altLang="en-US" sz="1980"/>
              </a:p>
            </p:txBody>
          </p:sp>
          <p:sp>
            <p:nvSpPr>
              <p:cNvPr id="181" name="任意多边形: 形状 180">
                <a:extLst>
                  <a:ext uri="{FF2B5EF4-FFF2-40B4-BE49-F238E27FC236}">
                    <a16:creationId xmlns:a16="http://schemas.microsoft.com/office/drawing/2014/main" id="{D4EB3EAE-9DFD-73E5-8128-A1EA7A5D9CA1}"/>
                  </a:ext>
                </a:extLst>
              </p:cNvPr>
              <p:cNvSpPr/>
              <p:nvPr/>
            </p:nvSpPr>
            <p:spPr>
              <a:xfrm>
                <a:off x="6758693" y="3284054"/>
                <a:ext cx="383414" cy="383443"/>
              </a:xfrm>
              <a:custGeom>
                <a:avLst/>
                <a:gdLst>
                  <a:gd name="connsiteX0" fmla="*/ 160146 w 348558"/>
                  <a:gd name="connsiteY0" fmla="*/ 681 h 348584"/>
                  <a:gd name="connsiteX1" fmla="*/ 305811 w 348558"/>
                  <a:gd name="connsiteY1" fmla="*/ 60212 h 348584"/>
                  <a:gd name="connsiteX2" fmla="*/ 345995 w 348558"/>
                  <a:gd name="connsiteY2" fmla="*/ 144486 h 348584"/>
                  <a:gd name="connsiteX3" fmla="*/ 329996 w 348558"/>
                  <a:gd name="connsiteY3" fmla="*/ 252572 h 348584"/>
                  <a:gd name="connsiteX4" fmla="*/ 211306 w 348558"/>
                  <a:gd name="connsiteY4" fmla="*/ 344660 h 348584"/>
                  <a:gd name="connsiteX5" fmla="*/ 107684 w 348558"/>
                  <a:gd name="connsiteY5" fmla="*/ 335358 h 348584"/>
                  <a:gd name="connsiteX6" fmla="*/ 3504 w 348558"/>
                  <a:gd name="connsiteY6" fmla="*/ 209226 h 348584"/>
                  <a:gd name="connsiteX7" fmla="*/ 22852 w 348558"/>
                  <a:gd name="connsiteY7" fmla="*/ 88117 h 348584"/>
                  <a:gd name="connsiteX8" fmla="*/ 160146 w 348558"/>
                  <a:gd name="connsiteY8" fmla="*/ 681 h 34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558" h="348584">
                    <a:moveTo>
                      <a:pt x="160146" y="681"/>
                    </a:moveTo>
                    <a:cubicBezTo>
                      <a:pt x="214468" y="-4342"/>
                      <a:pt x="270279" y="18726"/>
                      <a:pt x="305811" y="60212"/>
                    </a:cubicBezTo>
                    <a:cubicBezTo>
                      <a:pt x="326461" y="84024"/>
                      <a:pt x="340600" y="113418"/>
                      <a:pt x="345995" y="144486"/>
                    </a:cubicBezTo>
                    <a:cubicBezTo>
                      <a:pt x="352320" y="180949"/>
                      <a:pt x="346925" y="219458"/>
                      <a:pt x="329996" y="252572"/>
                    </a:cubicBezTo>
                    <a:cubicBezTo>
                      <a:pt x="306928" y="299081"/>
                      <a:pt x="262093" y="333870"/>
                      <a:pt x="211306" y="344660"/>
                    </a:cubicBezTo>
                    <a:cubicBezTo>
                      <a:pt x="176889" y="352101"/>
                      <a:pt x="140240" y="348939"/>
                      <a:pt x="107684" y="335358"/>
                    </a:cubicBezTo>
                    <a:cubicBezTo>
                      <a:pt x="55036" y="313964"/>
                      <a:pt x="14480" y="265223"/>
                      <a:pt x="3504" y="209226"/>
                    </a:cubicBezTo>
                    <a:cubicBezTo>
                      <a:pt x="-4867" y="168298"/>
                      <a:pt x="1830" y="124394"/>
                      <a:pt x="22852" y="88117"/>
                    </a:cubicBezTo>
                    <a:cubicBezTo>
                      <a:pt x="50757" y="38818"/>
                      <a:pt x="103591" y="4773"/>
                      <a:pt x="160146" y="681"/>
                    </a:cubicBezTo>
                    <a:close/>
                  </a:path>
                </a:pathLst>
              </a:custGeom>
              <a:grpFill/>
              <a:ln w="1860" cap="flat">
                <a:noFill/>
                <a:prstDash val="solid"/>
                <a:miter/>
              </a:ln>
              <a:effectLst/>
            </p:spPr>
            <p:txBody>
              <a:bodyPr lIns="100584" tIns="50292" rIns="100584" bIns="50292" rtlCol="0" anchor="ctr"/>
              <a:lstStyle/>
              <a:p>
                <a:endParaRPr lang="zh-CN" altLang="en-US" sz="1980"/>
              </a:p>
            </p:txBody>
          </p:sp>
        </p:grpSp>
        <p:sp>
          <p:nvSpPr>
            <p:cNvPr id="185" name="图形 183">
              <a:extLst>
                <a:ext uri="{FF2B5EF4-FFF2-40B4-BE49-F238E27FC236}">
                  <a16:creationId xmlns:a16="http://schemas.microsoft.com/office/drawing/2014/main" id="{572D47BA-87BB-C8FE-552A-194C34681A5A}"/>
                </a:ext>
              </a:extLst>
            </p:cNvPr>
            <p:cNvSpPr>
              <a:spLocks noChangeAspect="1"/>
            </p:cNvSpPr>
            <p:nvPr/>
          </p:nvSpPr>
          <p:spPr>
            <a:xfrm>
              <a:off x="4786881" y="4919006"/>
              <a:ext cx="494073" cy="617760"/>
            </a:xfrm>
            <a:custGeom>
              <a:avLst/>
              <a:gdLst>
                <a:gd name="connsiteX0" fmla="*/ 1315021 w 1513544"/>
                <a:gd name="connsiteY0" fmla="*/ 68947 h 1892439"/>
                <a:gd name="connsiteX1" fmla="*/ 1426329 w 1513544"/>
                <a:gd name="connsiteY1" fmla="*/ 68947 h 1892439"/>
                <a:gd name="connsiteX2" fmla="*/ 1513545 w 1513544"/>
                <a:gd name="connsiteY2" fmla="*/ 156165 h 1892439"/>
                <a:gd name="connsiteX3" fmla="*/ 1513545 w 1513544"/>
                <a:gd name="connsiteY3" fmla="*/ 1805221 h 1892439"/>
                <a:gd name="connsiteX4" fmla="*/ 1426329 w 1513544"/>
                <a:gd name="connsiteY4" fmla="*/ 1892439 h 1892439"/>
                <a:gd name="connsiteX5" fmla="*/ 182693 w 1513544"/>
                <a:gd name="connsiteY5" fmla="*/ 1892439 h 1892439"/>
                <a:gd name="connsiteX6" fmla="*/ 0 w 1513544"/>
                <a:gd name="connsiteY6" fmla="*/ 1709747 h 1892439"/>
                <a:gd name="connsiteX7" fmla="*/ 0 w 1513544"/>
                <a:gd name="connsiteY7" fmla="*/ 1647695 h 1892439"/>
                <a:gd name="connsiteX8" fmla="*/ 0 w 1513544"/>
                <a:gd name="connsiteY8" fmla="*/ 75836 h 1892439"/>
                <a:gd name="connsiteX9" fmla="*/ 75836 w 1513544"/>
                <a:gd name="connsiteY9" fmla="*/ 0 h 1892439"/>
                <a:gd name="connsiteX10" fmla="*/ 1239505 w 1513544"/>
                <a:gd name="connsiteY10" fmla="*/ 0 h 1892439"/>
                <a:gd name="connsiteX11" fmla="*/ 1315021 w 1513544"/>
                <a:gd name="connsiteY11" fmla="*/ 68947 h 1892439"/>
                <a:gd name="connsiteX12" fmla="*/ 344420 w 1513544"/>
                <a:gd name="connsiteY12" fmla="*/ 1032400 h 1892439"/>
                <a:gd name="connsiteX13" fmla="*/ 334506 w 1513544"/>
                <a:gd name="connsiteY13" fmla="*/ 1042307 h 1892439"/>
                <a:gd name="connsiteX14" fmla="*/ 334506 w 1513544"/>
                <a:gd name="connsiteY14" fmla="*/ 1151751 h 1892439"/>
                <a:gd name="connsiteX15" fmla="*/ 344420 w 1513544"/>
                <a:gd name="connsiteY15" fmla="*/ 1161664 h 1892439"/>
                <a:gd name="connsiteX16" fmla="*/ 1169126 w 1513544"/>
                <a:gd name="connsiteY16" fmla="*/ 1161664 h 1892439"/>
                <a:gd name="connsiteX17" fmla="*/ 1179039 w 1513544"/>
                <a:gd name="connsiteY17" fmla="*/ 1151751 h 1892439"/>
                <a:gd name="connsiteX18" fmla="*/ 1179039 w 1513544"/>
                <a:gd name="connsiteY18" fmla="*/ 1042307 h 1892439"/>
                <a:gd name="connsiteX19" fmla="*/ 1169126 w 1513544"/>
                <a:gd name="connsiteY19" fmla="*/ 1032400 h 1892439"/>
                <a:gd name="connsiteX20" fmla="*/ 344420 w 1513544"/>
                <a:gd name="connsiteY20" fmla="*/ 1032400 h 1892439"/>
                <a:gd name="connsiteX21" fmla="*/ 344420 w 1513544"/>
                <a:gd name="connsiteY21" fmla="*/ 1374424 h 1892439"/>
                <a:gd name="connsiteX22" fmla="*/ 334506 w 1513544"/>
                <a:gd name="connsiteY22" fmla="*/ 1384338 h 1892439"/>
                <a:gd name="connsiteX23" fmla="*/ 334506 w 1513544"/>
                <a:gd name="connsiteY23" fmla="*/ 1493781 h 1892439"/>
                <a:gd name="connsiteX24" fmla="*/ 344420 w 1513544"/>
                <a:gd name="connsiteY24" fmla="*/ 1503687 h 1892439"/>
                <a:gd name="connsiteX25" fmla="*/ 1169126 w 1513544"/>
                <a:gd name="connsiteY25" fmla="*/ 1503687 h 1892439"/>
                <a:gd name="connsiteX26" fmla="*/ 1179039 w 1513544"/>
                <a:gd name="connsiteY26" fmla="*/ 1493781 h 1892439"/>
                <a:gd name="connsiteX27" fmla="*/ 1179039 w 1513544"/>
                <a:gd name="connsiteY27" fmla="*/ 1384338 h 1892439"/>
                <a:gd name="connsiteX28" fmla="*/ 1169126 w 1513544"/>
                <a:gd name="connsiteY28" fmla="*/ 1374424 h 1892439"/>
                <a:gd name="connsiteX29" fmla="*/ 344420 w 1513544"/>
                <a:gd name="connsiteY29" fmla="*/ 1374424 h 1892439"/>
                <a:gd name="connsiteX30" fmla="*/ 756776 w 1513544"/>
                <a:gd name="connsiteY30" fmla="*/ 683937 h 1892439"/>
                <a:gd name="connsiteX31" fmla="*/ 898197 w 1513544"/>
                <a:gd name="connsiteY31" fmla="*/ 758269 h 1892439"/>
                <a:gd name="connsiteX32" fmla="*/ 910786 w 1513544"/>
                <a:gd name="connsiteY32" fmla="*/ 762055 h 1892439"/>
                <a:gd name="connsiteX33" fmla="*/ 920718 w 1513544"/>
                <a:gd name="connsiteY33" fmla="*/ 757483 h 1892439"/>
                <a:gd name="connsiteX34" fmla="*/ 924015 w 1513544"/>
                <a:gd name="connsiteY34" fmla="*/ 746302 h 1892439"/>
                <a:gd name="connsiteX35" fmla="*/ 923398 w 1513544"/>
                <a:gd name="connsiteY35" fmla="*/ 740018 h 1892439"/>
                <a:gd name="connsiteX36" fmla="*/ 896301 w 1513544"/>
                <a:gd name="connsiteY36" fmla="*/ 582526 h 1892439"/>
                <a:gd name="connsiteX37" fmla="*/ 1010976 w 1513544"/>
                <a:gd name="connsiteY37" fmla="*/ 471013 h 1892439"/>
                <a:gd name="connsiteX38" fmla="*/ 1018844 w 1513544"/>
                <a:gd name="connsiteY38" fmla="*/ 455888 h 1892439"/>
                <a:gd name="connsiteX39" fmla="*/ 1001204 w 1513544"/>
                <a:gd name="connsiteY39" fmla="*/ 441412 h 1892439"/>
                <a:gd name="connsiteX40" fmla="*/ 843075 w 1513544"/>
                <a:gd name="connsiteY40" fmla="*/ 418412 h 1892439"/>
                <a:gd name="connsiteX41" fmla="*/ 772213 w 1513544"/>
                <a:gd name="connsiteY41" fmla="*/ 275099 h 1892439"/>
                <a:gd name="connsiteX42" fmla="*/ 756776 w 1513544"/>
                <a:gd name="connsiteY42" fmla="*/ 262167 h 1892439"/>
                <a:gd name="connsiteX43" fmla="*/ 741330 w 1513544"/>
                <a:gd name="connsiteY43" fmla="*/ 275099 h 1892439"/>
                <a:gd name="connsiteX44" fmla="*/ 670462 w 1513544"/>
                <a:gd name="connsiteY44" fmla="*/ 418412 h 1892439"/>
                <a:gd name="connsiteX45" fmla="*/ 512329 w 1513544"/>
                <a:gd name="connsiteY45" fmla="*/ 441412 h 1892439"/>
                <a:gd name="connsiteX46" fmla="*/ 494693 w 1513544"/>
                <a:gd name="connsiteY46" fmla="*/ 455888 h 1892439"/>
                <a:gd name="connsiteX47" fmla="*/ 502567 w 1513544"/>
                <a:gd name="connsiteY47" fmla="*/ 471013 h 1892439"/>
                <a:gd name="connsiteX48" fmla="*/ 617237 w 1513544"/>
                <a:gd name="connsiteY48" fmla="*/ 582526 h 1892439"/>
                <a:gd name="connsiteX49" fmla="*/ 590145 w 1513544"/>
                <a:gd name="connsiteY49" fmla="*/ 740018 h 1892439"/>
                <a:gd name="connsiteX50" fmla="*/ 589522 w 1513544"/>
                <a:gd name="connsiteY50" fmla="*/ 746302 h 1892439"/>
                <a:gd name="connsiteX51" fmla="*/ 592822 w 1513544"/>
                <a:gd name="connsiteY51" fmla="*/ 757477 h 1892439"/>
                <a:gd name="connsiteX52" fmla="*/ 602751 w 1513544"/>
                <a:gd name="connsiteY52" fmla="*/ 762055 h 1892439"/>
                <a:gd name="connsiteX53" fmla="*/ 615346 w 1513544"/>
                <a:gd name="connsiteY53" fmla="*/ 758269 h 1892439"/>
                <a:gd name="connsiteX54" fmla="*/ 756776 w 1513544"/>
                <a:gd name="connsiteY54" fmla="*/ 683937 h 189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513544" h="1892439">
                  <a:moveTo>
                    <a:pt x="1315021" y="68947"/>
                  </a:moveTo>
                  <a:lnTo>
                    <a:pt x="1426329" y="68947"/>
                  </a:lnTo>
                  <a:cubicBezTo>
                    <a:pt x="1474296" y="68947"/>
                    <a:pt x="1513545" y="108195"/>
                    <a:pt x="1513545" y="156165"/>
                  </a:cubicBezTo>
                  <a:lnTo>
                    <a:pt x="1513545" y="1805221"/>
                  </a:lnTo>
                  <a:cubicBezTo>
                    <a:pt x="1513545" y="1853189"/>
                    <a:pt x="1474296" y="1892439"/>
                    <a:pt x="1426329" y="1892439"/>
                  </a:cubicBezTo>
                  <a:lnTo>
                    <a:pt x="182693" y="1892439"/>
                  </a:lnTo>
                  <a:cubicBezTo>
                    <a:pt x="82221" y="1892439"/>
                    <a:pt x="0" y="1810228"/>
                    <a:pt x="0" y="1709747"/>
                  </a:cubicBezTo>
                  <a:lnTo>
                    <a:pt x="0" y="1647695"/>
                  </a:lnTo>
                  <a:lnTo>
                    <a:pt x="0" y="75836"/>
                  </a:lnTo>
                  <a:cubicBezTo>
                    <a:pt x="0" y="34130"/>
                    <a:pt x="34128" y="0"/>
                    <a:pt x="75836" y="0"/>
                  </a:cubicBezTo>
                  <a:lnTo>
                    <a:pt x="1239505" y="0"/>
                  </a:lnTo>
                  <a:cubicBezTo>
                    <a:pt x="1278890" y="4"/>
                    <a:pt x="1311510" y="30438"/>
                    <a:pt x="1315021" y="68947"/>
                  </a:cubicBezTo>
                  <a:close/>
                  <a:moveTo>
                    <a:pt x="344420" y="1032400"/>
                  </a:moveTo>
                  <a:cubicBezTo>
                    <a:pt x="338966" y="1032400"/>
                    <a:pt x="334506" y="1036855"/>
                    <a:pt x="334506" y="1042307"/>
                  </a:cubicBezTo>
                  <a:lnTo>
                    <a:pt x="334506" y="1151751"/>
                  </a:lnTo>
                  <a:cubicBezTo>
                    <a:pt x="334506" y="1157204"/>
                    <a:pt x="338966" y="1161664"/>
                    <a:pt x="344420" y="1161664"/>
                  </a:cubicBezTo>
                  <a:lnTo>
                    <a:pt x="1169126" y="1161664"/>
                  </a:lnTo>
                  <a:cubicBezTo>
                    <a:pt x="1174581" y="1161664"/>
                    <a:pt x="1179039" y="1157204"/>
                    <a:pt x="1179039" y="1151751"/>
                  </a:cubicBezTo>
                  <a:lnTo>
                    <a:pt x="1179039" y="1042307"/>
                  </a:lnTo>
                  <a:cubicBezTo>
                    <a:pt x="1179039" y="1036855"/>
                    <a:pt x="1174581" y="1032400"/>
                    <a:pt x="1169126" y="1032400"/>
                  </a:cubicBezTo>
                  <a:lnTo>
                    <a:pt x="344420" y="1032400"/>
                  </a:lnTo>
                  <a:close/>
                  <a:moveTo>
                    <a:pt x="344420" y="1374424"/>
                  </a:moveTo>
                  <a:cubicBezTo>
                    <a:pt x="338966" y="1374424"/>
                    <a:pt x="334506" y="1378884"/>
                    <a:pt x="334506" y="1384338"/>
                  </a:cubicBezTo>
                  <a:lnTo>
                    <a:pt x="334506" y="1493781"/>
                  </a:lnTo>
                  <a:cubicBezTo>
                    <a:pt x="334506" y="1499229"/>
                    <a:pt x="338966" y="1503687"/>
                    <a:pt x="344420" y="1503687"/>
                  </a:cubicBezTo>
                  <a:lnTo>
                    <a:pt x="1169126" y="1503687"/>
                  </a:lnTo>
                  <a:cubicBezTo>
                    <a:pt x="1174581" y="1503687"/>
                    <a:pt x="1179039" y="1499229"/>
                    <a:pt x="1179039" y="1493781"/>
                  </a:cubicBezTo>
                  <a:lnTo>
                    <a:pt x="1179039" y="1384338"/>
                  </a:lnTo>
                  <a:cubicBezTo>
                    <a:pt x="1179039" y="1378884"/>
                    <a:pt x="1174581" y="1374424"/>
                    <a:pt x="1169126" y="1374424"/>
                  </a:cubicBezTo>
                  <a:lnTo>
                    <a:pt x="344420" y="1374424"/>
                  </a:lnTo>
                  <a:close/>
                  <a:moveTo>
                    <a:pt x="756776" y="683937"/>
                  </a:moveTo>
                  <a:lnTo>
                    <a:pt x="898197" y="758269"/>
                  </a:lnTo>
                  <a:cubicBezTo>
                    <a:pt x="902827" y="760787"/>
                    <a:pt x="907017" y="762055"/>
                    <a:pt x="910786" y="762055"/>
                  </a:cubicBezTo>
                  <a:cubicBezTo>
                    <a:pt x="915186" y="762055"/>
                    <a:pt x="918494" y="760527"/>
                    <a:pt x="920718" y="757483"/>
                  </a:cubicBezTo>
                  <a:cubicBezTo>
                    <a:pt x="922941" y="754431"/>
                    <a:pt x="924038" y="750703"/>
                    <a:pt x="924015" y="746302"/>
                  </a:cubicBezTo>
                  <a:cubicBezTo>
                    <a:pt x="924015" y="745038"/>
                    <a:pt x="923815" y="742952"/>
                    <a:pt x="923398" y="740018"/>
                  </a:cubicBezTo>
                  <a:lnTo>
                    <a:pt x="896301" y="582526"/>
                  </a:lnTo>
                  <a:lnTo>
                    <a:pt x="1010976" y="471013"/>
                  </a:lnTo>
                  <a:cubicBezTo>
                    <a:pt x="1016223" y="465357"/>
                    <a:pt x="1018844" y="460314"/>
                    <a:pt x="1018844" y="455888"/>
                  </a:cubicBezTo>
                  <a:cubicBezTo>
                    <a:pt x="1018844" y="448123"/>
                    <a:pt x="1012969" y="443293"/>
                    <a:pt x="1001204" y="441412"/>
                  </a:cubicBezTo>
                  <a:lnTo>
                    <a:pt x="843075" y="418412"/>
                  </a:lnTo>
                  <a:lnTo>
                    <a:pt x="772213" y="275099"/>
                  </a:lnTo>
                  <a:cubicBezTo>
                    <a:pt x="768208" y="266477"/>
                    <a:pt x="763070" y="262167"/>
                    <a:pt x="756776" y="262167"/>
                  </a:cubicBezTo>
                  <a:cubicBezTo>
                    <a:pt x="750469" y="262167"/>
                    <a:pt x="745316" y="266477"/>
                    <a:pt x="741330" y="275099"/>
                  </a:cubicBezTo>
                  <a:lnTo>
                    <a:pt x="670462" y="418412"/>
                  </a:lnTo>
                  <a:lnTo>
                    <a:pt x="512329" y="441412"/>
                  </a:lnTo>
                  <a:cubicBezTo>
                    <a:pt x="500574" y="443293"/>
                    <a:pt x="494693" y="448123"/>
                    <a:pt x="494693" y="455888"/>
                  </a:cubicBezTo>
                  <a:cubicBezTo>
                    <a:pt x="494693" y="460308"/>
                    <a:pt x="497315" y="465353"/>
                    <a:pt x="502567" y="471013"/>
                  </a:cubicBezTo>
                  <a:lnTo>
                    <a:pt x="617237" y="582526"/>
                  </a:lnTo>
                  <a:lnTo>
                    <a:pt x="590145" y="740018"/>
                  </a:lnTo>
                  <a:cubicBezTo>
                    <a:pt x="589730" y="742946"/>
                    <a:pt x="589522" y="745038"/>
                    <a:pt x="589522" y="746302"/>
                  </a:cubicBezTo>
                  <a:cubicBezTo>
                    <a:pt x="589505" y="750705"/>
                    <a:pt x="590604" y="754433"/>
                    <a:pt x="592822" y="757477"/>
                  </a:cubicBezTo>
                  <a:cubicBezTo>
                    <a:pt x="595049" y="760528"/>
                    <a:pt x="598352" y="762055"/>
                    <a:pt x="602751" y="762055"/>
                  </a:cubicBezTo>
                  <a:cubicBezTo>
                    <a:pt x="606523" y="762055"/>
                    <a:pt x="610720" y="760787"/>
                    <a:pt x="615346" y="758269"/>
                  </a:cubicBezTo>
                  <a:lnTo>
                    <a:pt x="756776" y="683937"/>
                  </a:lnTo>
                  <a:close/>
                </a:path>
              </a:pathLst>
            </a:custGeom>
            <a:gradFill>
              <a:gsLst>
                <a:gs pos="0">
                  <a:schemeClr val="accent1">
                    <a:lumMod val="60000"/>
                    <a:lumOff val="40000"/>
                  </a:schemeClr>
                </a:gs>
                <a:gs pos="100000">
                  <a:schemeClr val="accent1"/>
                </a:gs>
              </a:gsLst>
              <a:path path="circle">
                <a:fillToRect r="100000" b="100000"/>
              </a:path>
            </a:gradFill>
            <a:ln w="1860" cap="flat">
              <a:noFill/>
              <a:prstDash val="solid"/>
              <a:miter/>
            </a:ln>
            <a:effectLst/>
          </p:spPr>
          <p:txBody>
            <a:bodyPr lIns="100584" tIns="50292" rIns="100584" bIns="50292" rtlCol="0" anchor="ctr"/>
            <a:lstStyle/>
            <a:p>
              <a:endParaRPr lang="zh-CN" altLang="en-US" sz="1980"/>
            </a:p>
          </p:txBody>
        </p:sp>
        <p:sp>
          <p:nvSpPr>
            <p:cNvPr id="188" name="图形 186">
              <a:extLst>
                <a:ext uri="{FF2B5EF4-FFF2-40B4-BE49-F238E27FC236}">
                  <a16:creationId xmlns:a16="http://schemas.microsoft.com/office/drawing/2014/main" id="{17953577-9B54-BFB7-151F-964AC4FEF91C}"/>
                </a:ext>
              </a:extLst>
            </p:cNvPr>
            <p:cNvSpPr>
              <a:spLocks noChangeAspect="1"/>
            </p:cNvSpPr>
            <p:nvPr/>
          </p:nvSpPr>
          <p:spPr>
            <a:xfrm>
              <a:off x="2616026" y="2980786"/>
              <a:ext cx="617759" cy="562613"/>
            </a:xfrm>
            <a:custGeom>
              <a:avLst/>
              <a:gdLst>
                <a:gd name="connsiteX0" fmla="*/ 1328849 w 1660921"/>
                <a:gd name="connsiteY0" fmla="*/ 0 h 1512651"/>
                <a:gd name="connsiteX1" fmla="*/ 1376846 w 1660921"/>
                <a:gd name="connsiteY1" fmla="*/ 2232 h 1512651"/>
                <a:gd name="connsiteX2" fmla="*/ 1465399 w 1660921"/>
                <a:gd name="connsiteY2" fmla="*/ 99529 h 1512651"/>
                <a:gd name="connsiteX3" fmla="*/ 1465399 w 1660921"/>
                <a:gd name="connsiteY3" fmla="*/ 1196578 h 1512651"/>
                <a:gd name="connsiteX4" fmla="*/ 1371265 w 1660921"/>
                <a:gd name="connsiteY4" fmla="*/ 1294061 h 1512651"/>
                <a:gd name="connsiteX5" fmla="*/ 1130536 w 1660921"/>
                <a:gd name="connsiteY5" fmla="*/ 1332198 h 1512651"/>
                <a:gd name="connsiteX6" fmla="*/ 879388 w 1660921"/>
                <a:gd name="connsiteY6" fmla="*/ 1488839 h 1512651"/>
                <a:gd name="connsiteX7" fmla="*/ 879388 w 1660921"/>
                <a:gd name="connsiteY7" fmla="*/ 262124 h 1512651"/>
                <a:gd name="connsiteX8" fmla="*/ 1130536 w 1660921"/>
                <a:gd name="connsiteY8" fmla="*/ 40370 h 1512651"/>
                <a:gd name="connsiteX9" fmla="*/ 1328849 w 1660921"/>
                <a:gd name="connsiteY9" fmla="*/ 0 h 1512651"/>
                <a:gd name="connsiteX10" fmla="*/ 1563254 w 1660921"/>
                <a:gd name="connsiteY10" fmla="*/ 1219647 h 1512651"/>
                <a:gd name="connsiteX11" fmla="*/ 1563254 w 1660921"/>
                <a:gd name="connsiteY11" fmla="*/ 218591 h 1512651"/>
                <a:gd name="connsiteX12" fmla="*/ 1632273 w 1660921"/>
                <a:gd name="connsiteY12" fmla="*/ 247241 h 1512651"/>
                <a:gd name="connsiteX13" fmla="*/ 1660922 w 1660921"/>
                <a:gd name="connsiteY13" fmla="*/ 316260 h 1512651"/>
                <a:gd name="connsiteX14" fmla="*/ 1660922 w 1660921"/>
                <a:gd name="connsiteY14" fmla="*/ 1309501 h 1512651"/>
                <a:gd name="connsiteX15" fmla="*/ 1465585 w 1660921"/>
                <a:gd name="connsiteY15" fmla="*/ 1500002 h 1512651"/>
                <a:gd name="connsiteX16" fmla="*/ 1268202 w 1660921"/>
                <a:gd name="connsiteY16" fmla="*/ 1489025 h 1512651"/>
                <a:gd name="connsiteX17" fmla="*/ 956221 w 1660921"/>
                <a:gd name="connsiteY17" fmla="*/ 1512652 h 1512651"/>
                <a:gd name="connsiteX18" fmla="*/ 1161790 w 1660921"/>
                <a:gd name="connsiteY18" fmla="*/ 1414983 h 1512651"/>
                <a:gd name="connsiteX19" fmla="*/ 1377032 w 1660921"/>
                <a:gd name="connsiteY19" fmla="*/ 1393961 h 1512651"/>
                <a:gd name="connsiteX20" fmla="*/ 1563254 w 1660921"/>
                <a:gd name="connsiteY20" fmla="*/ 1219647 h 1512651"/>
                <a:gd name="connsiteX21" fmla="*/ 332259 w 1660921"/>
                <a:gd name="connsiteY21" fmla="*/ 0 h 1512651"/>
                <a:gd name="connsiteX22" fmla="*/ 530572 w 1660921"/>
                <a:gd name="connsiteY22" fmla="*/ 40370 h 1512651"/>
                <a:gd name="connsiteX23" fmla="*/ 781720 w 1660921"/>
                <a:gd name="connsiteY23" fmla="*/ 262124 h 1512651"/>
                <a:gd name="connsiteX24" fmla="*/ 781720 w 1660921"/>
                <a:gd name="connsiteY24" fmla="*/ 1489025 h 1512651"/>
                <a:gd name="connsiteX25" fmla="*/ 530572 w 1660921"/>
                <a:gd name="connsiteY25" fmla="*/ 1332384 h 1512651"/>
                <a:gd name="connsiteX26" fmla="*/ 289843 w 1660921"/>
                <a:gd name="connsiteY26" fmla="*/ 1294433 h 1512651"/>
                <a:gd name="connsiteX27" fmla="*/ 195895 w 1660921"/>
                <a:gd name="connsiteY27" fmla="*/ 1196764 h 1512651"/>
                <a:gd name="connsiteX28" fmla="*/ 195895 w 1660921"/>
                <a:gd name="connsiteY28" fmla="*/ 99529 h 1512651"/>
                <a:gd name="connsiteX29" fmla="*/ 284448 w 1660921"/>
                <a:gd name="connsiteY29" fmla="*/ 2418 h 1512651"/>
                <a:gd name="connsiteX30" fmla="*/ 332259 w 1660921"/>
                <a:gd name="connsiteY30" fmla="*/ 0 h 1512651"/>
                <a:gd name="connsiteX31" fmla="*/ 97854 w 1660921"/>
                <a:gd name="connsiteY31" fmla="*/ 1219647 h 1512651"/>
                <a:gd name="connsiteX32" fmla="*/ 286122 w 1660921"/>
                <a:gd name="connsiteY32" fmla="*/ 1393961 h 1512651"/>
                <a:gd name="connsiteX33" fmla="*/ 499504 w 1660921"/>
                <a:gd name="connsiteY33" fmla="*/ 1414983 h 1512651"/>
                <a:gd name="connsiteX34" fmla="*/ 706562 w 1660921"/>
                <a:gd name="connsiteY34" fmla="*/ 1512652 h 1512651"/>
                <a:gd name="connsiteX35" fmla="*/ 392906 w 1660921"/>
                <a:gd name="connsiteY35" fmla="*/ 1489025 h 1512651"/>
                <a:gd name="connsiteX36" fmla="*/ 195523 w 1660921"/>
                <a:gd name="connsiteY36" fmla="*/ 1500002 h 1512651"/>
                <a:gd name="connsiteX37" fmla="*/ 0 w 1660921"/>
                <a:gd name="connsiteY37" fmla="*/ 1309501 h 1512651"/>
                <a:gd name="connsiteX38" fmla="*/ 0 w 1660921"/>
                <a:gd name="connsiteY38" fmla="*/ 316074 h 1512651"/>
                <a:gd name="connsiteX39" fmla="*/ 97668 w 1660921"/>
                <a:gd name="connsiteY39" fmla="*/ 218405 h 1512651"/>
                <a:gd name="connsiteX40" fmla="*/ 97668 w 1660921"/>
                <a:gd name="connsiteY40" fmla="*/ 1219647 h 1512651"/>
                <a:gd name="connsiteX41" fmla="*/ 97854 w 1660921"/>
                <a:gd name="connsiteY41" fmla="*/ 1219647 h 151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660921" h="1512651">
                  <a:moveTo>
                    <a:pt x="1328849" y="0"/>
                  </a:moveTo>
                  <a:cubicBezTo>
                    <a:pt x="1344848" y="0"/>
                    <a:pt x="1360847" y="744"/>
                    <a:pt x="1376846" y="2232"/>
                  </a:cubicBezTo>
                  <a:cubicBezTo>
                    <a:pt x="1427076" y="6883"/>
                    <a:pt x="1465585" y="49113"/>
                    <a:pt x="1465399" y="99529"/>
                  </a:cubicBezTo>
                  <a:lnTo>
                    <a:pt x="1465399" y="1196578"/>
                  </a:lnTo>
                  <a:cubicBezTo>
                    <a:pt x="1465399" y="1249226"/>
                    <a:pt x="1423727" y="1292200"/>
                    <a:pt x="1371265" y="1294061"/>
                  </a:cubicBezTo>
                  <a:cubicBezTo>
                    <a:pt x="1276573" y="1297595"/>
                    <a:pt x="1196206" y="1310246"/>
                    <a:pt x="1130536" y="1332198"/>
                  </a:cubicBezTo>
                  <a:cubicBezTo>
                    <a:pt x="1044401" y="1361033"/>
                    <a:pt x="960500" y="1413309"/>
                    <a:pt x="879388" y="1488839"/>
                  </a:cubicBezTo>
                  <a:lnTo>
                    <a:pt x="879388" y="262124"/>
                  </a:lnTo>
                  <a:cubicBezTo>
                    <a:pt x="939292" y="159060"/>
                    <a:pt x="1023193" y="85204"/>
                    <a:pt x="1130536" y="40370"/>
                  </a:cubicBezTo>
                  <a:cubicBezTo>
                    <a:pt x="1193416" y="13953"/>
                    <a:pt x="1260760" y="186"/>
                    <a:pt x="1328849" y="0"/>
                  </a:cubicBezTo>
                  <a:close/>
                  <a:moveTo>
                    <a:pt x="1563254" y="1219647"/>
                  </a:moveTo>
                  <a:lnTo>
                    <a:pt x="1563254" y="218591"/>
                  </a:lnTo>
                  <a:cubicBezTo>
                    <a:pt x="1589112" y="218591"/>
                    <a:pt x="1614041" y="228823"/>
                    <a:pt x="1632273" y="247241"/>
                  </a:cubicBezTo>
                  <a:cubicBezTo>
                    <a:pt x="1650504" y="265658"/>
                    <a:pt x="1660922" y="290401"/>
                    <a:pt x="1660922" y="316260"/>
                  </a:cubicBezTo>
                  <a:lnTo>
                    <a:pt x="1660922" y="1309501"/>
                  </a:lnTo>
                  <a:cubicBezTo>
                    <a:pt x="1660922" y="1387078"/>
                    <a:pt x="1612367" y="1512652"/>
                    <a:pt x="1465585" y="1500002"/>
                  </a:cubicBezTo>
                  <a:cubicBezTo>
                    <a:pt x="1362149" y="1491258"/>
                    <a:pt x="1355452" y="1487537"/>
                    <a:pt x="1268202" y="1489025"/>
                  </a:cubicBezTo>
                  <a:cubicBezTo>
                    <a:pt x="1182812" y="1490514"/>
                    <a:pt x="1063191" y="1487537"/>
                    <a:pt x="956221" y="1512652"/>
                  </a:cubicBezTo>
                  <a:cubicBezTo>
                    <a:pt x="1016124" y="1462609"/>
                    <a:pt x="1103747" y="1427262"/>
                    <a:pt x="1161790" y="1414983"/>
                  </a:cubicBezTo>
                  <a:cubicBezTo>
                    <a:pt x="1219647" y="1402519"/>
                    <a:pt x="1292014" y="1397124"/>
                    <a:pt x="1377032" y="1393961"/>
                  </a:cubicBezTo>
                  <a:cubicBezTo>
                    <a:pt x="1484933" y="1390055"/>
                    <a:pt x="1563254" y="1308943"/>
                    <a:pt x="1563254" y="1219647"/>
                  </a:cubicBezTo>
                  <a:close/>
                  <a:moveTo>
                    <a:pt x="332259" y="0"/>
                  </a:moveTo>
                  <a:cubicBezTo>
                    <a:pt x="399790" y="0"/>
                    <a:pt x="465832" y="13581"/>
                    <a:pt x="530572" y="40370"/>
                  </a:cubicBezTo>
                  <a:cubicBezTo>
                    <a:pt x="637915" y="85018"/>
                    <a:pt x="721816" y="159060"/>
                    <a:pt x="781720" y="262124"/>
                  </a:cubicBezTo>
                  <a:lnTo>
                    <a:pt x="781720" y="1489025"/>
                  </a:lnTo>
                  <a:cubicBezTo>
                    <a:pt x="700608" y="1413309"/>
                    <a:pt x="616707" y="1361033"/>
                    <a:pt x="530572" y="1332384"/>
                  </a:cubicBezTo>
                  <a:cubicBezTo>
                    <a:pt x="464902" y="1310618"/>
                    <a:pt x="384721" y="1297781"/>
                    <a:pt x="289843" y="1294433"/>
                  </a:cubicBezTo>
                  <a:cubicBezTo>
                    <a:pt x="237381" y="1292572"/>
                    <a:pt x="195709" y="1249412"/>
                    <a:pt x="195895" y="1196764"/>
                  </a:cubicBezTo>
                  <a:lnTo>
                    <a:pt x="195895" y="99529"/>
                  </a:lnTo>
                  <a:cubicBezTo>
                    <a:pt x="195895" y="49113"/>
                    <a:pt x="234218" y="7069"/>
                    <a:pt x="284448" y="2418"/>
                  </a:cubicBezTo>
                  <a:cubicBezTo>
                    <a:pt x="300261" y="744"/>
                    <a:pt x="316260" y="0"/>
                    <a:pt x="332259" y="0"/>
                  </a:cubicBezTo>
                  <a:close/>
                  <a:moveTo>
                    <a:pt x="97854" y="1219647"/>
                  </a:moveTo>
                  <a:cubicBezTo>
                    <a:pt x="97854" y="1300200"/>
                    <a:pt x="157386" y="1389311"/>
                    <a:pt x="286122" y="1393961"/>
                  </a:cubicBezTo>
                  <a:cubicBezTo>
                    <a:pt x="371326" y="1397124"/>
                    <a:pt x="424532" y="1406426"/>
                    <a:pt x="499504" y="1414983"/>
                  </a:cubicBezTo>
                  <a:cubicBezTo>
                    <a:pt x="574477" y="1423355"/>
                    <a:pt x="646658" y="1462795"/>
                    <a:pt x="706562" y="1512652"/>
                  </a:cubicBezTo>
                  <a:cubicBezTo>
                    <a:pt x="599591" y="1487537"/>
                    <a:pt x="488900" y="1489025"/>
                    <a:pt x="392906" y="1489025"/>
                  </a:cubicBezTo>
                  <a:cubicBezTo>
                    <a:pt x="317376" y="1489025"/>
                    <a:pt x="304168" y="1500002"/>
                    <a:pt x="195523" y="1500002"/>
                  </a:cubicBezTo>
                  <a:cubicBezTo>
                    <a:pt x="67345" y="1500002"/>
                    <a:pt x="0" y="1384102"/>
                    <a:pt x="0" y="1309501"/>
                  </a:cubicBezTo>
                  <a:lnTo>
                    <a:pt x="0" y="316074"/>
                  </a:lnTo>
                  <a:cubicBezTo>
                    <a:pt x="0" y="262124"/>
                    <a:pt x="43718" y="218405"/>
                    <a:pt x="97668" y="218405"/>
                  </a:cubicBezTo>
                  <a:lnTo>
                    <a:pt x="97668" y="1219647"/>
                  </a:lnTo>
                  <a:lnTo>
                    <a:pt x="97854" y="1219647"/>
                  </a:lnTo>
                  <a:close/>
                </a:path>
              </a:pathLst>
            </a:custGeom>
            <a:gradFill>
              <a:gsLst>
                <a:gs pos="0">
                  <a:schemeClr val="accent1">
                    <a:lumMod val="60000"/>
                    <a:lumOff val="40000"/>
                  </a:schemeClr>
                </a:gs>
                <a:gs pos="100000">
                  <a:schemeClr val="accent1"/>
                </a:gs>
              </a:gsLst>
              <a:path path="circle">
                <a:fillToRect r="100000" b="100000"/>
              </a:path>
            </a:gradFill>
            <a:ln w="1860" cap="flat">
              <a:noFill/>
              <a:prstDash val="solid"/>
              <a:miter/>
            </a:ln>
            <a:effectLst/>
          </p:spPr>
          <p:txBody>
            <a:bodyPr lIns="100584" tIns="50292" rIns="100584" bIns="50292" rtlCol="0" anchor="ctr"/>
            <a:lstStyle/>
            <a:p>
              <a:endParaRPr lang="zh-CN" altLang="en-US" sz="1980"/>
            </a:p>
          </p:txBody>
        </p:sp>
        <p:sp>
          <p:nvSpPr>
            <p:cNvPr id="191" name="图形 189">
              <a:extLst>
                <a:ext uri="{FF2B5EF4-FFF2-40B4-BE49-F238E27FC236}">
                  <a16:creationId xmlns:a16="http://schemas.microsoft.com/office/drawing/2014/main" id="{CA7E8B6E-8017-75CE-735A-ECA14EE3C6D5}"/>
                </a:ext>
              </a:extLst>
            </p:cNvPr>
            <p:cNvSpPr>
              <a:spLocks noChangeAspect="1"/>
            </p:cNvSpPr>
            <p:nvPr/>
          </p:nvSpPr>
          <p:spPr>
            <a:xfrm>
              <a:off x="6868931" y="2925785"/>
              <a:ext cx="617756" cy="617611"/>
            </a:xfrm>
            <a:custGeom>
              <a:avLst/>
              <a:gdLst>
                <a:gd name="connsiteX0" fmla="*/ 962891 w 1895803"/>
                <a:gd name="connsiteY0" fmla="*/ 1129 h 1895347"/>
                <a:gd name="connsiteX1" fmla="*/ 1060912 w 1895803"/>
                <a:gd name="connsiteY1" fmla="*/ 72567 h 1895347"/>
                <a:gd name="connsiteX2" fmla="*/ 1132436 w 1895803"/>
                <a:gd name="connsiteY2" fmla="*/ 185654 h 1895347"/>
                <a:gd name="connsiteX3" fmla="*/ 1075892 w 1895803"/>
                <a:gd name="connsiteY3" fmla="*/ 277094 h 1895347"/>
                <a:gd name="connsiteX4" fmla="*/ 1115724 w 1895803"/>
                <a:gd name="connsiteY4" fmla="*/ 370180 h 1895347"/>
                <a:gd name="connsiteX5" fmla="*/ 946179 w 1895803"/>
                <a:gd name="connsiteY5" fmla="*/ 370180 h 1895347"/>
                <a:gd name="connsiteX6" fmla="*/ 844781 w 1895803"/>
                <a:gd name="connsiteY6" fmla="*/ 386892 h 1895347"/>
                <a:gd name="connsiteX7" fmla="*/ 710045 w 1895803"/>
                <a:gd name="connsiteY7" fmla="*/ 403517 h 1895347"/>
                <a:gd name="connsiteX8" fmla="*/ 658524 w 1895803"/>
                <a:gd name="connsiteY8" fmla="*/ 521540 h 1895347"/>
                <a:gd name="connsiteX9" fmla="*/ 608648 w 1895803"/>
                <a:gd name="connsiteY9" fmla="*/ 1269859 h 1895347"/>
                <a:gd name="connsiteX10" fmla="*/ 987742 w 1895803"/>
                <a:gd name="connsiteY10" fmla="*/ 907303 h 1895347"/>
                <a:gd name="connsiteX11" fmla="*/ 1458364 w 1895803"/>
                <a:gd name="connsiteY11" fmla="*/ 870762 h 1895347"/>
                <a:gd name="connsiteX12" fmla="*/ 1894003 w 1895803"/>
                <a:gd name="connsiteY12" fmla="*/ 707798 h 1895347"/>
                <a:gd name="connsiteX13" fmla="*/ 1343631 w 1895803"/>
                <a:gd name="connsiteY13" fmla="*/ 1753816 h 1895347"/>
                <a:gd name="connsiteX14" fmla="*/ 0 w 1895803"/>
                <a:gd name="connsiteY14" fmla="*/ 1894959 h 1895347"/>
                <a:gd name="connsiteX15" fmla="*/ 793173 w 1895803"/>
                <a:gd name="connsiteY15" fmla="*/ 1688873 h 1895347"/>
                <a:gd name="connsiteX16" fmla="*/ 1506595 w 1895803"/>
                <a:gd name="connsiteY16" fmla="*/ 1116766 h 1895347"/>
                <a:gd name="connsiteX17" fmla="*/ 794818 w 1895803"/>
                <a:gd name="connsiteY17" fmla="*/ 1574053 h 1895347"/>
                <a:gd name="connsiteX18" fmla="*/ 252759 w 1895803"/>
                <a:gd name="connsiteY18" fmla="*/ 1675538 h 1895347"/>
                <a:gd name="connsiteX19" fmla="*/ 143048 w 1895803"/>
                <a:gd name="connsiteY19" fmla="*/ 1602368 h 1895347"/>
                <a:gd name="connsiteX20" fmla="*/ 54899 w 1895803"/>
                <a:gd name="connsiteY20" fmla="*/ 1535780 h 1895347"/>
                <a:gd name="connsiteX21" fmla="*/ 91440 w 1895803"/>
                <a:gd name="connsiteY21" fmla="*/ 1381128 h 1895347"/>
                <a:gd name="connsiteX22" fmla="*/ 121400 w 1895803"/>
                <a:gd name="connsiteY22" fmla="*/ 1116766 h 1895347"/>
                <a:gd name="connsiteX23" fmla="*/ 455641 w 1895803"/>
                <a:gd name="connsiteY23" fmla="*/ 439972 h 1895347"/>
                <a:gd name="connsiteX24" fmla="*/ 547081 w 1895803"/>
                <a:gd name="connsiteY24" fmla="*/ 227218 h 1895347"/>
                <a:gd name="connsiteX25" fmla="*/ 962891 w 1895803"/>
                <a:gd name="connsiteY25" fmla="*/ 1042 h 189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95803" h="1895347">
                  <a:moveTo>
                    <a:pt x="962891" y="1129"/>
                  </a:moveTo>
                  <a:cubicBezTo>
                    <a:pt x="996055" y="-7270"/>
                    <a:pt x="1029306" y="32648"/>
                    <a:pt x="1060912" y="72567"/>
                  </a:cubicBezTo>
                  <a:cubicBezTo>
                    <a:pt x="1090872" y="110840"/>
                    <a:pt x="1120746" y="150758"/>
                    <a:pt x="1132436" y="185654"/>
                  </a:cubicBezTo>
                  <a:cubicBezTo>
                    <a:pt x="1157374" y="263759"/>
                    <a:pt x="1075892" y="277094"/>
                    <a:pt x="1075892" y="277094"/>
                  </a:cubicBezTo>
                  <a:cubicBezTo>
                    <a:pt x="1080914" y="277094"/>
                    <a:pt x="1178935" y="343596"/>
                    <a:pt x="1115724" y="370180"/>
                  </a:cubicBezTo>
                  <a:cubicBezTo>
                    <a:pt x="1074160" y="386892"/>
                    <a:pt x="991033" y="365244"/>
                    <a:pt x="946179" y="370180"/>
                  </a:cubicBezTo>
                  <a:cubicBezTo>
                    <a:pt x="904615" y="375202"/>
                    <a:pt x="889635" y="383515"/>
                    <a:pt x="844781" y="386892"/>
                  </a:cubicBezTo>
                  <a:cubicBezTo>
                    <a:pt x="799840" y="390182"/>
                    <a:pt x="776547" y="331993"/>
                    <a:pt x="710045" y="403517"/>
                  </a:cubicBezTo>
                  <a:cubicBezTo>
                    <a:pt x="678440" y="450016"/>
                    <a:pt x="668482" y="484913"/>
                    <a:pt x="658524" y="521540"/>
                  </a:cubicBezTo>
                  <a:cubicBezTo>
                    <a:pt x="593581" y="780967"/>
                    <a:pt x="606916" y="1158417"/>
                    <a:pt x="608648" y="1269859"/>
                  </a:cubicBezTo>
                  <a:cubicBezTo>
                    <a:pt x="608648" y="1269859"/>
                    <a:pt x="768235" y="995452"/>
                    <a:pt x="987742" y="907303"/>
                  </a:cubicBezTo>
                  <a:cubicBezTo>
                    <a:pt x="1185603" y="834134"/>
                    <a:pt x="1303713" y="870762"/>
                    <a:pt x="1458364" y="870762"/>
                  </a:cubicBezTo>
                  <a:cubicBezTo>
                    <a:pt x="1613015" y="870762"/>
                    <a:pt x="1671205" y="892409"/>
                    <a:pt x="1894003" y="707798"/>
                  </a:cubicBezTo>
                  <a:cubicBezTo>
                    <a:pt x="1915651" y="1164997"/>
                    <a:pt x="1742729" y="1590765"/>
                    <a:pt x="1343631" y="1753816"/>
                  </a:cubicBezTo>
                  <a:cubicBezTo>
                    <a:pt x="919595" y="1909939"/>
                    <a:pt x="0" y="1894959"/>
                    <a:pt x="0" y="1894959"/>
                  </a:cubicBezTo>
                  <a:cubicBezTo>
                    <a:pt x="0" y="1894959"/>
                    <a:pt x="410701" y="1816854"/>
                    <a:pt x="793173" y="1688873"/>
                  </a:cubicBezTo>
                  <a:cubicBezTo>
                    <a:pt x="1112434" y="1580634"/>
                    <a:pt x="1400175" y="1304669"/>
                    <a:pt x="1506595" y="1116766"/>
                  </a:cubicBezTo>
                  <a:cubicBezTo>
                    <a:pt x="1353589" y="1271418"/>
                    <a:pt x="1192270" y="1414466"/>
                    <a:pt x="794818" y="1574053"/>
                  </a:cubicBezTo>
                  <a:cubicBezTo>
                    <a:pt x="528811" y="1675538"/>
                    <a:pt x="304280" y="1673806"/>
                    <a:pt x="252759" y="1675538"/>
                  </a:cubicBezTo>
                  <a:cubicBezTo>
                    <a:pt x="172922" y="1653890"/>
                    <a:pt x="186257" y="1610594"/>
                    <a:pt x="143048" y="1602368"/>
                  </a:cubicBezTo>
                  <a:cubicBezTo>
                    <a:pt x="86504" y="1597346"/>
                    <a:pt x="59921" y="1585743"/>
                    <a:pt x="54899" y="1535780"/>
                  </a:cubicBezTo>
                  <a:cubicBezTo>
                    <a:pt x="53167" y="1495948"/>
                    <a:pt x="88150" y="1434382"/>
                    <a:pt x="91440" y="1381128"/>
                  </a:cubicBezTo>
                  <a:cubicBezTo>
                    <a:pt x="96462" y="1301378"/>
                    <a:pt x="86504" y="1209852"/>
                    <a:pt x="121400" y="1116766"/>
                  </a:cubicBezTo>
                  <a:cubicBezTo>
                    <a:pt x="242801" y="792483"/>
                    <a:pt x="455641" y="439972"/>
                    <a:pt x="455641" y="439972"/>
                  </a:cubicBezTo>
                  <a:cubicBezTo>
                    <a:pt x="455641" y="439972"/>
                    <a:pt x="458932" y="300387"/>
                    <a:pt x="547081" y="227218"/>
                  </a:cubicBezTo>
                  <a:cubicBezTo>
                    <a:pt x="656879" y="134133"/>
                    <a:pt x="897948" y="16023"/>
                    <a:pt x="962891" y="1042"/>
                  </a:cubicBezTo>
                  <a:close/>
                </a:path>
              </a:pathLst>
            </a:custGeom>
            <a:gradFill>
              <a:gsLst>
                <a:gs pos="0">
                  <a:schemeClr val="accent1">
                    <a:lumMod val="60000"/>
                    <a:lumOff val="40000"/>
                  </a:schemeClr>
                </a:gs>
                <a:gs pos="100000">
                  <a:schemeClr val="accent1"/>
                </a:gs>
              </a:gsLst>
              <a:path path="circle">
                <a:fillToRect r="100000" b="100000"/>
              </a:path>
            </a:gradFill>
            <a:ln w="1860" cap="flat">
              <a:noFill/>
              <a:prstDash val="solid"/>
              <a:miter/>
            </a:ln>
            <a:effectLst/>
          </p:spPr>
          <p:txBody>
            <a:bodyPr lIns="100584" tIns="50292" rIns="100584" bIns="50292" rtlCol="0" anchor="ctr"/>
            <a:lstStyle/>
            <a:p>
              <a:endParaRPr lang="zh-CN" altLang="en-US" sz="1980"/>
            </a:p>
          </p:txBody>
        </p:sp>
      </p:grpSp>
      <p:sp>
        <p:nvSpPr>
          <p:cNvPr id="29" name="标题 1">
            <a:extLst>
              <a:ext uri="{FF2B5EF4-FFF2-40B4-BE49-F238E27FC236}">
                <a16:creationId xmlns:a16="http://schemas.microsoft.com/office/drawing/2014/main" id="{E2213DFA-EABA-3B77-2A09-C6E5ABBA404B}"/>
              </a:ext>
            </a:extLst>
          </p:cNvPr>
          <p:cNvSpPr txBox="1">
            <a:spLocks/>
          </p:cNvSpPr>
          <p:nvPr/>
        </p:nvSpPr>
        <p:spPr>
          <a:xfrm>
            <a:off x="1609426" y="461375"/>
            <a:ext cx="7238241" cy="765175"/>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sz="3200" kern="1200">
                <a:gradFill>
                  <a:gsLst>
                    <a:gs pos="100000">
                      <a:schemeClr val="accent1">
                        <a:lumMod val="75000"/>
                      </a:schemeClr>
                    </a:gs>
                    <a:gs pos="0">
                      <a:schemeClr val="accent1">
                        <a:lumMod val="75000"/>
                        <a:lumOff val="25000"/>
                      </a:schemeClr>
                    </a:gs>
                  </a:gsLst>
                  <a:lin ang="5400000" scaled="0"/>
                </a:gradFill>
                <a:latin typeface="+mj-lt"/>
                <a:ea typeface="+mj-ea"/>
                <a:cs typeface="+mj-cs"/>
              </a:defRPr>
            </a:lvl1pPr>
          </a:lstStyle>
          <a:p>
            <a:r>
              <a:rPr lang="zh-CN" altLang="en-US" dirty="0"/>
              <a:t>在这里输入第一段标题</a:t>
            </a:r>
          </a:p>
        </p:txBody>
      </p:sp>
      <p:sp>
        <p:nvSpPr>
          <p:cNvPr id="30" name="文本框 29">
            <a:extLst>
              <a:ext uri="{FF2B5EF4-FFF2-40B4-BE49-F238E27FC236}">
                <a16:creationId xmlns:a16="http://schemas.microsoft.com/office/drawing/2014/main" id="{2470CC77-197A-1A34-4565-7A20E53073B7}"/>
              </a:ext>
            </a:extLst>
          </p:cNvPr>
          <p:cNvSpPr txBox="1"/>
          <p:nvPr/>
        </p:nvSpPr>
        <p:spPr>
          <a:xfrm>
            <a:off x="1609426" y="180561"/>
            <a:ext cx="1253869"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PART-03</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31" name="文本框 30">
            <a:extLst>
              <a:ext uri="{FF2B5EF4-FFF2-40B4-BE49-F238E27FC236}">
                <a16:creationId xmlns:a16="http://schemas.microsoft.com/office/drawing/2014/main" id="{F3DC102E-EBE4-040F-898C-861A578CF977}"/>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p>
        </p:txBody>
      </p:sp>
      <p:grpSp>
        <p:nvGrpSpPr>
          <p:cNvPr id="32" name="组合 31">
            <a:extLst>
              <a:ext uri="{FF2B5EF4-FFF2-40B4-BE49-F238E27FC236}">
                <a16:creationId xmlns:a16="http://schemas.microsoft.com/office/drawing/2014/main" id="{E3EB4B81-30F9-66C5-0221-39B7BAB75A6A}"/>
              </a:ext>
            </a:extLst>
          </p:cNvPr>
          <p:cNvGrpSpPr/>
          <p:nvPr/>
        </p:nvGrpSpPr>
        <p:grpSpPr>
          <a:xfrm>
            <a:off x="3624151" y="1355887"/>
            <a:ext cx="4955750" cy="459250"/>
            <a:chOff x="3624151" y="1355887"/>
            <a:chExt cx="4955750" cy="459250"/>
          </a:xfrm>
        </p:grpSpPr>
        <p:grpSp>
          <p:nvGrpSpPr>
            <p:cNvPr id="33" name="组合 32">
              <a:extLst>
                <a:ext uri="{FF2B5EF4-FFF2-40B4-BE49-F238E27FC236}">
                  <a16:creationId xmlns:a16="http://schemas.microsoft.com/office/drawing/2014/main" id="{DC5EDD9A-2970-012B-5B47-F3CE2944EFC1}"/>
                </a:ext>
              </a:extLst>
            </p:cNvPr>
            <p:cNvGrpSpPr/>
            <p:nvPr/>
          </p:nvGrpSpPr>
          <p:grpSpPr>
            <a:xfrm>
              <a:off x="3624151" y="1355887"/>
              <a:ext cx="374523" cy="459250"/>
              <a:chOff x="2474686" y="1355887"/>
              <a:chExt cx="374523" cy="459250"/>
            </a:xfrm>
          </p:grpSpPr>
          <p:sp>
            <p:nvSpPr>
              <p:cNvPr id="38" name="平行四边形 37">
                <a:extLst>
                  <a:ext uri="{FF2B5EF4-FFF2-40B4-BE49-F238E27FC236}">
                    <a16:creationId xmlns:a16="http://schemas.microsoft.com/office/drawing/2014/main" id="{9E61DBDD-F4D4-F185-9F8B-616E544E6B0B}"/>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9" name="平行四边形 38">
                <a:extLst>
                  <a:ext uri="{FF2B5EF4-FFF2-40B4-BE49-F238E27FC236}">
                    <a16:creationId xmlns:a16="http://schemas.microsoft.com/office/drawing/2014/main" id="{B42D6EA5-B36D-B1F0-9BBF-CBBAB1FEC4A6}"/>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34" name="组合 33">
              <a:extLst>
                <a:ext uri="{FF2B5EF4-FFF2-40B4-BE49-F238E27FC236}">
                  <a16:creationId xmlns:a16="http://schemas.microsoft.com/office/drawing/2014/main" id="{3198A25C-E11E-1F44-EC14-888C092A459A}"/>
                </a:ext>
              </a:extLst>
            </p:cNvPr>
            <p:cNvGrpSpPr/>
            <p:nvPr/>
          </p:nvGrpSpPr>
          <p:grpSpPr>
            <a:xfrm>
              <a:off x="8205378" y="1355887"/>
              <a:ext cx="374523" cy="459250"/>
              <a:chOff x="9218092" y="1355887"/>
              <a:chExt cx="374523" cy="459250"/>
            </a:xfrm>
          </p:grpSpPr>
          <p:sp>
            <p:nvSpPr>
              <p:cNvPr id="36" name="平行四边形 35">
                <a:extLst>
                  <a:ext uri="{FF2B5EF4-FFF2-40B4-BE49-F238E27FC236}">
                    <a16:creationId xmlns:a16="http://schemas.microsoft.com/office/drawing/2014/main" id="{AB30050E-7D38-B415-1833-6DAF78C9A001}"/>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7" name="平行四边形 36">
                <a:extLst>
                  <a:ext uri="{FF2B5EF4-FFF2-40B4-BE49-F238E27FC236}">
                    <a16:creationId xmlns:a16="http://schemas.microsoft.com/office/drawing/2014/main" id="{B6F6E705-C84E-35B4-5FE8-BDE3788E3015}"/>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35" name="直接连接符 34">
              <a:extLst>
                <a:ext uri="{FF2B5EF4-FFF2-40B4-BE49-F238E27FC236}">
                  <a16:creationId xmlns:a16="http://schemas.microsoft.com/office/drawing/2014/main" id="{51D16F18-C014-791D-47DA-22F36675501E}"/>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88754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gaoding-7">
            <a:extLst>
              <a:ext uri="{FF2B5EF4-FFF2-40B4-BE49-F238E27FC236}">
                <a16:creationId xmlns:a16="http://schemas.microsoft.com/office/drawing/2014/main" id="{F7FA0E30-D381-8AE2-F60F-50EF0A04055D}"/>
              </a:ext>
            </a:extLst>
          </p:cNvPr>
          <p:cNvSpPr/>
          <p:nvPr/>
        </p:nvSpPr>
        <p:spPr>
          <a:xfrm flipV="1">
            <a:off x="1018429" y="3293492"/>
            <a:ext cx="2419324" cy="1695290"/>
          </a:xfrm>
          <a:prstGeom prst="roundRect">
            <a:avLst>
              <a:gd name="adj" fmla="val 6077"/>
            </a:avLst>
          </a:prstGeom>
          <a:gradFill>
            <a:gsLst>
              <a:gs pos="0">
                <a:schemeClr val="bg1">
                  <a:alpha val="50000"/>
                </a:schemeClr>
              </a:gs>
              <a:gs pos="100000">
                <a:schemeClr val="bg1"/>
              </a:gs>
            </a:gsLst>
            <a:lin ang="5400000" scaled="1"/>
          </a:gradFill>
          <a:ln>
            <a:gradFill>
              <a:gsLst>
                <a:gs pos="0">
                  <a:schemeClr val="accent2">
                    <a:lumMod val="20000"/>
                    <a:lumOff val="80000"/>
                    <a:alpha val="0"/>
                  </a:schemeClr>
                </a:gs>
                <a:gs pos="100000">
                  <a:schemeClr val="accent2">
                    <a:lumMod val="20000"/>
                    <a:lumOff val="80000"/>
                  </a:schemeClr>
                </a:gs>
              </a:gsLst>
              <a:lin ang="5400000" scaled="1"/>
            </a:gradFill>
          </a:ln>
          <a:effectLst>
            <a:outerShdw blurRad="254000" dist="38100" dir="2700000" algn="tl" rotWithShape="0">
              <a:schemeClr val="accent1">
                <a:lumMod val="20000"/>
                <a:lumOff val="8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latin typeface="OPPOSans B" panose="00020600040101010101" pitchFamily="18" charset="-122"/>
              <a:ea typeface="OPPOSans B" panose="00020600040101010101" pitchFamily="18" charset="-122"/>
            </a:endParaRPr>
          </a:p>
        </p:txBody>
      </p:sp>
      <p:cxnSp>
        <p:nvCxnSpPr>
          <p:cNvPr id="36" name="gaoding-10">
            <a:extLst>
              <a:ext uri="{FF2B5EF4-FFF2-40B4-BE49-F238E27FC236}">
                <a16:creationId xmlns:a16="http://schemas.microsoft.com/office/drawing/2014/main" id="{5B144831-D07B-E0A7-E665-B5256B533A2E}"/>
              </a:ext>
            </a:extLst>
          </p:cNvPr>
          <p:cNvCxnSpPr>
            <a:cxnSpLocks/>
          </p:cNvCxnSpPr>
          <p:nvPr/>
        </p:nvCxnSpPr>
        <p:spPr>
          <a:xfrm flipH="1">
            <a:off x="1418836" y="4062457"/>
            <a:ext cx="2365114" cy="0"/>
          </a:xfrm>
          <a:prstGeom prst="line">
            <a:avLst/>
          </a:prstGeom>
          <a:ln w="31750" cap="rnd">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37" name="gaoding-11">
            <a:extLst>
              <a:ext uri="{FF2B5EF4-FFF2-40B4-BE49-F238E27FC236}">
                <a16:creationId xmlns:a16="http://schemas.microsoft.com/office/drawing/2014/main" id="{50279698-DE2F-2568-19AE-CDA26535BF15}"/>
              </a:ext>
            </a:extLst>
          </p:cNvPr>
          <p:cNvSpPr txBox="1"/>
          <p:nvPr/>
        </p:nvSpPr>
        <p:spPr>
          <a:xfrm flipH="1">
            <a:off x="1751038" y="3493084"/>
            <a:ext cx="954107" cy="40011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latin typeface="OPPOSans B" panose="00020600040101010101" pitchFamily="18" charset="-122"/>
                <a:ea typeface="OPPOSans B" panose="00020600040101010101" pitchFamily="18" charset="-122"/>
                <a:cs typeface="+mn-cs"/>
                <a:sym typeface="Arial" panose="020B0604020202020204" pitchFamily="34" charset="0"/>
              </a:rPr>
              <a:t>关键词</a:t>
            </a:r>
            <a:endParaRPr kumimoji="0" lang="zh-CN" altLang="en-US" sz="1400" b="0" i="0" u="none" strike="noStrike" kern="1200" cap="none" spc="0" normalizeH="0" baseline="0" noProof="0" dirty="0">
              <a:ln>
                <a:noFill/>
              </a:ln>
              <a:effectLst/>
              <a:uLnTx/>
              <a:uFillTx/>
              <a:latin typeface="OPPOSans B" panose="00020600040101010101" pitchFamily="18" charset="-122"/>
              <a:ea typeface="OPPOSans B" panose="00020600040101010101" pitchFamily="18" charset="-122"/>
              <a:cs typeface="+mn-cs"/>
              <a:sym typeface="Arial" panose="020B0604020202020204" pitchFamily="34" charset="0"/>
            </a:endParaRPr>
          </a:p>
        </p:txBody>
      </p:sp>
      <p:grpSp>
        <p:nvGrpSpPr>
          <p:cNvPr id="67" name="组合 66">
            <a:extLst>
              <a:ext uri="{FF2B5EF4-FFF2-40B4-BE49-F238E27FC236}">
                <a16:creationId xmlns:a16="http://schemas.microsoft.com/office/drawing/2014/main" id="{D92F534F-2914-5C14-7F3C-36DC508FB1D5}"/>
              </a:ext>
            </a:extLst>
          </p:cNvPr>
          <p:cNvGrpSpPr/>
          <p:nvPr/>
        </p:nvGrpSpPr>
        <p:grpSpPr>
          <a:xfrm>
            <a:off x="3807589" y="2155369"/>
            <a:ext cx="4335572" cy="4335570"/>
            <a:chOff x="3654226" y="2161445"/>
            <a:chExt cx="4335572" cy="4335570"/>
          </a:xfrm>
        </p:grpSpPr>
        <p:sp>
          <p:nvSpPr>
            <p:cNvPr id="30" name="gaoding-1-1">
              <a:extLst>
                <a:ext uri="{FF2B5EF4-FFF2-40B4-BE49-F238E27FC236}">
                  <a16:creationId xmlns:a16="http://schemas.microsoft.com/office/drawing/2014/main" id="{11CE237A-6266-E71B-E538-89807DFED7DC}"/>
                </a:ext>
              </a:extLst>
            </p:cNvPr>
            <p:cNvSpPr/>
            <p:nvPr/>
          </p:nvSpPr>
          <p:spPr>
            <a:xfrm>
              <a:off x="3654226" y="2161445"/>
              <a:ext cx="4335572" cy="4335570"/>
            </a:xfrm>
            <a:prstGeom prst="ellipse">
              <a:avLst/>
            </a:prstGeom>
            <a:gradFill flip="none" rotWithShape="1">
              <a:gsLst>
                <a:gs pos="0">
                  <a:srgbClr val="FFF2DA"/>
                </a:gs>
                <a:gs pos="100000">
                  <a:srgbClr val="FFF2DA">
                    <a:alpha val="0"/>
                  </a:srgbClr>
                </a:gs>
              </a:gsLst>
              <a:path path="circle">
                <a:fillToRect l="50000" t="50000" r="50000" b="50000"/>
              </a:path>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31" name="gaoding-1-2">
              <a:extLst>
                <a:ext uri="{FF2B5EF4-FFF2-40B4-BE49-F238E27FC236}">
                  <a16:creationId xmlns:a16="http://schemas.microsoft.com/office/drawing/2014/main" id="{B66D1AC0-0C28-AE6C-9E51-82C8D17D20AD}"/>
                </a:ext>
              </a:extLst>
            </p:cNvPr>
            <p:cNvSpPr/>
            <p:nvPr/>
          </p:nvSpPr>
          <p:spPr>
            <a:xfrm>
              <a:off x="4134379" y="2641597"/>
              <a:ext cx="3375267" cy="3375266"/>
            </a:xfrm>
            <a:custGeom>
              <a:avLst/>
              <a:gdLst>
                <a:gd name="connsiteX0" fmla="*/ 1562100 w 3124200"/>
                <a:gd name="connsiteY0" fmla="*/ 3124200 h 3124199"/>
                <a:gd name="connsiteX1" fmla="*/ 0 w 3124200"/>
                <a:gd name="connsiteY1" fmla="*/ 1562100 h 3124199"/>
                <a:gd name="connsiteX2" fmla="*/ 1562100 w 3124200"/>
                <a:gd name="connsiteY2" fmla="*/ 0 h 3124199"/>
                <a:gd name="connsiteX3" fmla="*/ 3124200 w 3124200"/>
                <a:gd name="connsiteY3" fmla="*/ 1562100 h 3124199"/>
                <a:gd name="connsiteX4" fmla="*/ 1562100 w 3124200"/>
                <a:gd name="connsiteY4" fmla="*/ 3124200 h 3124199"/>
                <a:gd name="connsiteX5" fmla="*/ 1566863 w 3124200"/>
                <a:gd name="connsiteY5" fmla="*/ 390525 h 3124199"/>
                <a:gd name="connsiteX6" fmla="*/ 390525 w 3124200"/>
                <a:gd name="connsiteY6" fmla="*/ 1566862 h 3124199"/>
                <a:gd name="connsiteX7" fmla="*/ 1566863 w 3124200"/>
                <a:gd name="connsiteY7" fmla="*/ 2743200 h 3124199"/>
                <a:gd name="connsiteX8" fmla="*/ 2743200 w 3124200"/>
                <a:gd name="connsiteY8" fmla="*/ 1566862 h 3124199"/>
                <a:gd name="connsiteX9" fmla="*/ 1566863 w 3124200"/>
                <a:gd name="connsiteY9" fmla="*/ 390525 h 3124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24200" h="3124199">
                  <a:moveTo>
                    <a:pt x="1562100" y="3124200"/>
                  </a:moveTo>
                  <a:cubicBezTo>
                    <a:pt x="699373" y="3124200"/>
                    <a:pt x="0" y="2424827"/>
                    <a:pt x="0" y="1562100"/>
                  </a:cubicBezTo>
                  <a:cubicBezTo>
                    <a:pt x="0" y="699383"/>
                    <a:pt x="699373" y="0"/>
                    <a:pt x="1562100" y="0"/>
                  </a:cubicBezTo>
                  <a:cubicBezTo>
                    <a:pt x="2424827" y="0"/>
                    <a:pt x="3124200" y="699383"/>
                    <a:pt x="3124200" y="1562100"/>
                  </a:cubicBezTo>
                  <a:cubicBezTo>
                    <a:pt x="3124200" y="2424827"/>
                    <a:pt x="2424827" y="3124200"/>
                    <a:pt x="1562100" y="3124200"/>
                  </a:cubicBezTo>
                  <a:close/>
                  <a:moveTo>
                    <a:pt x="1566863" y="390525"/>
                  </a:moveTo>
                  <a:cubicBezTo>
                    <a:pt x="917191" y="390525"/>
                    <a:pt x="390525" y="917191"/>
                    <a:pt x="390525" y="1566862"/>
                  </a:cubicBezTo>
                  <a:cubicBezTo>
                    <a:pt x="390525" y="2216544"/>
                    <a:pt x="917191" y="2743200"/>
                    <a:pt x="1566863" y="2743200"/>
                  </a:cubicBezTo>
                  <a:cubicBezTo>
                    <a:pt x="2216534" y="2743200"/>
                    <a:pt x="2743200" y="2216544"/>
                    <a:pt x="2743200" y="1566862"/>
                  </a:cubicBezTo>
                  <a:cubicBezTo>
                    <a:pt x="2743200" y="917191"/>
                    <a:pt x="2216534" y="390525"/>
                    <a:pt x="1566863" y="390525"/>
                  </a:cubicBezTo>
                  <a:close/>
                </a:path>
              </a:pathLst>
            </a:custGeom>
            <a:gradFill>
              <a:gsLst>
                <a:gs pos="4000">
                  <a:schemeClr val="accent2">
                    <a:lumMod val="40000"/>
                    <a:lumOff val="60000"/>
                  </a:schemeClr>
                </a:gs>
                <a:gs pos="100000">
                  <a:schemeClr val="accent2">
                    <a:lumMod val="40000"/>
                    <a:lumOff val="60000"/>
                  </a:schemeClr>
                </a:gs>
              </a:gsLst>
              <a:lin ang="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32" name="gaoding-1-3">
              <a:extLst>
                <a:ext uri="{FF2B5EF4-FFF2-40B4-BE49-F238E27FC236}">
                  <a16:creationId xmlns:a16="http://schemas.microsoft.com/office/drawing/2014/main" id="{7FBDBAF7-2038-83CC-A7B9-6F18ECF27A1E}"/>
                </a:ext>
              </a:extLst>
            </p:cNvPr>
            <p:cNvSpPr/>
            <p:nvPr/>
          </p:nvSpPr>
          <p:spPr>
            <a:xfrm>
              <a:off x="4540852" y="3048070"/>
              <a:ext cx="2562321" cy="2562321"/>
            </a:xfrm>
            <a:custGeom>
              <a:avLst/>
              <a:gdLst>
                <a:gd name="connsiteX0" fmla="*/ 1185863 w 2371725"/>
                <a:gd name="connsiteY0" fmla="*/ 2371725 h 2371725"/>
                <a:gd name="connsiteX1" fmla="*/ 0 w 2371725"/>
                <a:gd name="connsiteY1" fmla="*/ 1185863 h 2371725"/>
                <a:gd name="connsiteX2" fmla="*/ 1185863 w 2371725"/>
                <a:gd name="connsiteY2" fmla="*/ 0 h 2371725"/>
                <a:gd name="connsiteX3" fmla="*/ 2371725 w 2371725"/>
                <a:gd name="connsiteY3" fmla="*/ 1185863 h 2371725"/>
                <a:gd name="connsiteX4" fmla="*/ 1185863 w 2371725"/>
                <a:gd name="connsiteY4" fmla="*/ 2371725 h 2371725"/>
                <a:gd name="connsiteX5" fmla="*/ 1190625 w 2371725"/>
                <a:gd name="connsiteY5" fmla="*/ 276225 h 2371725"/>
                <a:gd name="connsiteX6" fmla="*/ 276225 w 2371725"/>
                <a:gd name="connsiteY6" fmla="*/ 1190625 h 2371725"/>
                <a:gd name="connsiteX7" fmla="*/ 1190625 w 2371725"/>
                <a:gd name="connsiteY7" fmla="*/ 2105025 h 2371725"/>
                <a:gd name="connsiteX8" fmla="*/ 2105025 w 2371725"/>
                <a:gd name="connsiteY8" fmla="*/ 1190625 h 2371725"/>
                <a:gd name="connsiteX9" fmla="*/ 1190625 w 2371725"/>
                <a:gd name="connsiteY9" fmla="*/ 276225 h 237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1725" h="2371725">
                  <a:moveTo>
                    <a:pt x="1185863" y="2371725"/>
                  </a:moveTo>
                  <a:cubicBezTo>
                    <a:pt x="530933" y="2371725"/>
                    <a:pt x="0" y="1840802"/>
                    <a:pt x="0" y="1185863"/>
                  </a:cubicBezTo>
                  <a:cubicBezTo>
                    <a:pt x="0" y="530933"/>
                    <a:pt x="530933" y="0"/>
                    <a:pt x="1185863" y="0"/>
                  </a:cubicBezTo>
                  <a:cubicBezTo>
                    <a:pt x="1840801" y="0"/>
                    <a:pt x="2371725" y="530933"/>
                    <a:pt x="2371725" y="1185863"/>
                  </a:cubicBezTo>
                  <a:cubicBezTo>
                    <a:pt x="2371725" y="1840802"/>
                    <a:pt x="1840801" y="2371725"/>
                    <a:pt x="1185863" y="2371725"/>
                  </a:cubicBezTo>
                  <a:close/>
                  <a:moveTo>
                    <a:pt x="1190625" y="276225"/>
                  </a:moveTo>
                  <a:cubicBezTo>
                    <a:pt x="685619" y="276225"/>
                    <a:pt x="276225" y="685619"/>
                    <a:pt x="276225" y="1190625"/>
                  </a:cubicBezTo>
                  <a:cubicBezTo>
                    <a:pt x="276225" y="1697174"/>
                    <a:pt x="685619" y="2105025"/>
                    <a:pt x="1190625" y="2105025"/>
                  </a:cubicBezTo>
                  <a:cubicBezTo>
                    <a:pt x="1697269" y="2105025"/>
                    <a:pt x="2105025" y="1697174"/>
                    <a:pt x="2105025" y="1190625"/>
                  </a:cubicBezTo>
                  <a:cubicBezTo>
                    <a:pt x="2105025" y="685619"/>
                    <a:pt x="1697269" y="276225"/>
                    <a:pt x="1190625" y="276225"/>
                  </a:cubicBezTo>
                  <a:close/>
                </a:path>
              </a:pathLst>
            </a:custGeom>
            <a:gradFill>
              <a:gsLst>
                <a:gs pos="5000">
                  <a:schemeClr val="accent2">
                    <a:lumMod val="60000"/>
                    <a:lumOff val="40000"/>
                  </a:schemeClr>
                </a:gs>
                <a:gs pos="99000">
                  <a:schemeClr val="accent2">
                    <a:lumMod val="60000"/>
                    <a:lumOff val="40000"/>
                  </a:schemeClr>
                </a:gs>
              </a:gsLst>
              <a:lin ang="10800000" scaled="0"/>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68" name="椭圆 67">
            <a:extLst>
              <a:ext uri="{FF2B5EF4-FFF2-40B4-BE49-F238E27FC236}">
                <a16:creationId xmlns:a16="http://schemas.microsoft.com/office/drawing/2014/main" id="{E33ECCA6-4B11-1C4B-2292-84742B330DC0}"/>
              </a:ext>
            </a:extLst>
          </p:cNvPr>
          <p:cNvSpPr/>
          <p:nvPr/>
        </p:nvSpPr>
        <p:spPr>
          <a:xfrm>
            <a:off x="4941872" y="3270579"/>
            <a:ext cx="2067005" cy="2067005"/>
          </a:xfrm>
          <a:prstGeom prst="ellipse">
            <a:avLst/>
          </a:prstGeom>
          <a:solidFill>
            <a:schemeClr val="bg1"/>
          </a:solidFill>
          <a:ln>
            <a:noFill/>
          </a:ln>
          <a:effectLst>
            <a:outerShdw blurRad="317500" sx="102000" sy="102000" algn="ctr"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gaoding-27-1">
            <a:extLst>
              <a:ext uri="{FF2B5EF4-FFF2-40B4-BE49-F238E27FC236}">
                <a16:creationId xmlns:a16="http://schemas.microsoft.com/office/drawing/2014/main" id="{27C23E94-F269-4881-81C0-6DE31627C8BA}"/>
              </a:ext>
            </a:extLst>
          </p:cNvPr>
          <p:cNvSpPr txBox="1"/>
          <p:nvPr/>
        </p:nvSpPr>
        <p:spPr>
          <a:xfrm>
            <a:off x="5436765" y="3874256"/>
            <a:ext cx="1077218" cy="430887"/>
          </a:xfrm>
          <a:prstGeom prst="rect">
            <a:avLst/>
          </a:prstGeom>
          <a:noFill/>
        </p:spPr>
        <p:txBody>
          <a:bodyPr wrap="none" lIns="0" tIns="0" rIns="0" bIns="0" rtlCol="0">
            <a:spAutoFit/>
          </a:bodyPr>
          <a:lstStyle/>
          <a:p>
            <a:r>
              <a:rPr lang="zh-CN" altLang="en-US" sz="2800" b="1" dirty="0">
                <a:gradFill>
                  <a:gsLst>
                    <a:gs pos="4000">
                      <a:schemeClr val="accent1"/>
                    </a:gs>
                    <a:gs pos="100000">
                      <a:schemeClr val="accent3">
                        <a:lumMod val="87000"/>
                        <a:lumOff val="13000"/>
                      </a:schemeClr>
                    </a:gs>
                  </a:gsLst>
                  <a:lin ang="0" scaled="0"/>
                </a:gradFill>
                <a:latin typeface="+mj-ea"/>
                <a:ea typeface="+mj-ea"/>
                <a:cs typeface="+mn-ea"/>
                <a:sym typeface="+mn-lt"/>
              </a:rPr>
              <a:t>关键词</a:t>
            </a:r>
          </a:p>
        </p:txBody>
      </p:sp>
      <p:sp>
        <p:nvSpPr>
          <p:cNvPr id="55" name="gaoding-27-2">
            <a:extLst>
              <a:ext uri="{FF2B5EF4-FFF2-40B4-BE49-F238E27FC236}">
                <a16:creationId xmlns:a16="http://schemas.microsoft.com/office/drawing/2014/main" id="{5375D706-105E-ED04-484E-75F4613DA385}"/>
              </a:ext>
            </a:extLst>
          </p:cNvPr>
          <p:cNvSpPr txBox="1"/>
          <p:nvPr/>
        </p:nvSpPr>
        <p:spPr>
          <a:xfrm>
            <a:off x="5324555" y="4363539"/>
            <a:ext cx="1301638" cy="299634"/>
          </a:xfrm>
          <a:prstGeom prst="rect">
            <a:avLst/>
          </a:prstGeom>
          <a:noFill/>
        </p:spPr>
        <p:txBody>
          <a:bodyPr wrap="none" lIns="0" tIns="0" rIns="0" bIns="0" rtlCol="0">
            <a:spAutoFit/>
          </a:bodyPr>
          <a:lstStyle/>
          <a:p>
            <a:pPr algn="ctr">
              <a:lnSpc>
                <a:spcPct val="130000"/>
              </a:lnSpc>
            </a:pPr>
            <a:r>
              <a:rPr lang="zh-CN" altLang="en-US" sz="1600" dirty="0">
                <a:latin typeface="+mn-ea"/>
                <a:cs typeface="OPPOSans L" panose="00020600040101010101" pitchFamily="18" charset="-122"/>
                <a:sym typeface="+mn-lt"/>
              </a:rPr>
              <a:t>正文内容</a:t>
            </a:r>
            <a:r>
              <a:rPr lang="en-US" altLang="zh-CN" sz="1600" dirty="0">
                <a:latin typeface="+mn-ea"/>
                <a:cs typeface="OPPOSans L" panose="00020600040101010101" pitchFamily="18" charset="-122"/>
                <a:sym typeface="+mn-lt"/>
              </a:rPr>
              <a:t>/</a:t>
            </a:r>
            <a:r>
              <a:rPr lang="zh-CN" altLang="en-US" sz="1600" dirty="0">
                <a:latin typeface="+mn-ea"/>
                <a:cs typeface="OPPOSans L" panose="00020600040101010101" pitchFamily="18" charset="-122"/>
                <a:sym typeface="+mn-lt"/>
              </a:rPr>
              <a:t>短句</a:t>
            </a:r>
          </a:p>
        </p:txBody>
      </p:sp>
      <p:cxnSp>
        <p:nvCxnSpPr>
          <p:cNvPr id="35" name="gaoding-9">
            <a:extLst>
              <a:ext uri="{FF2B5EF4-FFF2-40B4-BE49-F238E27FC236}">
                <a16:creationId xmlns:a16="http://schemas.microsoft.com/office/drawing/2014/main" id="{27595315-764E-E638-4DA6-20B020610525}"/>
              </a:ext>
            </a:extLst>
          </p:cNvPr>
          <p:cNvCxnSpPr>
            <a:cxnSpLocks/>
            <a:endCxn id="50" idx="1"/>
          </p:cNvCxnSpPr>
          <p:nvPr/>
        </p:nvCxnSpPr>
        <p:spPr>
          <a:xfrm>
            <a:off x="3783951" y="4062457"/>
            <a:ext cx="460723" cy="424562"/>
          </a:xfrm>
          <a:prstGeom prst="line">
            <a:avLst/>
          </a:prstGeom>
          <a:ln w="317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gaoding-24">
            <a:extLst>
              <a:ext uri="{FF2B5EF4-FFF2-40B4-BE49-F238E27FC236}">
                <a16:creationId xmlns:a16="http://schemas.microsoft.com/office/drawing/2014/main" id="{19B63401-6B42-8A3A-A9CE-2207D019043A}"/>
              </a:ext>
            </a:extLst>
          </p:cNvPr>
          <p:cNvSpPr/>
          <p:nvPr/>
        </p:nvSpPr>
        <p:spPr>
          <a:xfrm>
            <a:off x="4218817" y="4461163"/>
            <a:ext cx="176560" cy="176559"/>
          </a:xfrm>
          <a:prstGeom prst="ellipse">
            <a:avLst/>
          </a:prstGeom>
          <a:solidFill>
            <a:schemeClr val="accent1"/>
          </a:solidFill>
          <a:ln w="3175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gaoding-7">
            <a:extLst>
              <a:ext uri="{FF2B5EF4-FFF2-40B4-BE49-F238E27FC236}">
                <a16:creationId xmlns:a16="http://schemas.microsoft.com/office/drawing/2014/main" id="{BA65084E-B823-5B3F-77A9-186AE28930AF}"/>
              </a:ext>
            </a:extLst>
          </p:cNvPr>
          <p:cNvSpPr/>
          <p:nvPr/>
        </p:nvSpPr>
        <p:spPr>
          <a:xfrm flipV="1">
            <a:off x="8142297" y="2075708"/>
            <a:ext cx="2419324" cy="1695290"/>
          </a:xfrm>
          <a:prstGeom prst="roundRect">
            <a:avLst>
              <a:gd name="adj" fmla="val 6077"/>
            </a:avLst>
          </a:prstGeom>
          <a:gradFill>
            <a:gsLst>
              <a:gs pos="0">
                <a:schemeClr val="bg1">
                  <a:alpha val="50000"/>
                </a:schemeClr>
              </a:gs>
              <a:gs pos="100000">
                <a:schemeClr val="bg1"/>
              </a:gs>
            </a:gsLst>
            <a:lin ang="5400000" scaled="1"/>
          </a:gradFill>
          <a:ln>
            <a:gradFill>
              <a:gsLst>
                <a:gs pos="0">
                  <a:schemeClr val="accent2">
                    <a:lumMod val="20000"/>
                    <a:lumOff val="80000"/>
                    <a:alpha val="0"/>
                  </a:schemeClr>
                </a:gs>
                <a:gs pos="100000">
                  <a:schemeClr val="accent2">
                    <a:lumMod val="20000"/>
                    <a:lumOff val="80000"/>
                  </a:schemeClr>
                </a:gs>
              </a:gsLst>
              <a:lin ang="5400000" scaled="1"/>
            </a:gradFill>
          </a:ln>
          <a:effectLst>
            <a:outerShdw blurRad="254000" dist="38100" dir="2700000" algn="tl" rotWithShape="0">
              <a:schemeClr val="accent1">
                <a:lumMod val="20000"/>
                <a:lumOff val="8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latin typeface="OPPOSans B" panose="00020600040101010101" pitchFamily="18" charset="-122"/>
              <a:ea typeface="OPPOSans B" panose="00020600040101010101" pitchFamily="18" charset="-122"/>
            </a:endParaRPr>
          </a:p>
        </p:txBody>
      </p:sp>
      <p:sp>
        <p:nvSpPr>
          <p:cNvPr id="80" name="gaoding-11">
            <a:extLst>
              <a:ext uri="{FF2B5EF4-FFF2-40B4-BE49-F238E27FC236}">
                <a16:creationId xmlns:a16="http://schemas.microsoft.com/office/drawing/2014/main" id="{0A2C179F-D26E-365D-5DD4-0CE1BD7F6358}"/>
              </a:ext>
            </a:extLst>
          </p:cNvPr>
          <p:cNvSpPr txBox="1"/>
          <p:nvPr/>
        </p:nvSpPr>
        <p:spPr>
          <a:xfrm flipH="1">
            <a:off x="8874907" y="2275300"/>
            <a:ext cx="954107" cy="40011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latin typeface="OPPOSans B" panose="00020600040101010101" pitchFamily="18" charset="-122"/>
                <a:ea typeface="OPPOSans B" panose="00020600040101010101" pitchFamily="18" charset="-122"/>
                <a:cs typeface="+mn-cs"/>
                <a:sym typeface="Arial" panose="020B0604020202020204" pitchFamily="34" charset="0"/>
              </a:rPr>
              <a:t>关键词</a:t>
            </a:r>
            <a:endParaRPr kumimoji="0" lang="zh-CN" altLang="en-US" sz="1400" b="0" i="0" u="none" strike="noStrike" kern="1200" cap="none" spc="0" normalizeH="0" baseline="0" noProof="0" dirty="0">
              <a:ln>
                <a:noFill/>
              </a:ln>
              <a:effectLst/>
              <a:uLnTx/>
              <a:uFillTx/>
              <a:latin typeface="OPPOSans B" panose="00020600040101010101" pitchFamily="18" charset="-122"/>
              <a:ea typeface="OPPOSans B" panose="00020600040101010101" pitchFamily="18" charset="-122"/>
              <a:cs typeface="+mn-cs"/>
              <a:sym typeface="Arial" panose="020B0604020202020204" pitchFamily="34" charset="0"/>
            </a:endParaRPr>
          </a:p>
        </p:txBody>
      </p:sp>
      <p:cxnSp>
        <p:nvCxnSpPr>
          <p:cNvPr id="85" name="gaoding-10">
            <a:extLst>
              <a:ext uri="{FF2B5EF4-FFF2-40B4-BE49-F238E27FC236}">
                <a16:creationId xmlns:a16="http://schemas.microsoft.com/office/drawing/2014/main" id="{CF5C994E-83D3-4268-B9F8-BEE429EE784C}"/>
              </a:ext>
            </a:extLst>
          </p:cNvPr>
          <p:cNvCxnSpPr>
            <a:cxnSpLocks/>
          </p:cNvCxnSpPr>
          <p:nvPr/>
        </p:nvCxnSpPr>
        <p:spPr>
          <a:xfrm>
            <a:off x="7035800" y="2842071"/>
            <a:ext cx="3194050" cy="0"/>
          </a:xfrm>
          <a:prstGeom prst="line">
            <a:avLst/>
          </a:prstGeom>
          <a:ln w="31750" cap="rnd">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86" name="gaoding-9">
            <a:extLst>
              <a:ext uri="{FF2B5EF4-FFF2-40B4-BE49-F238E27FC236}">
                <a16:creationId xmlns:a16="http://schemas.microsoft.com/office/drawing/2014/main" id="{30295525-CA31-55EA-8447-AA62CD8C74F3}"/>
              </a:ext>
            </a:extLst>
          </p:cNvPr>
          <p:cNvCxnSpPr>
            <a:cxnSpLocks/>
          </p:cNvCxnSpPr>
          <p:nvPr/>
        </p:nvCxnSpPr>
        <p:spPr>
          <a:xfrm flipH="1">
            <a:off x="6706202" y="2841815"/>
            <a:ext cx="317620" cy="345663"/>
          </a:xfrm>
          <a:prstGeom prst="line">
            <a:avLst/>
          </a:prstGeom>
          <a:ln w="317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87" name="gaoding-24">
            <a:extLst>
              <a:ext uri="{FF2B5EF4-FFF2-40B4-BE49-F238E27FC236}">
                <a16:creationId xmlns:a16="http://schemas.microsoft.com/office/drawing/2014/main" id="{17959ED8-30E3-58B7-31A2-4D457C4022A8}"/>
              </a:ext>
            </a:extLst>
          </p:cNvPr>
          <p:cNvSpPr/>
          <p:nvPr/>
        </p:nvSpPr>
        <p:spPr>
          <a:xfrm flipH="1">
            <a:off x="6556222" y="3138847"/>
            <a:ext cx="177238" cy="177237"/>
          </a:xfrm>
          <a:prstGeom prst="ellipse">
            <a:avLst/>
          </a:prstGeom>
          <a:solidFill>
            <a:schemeClr val="accent1"/>
          </a:solidFill>
          <a:ln w="3175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gaoding-7">
            <a:extLst>
              <a:ext uri="{FF2B5EF4-FFF2-40B4-BE49-F238E27FC236}">
                <a16:creationId xmlns:a16="http://schemas.microsoft.com/office/drawing/2014/main" id="{5D5BD788-1BDA-E04D-9D0F-1B37DD33F82A}"/>
              </a:ext>
            </a:extLst>
          </p:cNvPr>
          <p:cNvSpPr/>
          <p:nvPr/>
        </p:nvSpPr>
        <p:spPr>
          <a:xfrm flipV="1">
            <a:off x="8619693" y="4383558"/>
            <a:ext cx="2419324" cy="1695290"/>
          </a:xfrm>
          <a:prstGeom prst="roundRect">
            <a:avLst>
              <a:gd name="adj" fmla="val 6077"/>
            </a:avLst>
          </a:prstGeom>
          <a:gradFill>
            <a:gsLst>
              <a:gs pos="0">
                <a:schemeClr val="bg1">
                  <a:alpha val="50000"/>
                </a:schemeClr>
              </a:gs>
              <a:gs pos="100000">
                <a:schemeClr val="bg1"/>
              </a:gs>
            </a:gsLst>
            <a:lin ang="5400000" scaled="1"/>
          </a:gradFill>
          <a:ln>
            <a:gradFill>
              <a:gsLst>
                <a:gs pos="0">
                  <a:schemeClr val="accent2">
                    <a:lumMod val="20000"/>
                    <a:lumOff val="80000"/>
                    <a:alpha val="0"/>
                  </a:schemeClr>
                </a:gs>
                <a:gs pos="100000">
                  <a:schemeClr val="accent2">
                    <a:lumMod val="20000"/>
                    <a:lumOff val="80000"/>
                  </a:schemeClr>
                </a:gs>
              </a:gsLst>
              <a:lin ang="5400000" scaled="1"/>
            </a:gradFill>
          </a:ln>
          <a:effectLst>
            <a:outerShdw blurRad="254000" dist="38100" dir="2700000" algn="tl" rotWithShape="0">
              <a:schemeClr val="accent1">
                <a:lumMod val="20000"/>
                <a:lumOff val="8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latin typeface="OPPOSans B" panose="00020600040101010101" pitchFamily="18" charset="-122"/>
              <a:ea typeface="OPPOSans B" panose="00020600040101010101" pitchFamily="18" charset="-122"/>
            </a:endParaRPr>
          </a:p>
        </p:txBody>
      </p:sp>
      <p:sp>
        <p:nvSpPr>
          <p:cNvPr id="91" name="gaoding-11">
            <a:extLst>
              <a:ext uri="{FF2B5EF4-FFF2-40B4-BE49-F238E27FC236}">
                <a16:creationId xmlns:a16="http://schemas.microsoft.com/office/drawing/2014/main" id="{22DD376E-2CBC-5A8F-9D35-F908957F8F3D}"/>
              </a:ext>
            </a:extLst>
          </p:cNvPr>
          <p:cNvSpPr txBox="1"/>
          <p:nvPr/>
        </p:nvSpPr>
        <p:spPr>
          <a:xfrm flipH="1">
            <a:off x="9352303" y="4583150"/>
            <a:ext cx="954107" cy="40011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effectLst/>
                <a:uLnTx/>
                <a:uFillTx/>
                <a:latin typeface="OPPOSans B" panose="00020600040101010101" pitchFamily="18" charset="-122"/>
                <a:ea typeface="OPPOSans B" panose="00020600040101010101" pitchFamily="18" charset="-122"/>
                <a:cs typeface="+mn-cs"/>
                <a:sym typeface="Arial" panose="020B0604020202020204" pitchFamily="34" charset="0"/>
              </a:rPr>
              <a:t>关键词</a:t>
            </a:r>
            <a:endParaRPr kumimoji="0" lang="zh-CN" altLang="en-US" sz="1400" b="0" i="0" u="none" strike="noStrike" kern="1200" cap="none" spc="0" normalizeH="0" baseline="0" noProof="0" dirty="0">
              <a:ln>
                <a:noFill/>
              </a:ln>
              <a:effectLst/>
              <a:uLnTx/>
              <a:uFillTx/>
              <a:latin typeface="OPPOSans B" panose="00020600040101010101" pitchFamily="18" charset="-122"/>
              <a:ea typeface="OPPOSans B" panose="00020600040101010101" pitchFamily="18" charset="-122"/>
              <a:cs typeface="+mn-cs"/>
              <a:sym typeface="Arial" panose="020B0604020202020204" pitchFamily="34" charset="0"/>
            </a:endParaRPr>
          </a:p>
        </p:txBody>
      </p:sp>
      <p:cxnSp>
        <p:nvCxnSpPr>
          <p:cNvPr id="92" name="gaoding-10">
            <a:extLst>
              <a:ext uri="{FF2B5EF4-FFF2-40B4-BE49-F238E27FC236}">
                <a16:creationId xmlns:a16="http://schemas.microsoft.com/office/drawing/2014/main" id="{3778DB1B-EC70-ED7E-A004-574CF1D237B7}"/>
              </a:ext>
            </a:extLst>
          </p:cNvPr>
          <p:cNvCxnSpPr>
            <a:cxnSpLocks/>
          </p:cNvCxnSpPr>
          <p:nvPr/>
        </p:nvCxnSpPr>
        <p:spPr>
          <a:xfrm>
            <a:off x="7714775" y="5149921"/>
            <a:ext cx="3001717" cy="0"/>
          </a:xfrm>
          <a:prstGeom prst="line">
            <a:avLst/>
          </a:prstGeom>
          <a:ln w="31750" cap="rnd">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93" name="gaoding-9">
            <a:extLst>
              <a:ext uri="{FF2B5EF4-FFF2-40B4-BE49-F238E27FC236}">
                <a16:creationId xmlns:a16="http://schemas.microsoft.com/office/drawing/2014/main" id="{22E8C7B6-0A0E-2699-FE33-7DD44EDD6D42}"/>
              </a:ext>
            </a:extLst>
          </p:cNvPr>
          <p:cNvCxnSpPr>
            <a:cxnSpLocks/>
            <a:endCxn id="94" idx="1"/>
          </p:cNvCxnSpPr>
          <p:nvPr/>
        </p:nvCxnSpPr>
        <p:spPr>
          <a:xfrm flipH="1">
            <a:off x="7216932" y="5150764"/>
            <a:ext cx="495145" cy="323998"/>
          </a:xfrm>
          <a:prstGeom prst="line">
            <a:avLst/>
          </a:prstGeom>
          <a:ln w="317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94" name="gaoding-24">
            <a:extLst>
              <a:ext uri="{FF2B5EF4-FFF2-40B4-BE49-F238E27FC236}">
                <a16:creationId xmlns:a16="http://schemas.microsoft.com/office/drawing/2014/main" id="{301E7E1E-645B-390E-09BB-E77938E69E60}"/>
              </a:ext>
            </a:extLst>
          </p:cNvPr>
          <p:cNvSpPr/>
          <p:nvPr/>
        </p:nvSpPr>
        <p:spPr>
          <a:xfrm flipH="1">
            <a:off x="7113761" y="5457061"/>
            <a:ext cx="120872" cy="120871"/>
          </a:xfrm>
          <a:prstGeom prst="ellipse">
            <a:avLst/>
          </a:prstGeom>
          <a:solidFill>
            <a:schemeClr val="accent1"/>
          </a:solidFill>
          <a:ln w="3175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1" name="文本框 110">
            <a:extLst>
              <a:ext uri="{FF2B5EF4-FFF2-40B4-BE49-F238E27FC236}">
                <a16:creationId xmlns:a16="http://schemas.microsoft.com/office/drawing/2014/main" id="{82F651AB-02CF-5F63-C4C3-E7DB4108A924}"/>
              </a:ext>
            </a:extLst>
          </p:cNvPr>
          <p:cNvSpPr txBox="1"/>
          <p:nvPr/>
        </p:nvSpPr>
        <p:spPr>
          <a:xfrm>
            <a:off x="1191584" y="4250950"/>
            <a:ext cx="2073014" cy="584775"/>
          </a:xfrm>
          <a:prstGeom prst="rect">
            <a:avLst/>
          </a:prstGeom>
          <a:noFill/>
          <a:effectLst/>
        </p:spPr>
        <p:txBody>
          <a:bodyPr vert="horz" lIns="91440" tIns="45720" rIns="91440" bIns="45720" rtlCol="0">
            <a:spAutoFit/>
          </a:bodyPr>
          <a:lstStyle/>
          <a:p>
            <a:pPr algn="ctr"/>
            <a:r>
              <a:rPr lang="zh-CN" altLang="en-US" sz="1600" b="1" dirty="0">
                <a:solidFill>
                  <a:schemeClr val="tx1">
                    <a:lumMod val="75000"/>
                    <a:lumOff val="25000"/>
                  </a:schemeClr>
                </a:solidFill>
                <a:effectLst/>
              </a:rPr>
              <a:t>请在这里输入正文内容</a:t>
            </a:r>
          </a:p>
        </p:txBody>
      </p:sp>
      <p:sp>
        <p:nvSpPr>
          <p:cNvPr id="112" name="文本框 111">
            <a:extLst>
              <a:ext uri="{FF2B5EF4-FFF2-40B4-BE49-F238E27FC236}">
                <a16:creationId xmlns:a16="http://schemas.microsoft.com/office/drawing/2014/main" id="{6579A5A0-8B6A-F26E-1ED4-997595BEED11}"/>
              </a:ext>
            </a:extLst>
          </p:cNvPr>
          <p:cNvSpPr txBox="1"/>
          <p:nvPr/>
        </p:nvSpPr>
        <p:spPr>
          <a:xfrm>
            <a:off x="8315452" y="3033166"/>
            <a:ext cx="2073014" cy="584775"/>
          </a:xfrm>
          <a:prstGeom prst="rect">
            <a:avLst/>
          </a:prstGeom>
          <a:noFill/>
          <a:effectLst/>
        </p:spPr>
        <p:txBody>
          <a:bodyPr vert="horz" lIns="91440" tIns="45720" rIns="91440" bIns="45720" rtlCol="0">
            <a:spAutoFit/>
          </a:bodyPr>
          <a:lstStyle/>
          <a:p>
            <a:pPr algn="ctr"/>
            <a:r>
              <a:rPr lang="zh-CN" altLang="en-US" sz="1600" b="1" dirty="0">
                <a:solidFill>
                  <a:schemeClr val="tx1">
                    <a:lumMod val="75000"/>
                    <a:lumOff val="25000"/>
                  </a:schemeClr>
                </a:solidFill>
                <a:effectLst/>
              </a:rPr>
              <a:t>请在这里输入正文内容</a:t>
            </a:r>
          </a:p>
        </p:txBody>
      </p:sp>
      <p:sp>
        <p:nvSpPr>
          <p:cNvPr id="113" name="文本框 112">
            <a:extLst>
              <a:ext uri="{FF2B5EF4-FFF2-40B4-BE49-F238E27FC236}">
                <a16:creationId xmlns:a16="http://schemas.microsoft.com/office/drawing/2014/main" id="{443C961B-AF97-3D21-3854-3DA619674E32}"/>
              </a:ext>
            </a:extLst>
          </p:cNvPr>
          <p:cNvSpPr txBox="1"/>
          <p:nvPr/>
        </p:nvSpPr>
        <p:spPr>
          <a:xfrm>
            <a:off x="8792848" y="5341016"/>
            <a:ext cx="2073014" cy="584775"/>
          </a:xfrm>
          <a:prstGeom prst="rect">
            <a:avLst/>
          </a:prstGeom>
          <a:noFill/>
          <a:effectLst/>
        </p:spPr>
        <p:txBody>
          <a:bodyPr vert="horz" lIns="91440" tIns="45720" rIns="91440" bIns="45720" rtlCol="0">
            <a:spAutoFit/>
          </a:bodyPr>
          <a:lstStyle/>
          <a:p>
            <a:pPr algn="ctr"/>
            <a:r>
              <a:rPr lang="zh-CN" altLang="en-US" sz="1600" b="1" dirty="0">
                <a:solidFill>
                  <a:schemeClr val="tx1">
                    <a:lumMod val="75000"/>
                    <a:lumOff val="25000"/>
                  </a:schemeClr>
                </a:solidFill>
                <a:effectLst/>
              </a:rPr>
              <a:t>请在这里输入正文内容</a:t>
            </a:r>
          </a:p>
        </p:txBody>
      </p:sp>
      <p:sp>
        <p:nvSpPr>
          <p:cNvPr id="38" name="标题 1">
            <a:extLst>
              <a:ext uri="{FF2B5EF4-FFF2-40B4-BE49-F238E27FC236}">
                <a16:creationId xmlns:a16="http://schemas.microsoft.com/office/drawing/2014/main" id="{D4737B6D-EFC1-45D7-267D-16307FB13528}"/>
              </a:ext>
            </a:extLst>
          </p:cNvPr>
          <p:cNvSpPr txBox="1">
            <a:spLocks/>
          </p:cNvSpPr>
          <p:nvPr/>
        </p:nvSpPr>
        <p:spPr>
          <a:xfrm>
            <a:off x="1609426" y="461375"/>
            <a:ext cx="7238241" cy="765175"/>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sz="3200" kern="1200">
                <a:gradFill>
                  <a:gsLst>
                    <a:gs pos="100000">
                      <a:schemeClr val="accent1">
                        <a:lumMod val="75000"/>
                      </a:schemeClr>
                    </a:gs>
                    <a:gs pos="0">
                      <a:schemeClr val="accent1">
                        <a:lumMod val="75000"/>
                        <a:lumOff val="25000"/>
                      </a:schemeClr>
                    </a:gs>
                  </a:gsLst>
                  <a:lin ang="5400000" scaled="0"/>
                </a:gradFill>
                <a:latin typeface="+mj-lt"/>
                <a:ea typeface="+mj-ea"/>
                <a:cs typeface="+mj-cs"/>
              </a:defRPr>
            </a:lvl1pPr>
          </a:lstStyle>
          <a:p>
            <a:r>
              <a:rPr lang="zh-CN" altLang="en-US" dirty="0"/>
              <a:t>在这里输入第一段标题</a:t>
            </a:r>
          </a:p>
        </p:txBody>
      </p:sp>
      <p:sp>
        <p:nvSpPr>
          <p:cNvPr id="39" name="文本框 38">
            <a:extLst>
              <a:ext uri="{FF2B5EF4-FFF2-40B4-BE49-F238E27FC236}">
                <a16:creationId xmlns:a16="http://schemas.microsoft.com/office/drawing/2014/main" id="{15022C00-2A66-E771-1079-8EEAD5252F36}"/>
              </a:ext>
            </a:extLst>
          </p:cNvPr>
          <p:cNvSpPr txBox="1"/>
          <p:nvPr/>
        </p:nvSpPr>
        <p:spPr>
          <a:xfrm>
            <a:off x="1609426" y="180561"/>
            <a:ext cx="1253869"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PART-03</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40" name="文本框 39">
            <a:extLst>
              <a:ext uri="{FF2B5EF4-FFF2-40B4-BE49-F238E27FC236}">
                <a16:creationId xmlns:a16="http://schemas.microsoft.com/office/drawing/2014/main" id="{8F158D41-C70E-B8B1-57D0-6D176A5F013C}"/>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p>
        </p:txBody>
      </p:sp>
      <p:grpSp>
        <p:nvGrpSpPr>
          <p:cNvPr id="41" name="组合 40">
            <a:extLst>
              <a:ext uri="{FF2B5EF4-FFF2-40B4-BE49-F238E27FC236}">
                <a16:creationId xmlns:a16="http://schemas.microsoft.com/office/drawing/2014/main" id="{69E76FF5-C0E5-DD71-47A3-FDC2591122D2}"/>
              </a:ext>
            </a:extLst>
          </p:cNvPr>
          <p:cNvGrpSpPr/>
          <p:nvPr/>
        </p:nvGrpSpPr>
        <p:grpSpPr>
          <a:xfrm>
            <a:off x="3624151" y="1355887"/>
            <a:ext cx="4955750" cy="459250"/>
            <a:chOff x="3624151" y="1355887"/>
            <a:chExt cx="4955750" cy="459250"/>
          </a:xfrm>
        </p:grpSpPr>
        <p:grpSp>
          <p:nvGrpSpPr>
            <p:cNvPr id="42" name="组合 41">
              <a:extLst>
                <a:ext uri="{FF2B5EF4-FFF2-40B4-BE49-F238E27FC236}">
                  <a16:creationId xmlns:a16="http://schemas.microsoft.com/office/drawing/2014/main" id="{F21373DB-7F9D-F364-2BDB-64EECEC5C282}"/>
                </a:ext>
              </a:extLst>
            </p:cNvPr>
            <p:cNvGrpSpPr/>
            <p:nvPr/>
          </p:nvGrpSpPr>
          <p:grpSpPr>
            <a:xfrm>
              <a:off x="3624151" y="1355887"/>
              <a:ext cx="374523" cy="459250"/>
              <a:chOff x="2474686" y="1355887"/>
              <a:chExt cx="374523" cy="459250"/>
            </a:xfrm>
          </p:grpSpPr>
          <p:sp>
            <p:nvSpPr>
              <p:cNvPr id="47" name="平行四边形 46">
                <a:extLst>
                  <a:ext uri="{FF2B5EF4-FFF2-40B4-BE49-F238E27FC236}">
                    <a16:creationId xmlns:a16="http://schemas.microsoft.com/office/drawing/2014/main" id="{73238708-CD15-A596-4E73-5DC27C7DCBB0}"/>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48" name="平行四边形 47">
                <a:extLst>
                  <a:ext uri="{FF2B5EF4-FFF2-40B4-BE49-F238E27FC236}">
                    <a16:creationId xmlns:a16="http://schemas.microsoft.com/office/drawing/2014/main" id="{563D3B1F-6A5C-B7E4-F2EB-B293D70644BB}"/>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43" name="组合 42">
              <a:extLst>
                <a:ext uri="{FF2B5EF4-FFF2-40B4-BE49-F238E27FC236}">
                  <a16:creationId xmlns:a16="http://schemas.microsoft.com/office/drawing/2014/main" id="{C8BCFEE1-3074-E563-F66F-11452974A269}"/>
                </a:ext>
              </a:extLst>
            </p:cNvPr>
            <p:cNvGrpSpPr/>
            <p:nvPr/>
          </p:nvGrpSpPr>
          <p:grpSpPr>
            <a:xfrm>
              <a:off x="8205378" y="1355887"/>
              <a:ext cx="374523" cy="459250"/>
              <a:chOff x="9218092" y="1355887"/>
              <a:chExt cx="374523" cy="459250"/>
            </a:xfrm>
          </p:grpSpPr>
          <p:sp>
            <p:nvSpPr>
              <p:cNvPr id="45" name="平行四边形 44">
                <a:extLst>
                  <a:ext uri="{FF2B5EF4-FFF2-40B4-BE49-F238E27FC236}">
                    <a16:creationId xmlns:a16="http://schemas.microsoft.com/office/drawing/2014/main" id="{4B3225DB-0392-A84A-9516-CC812EA664B2}"/>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46" name="平行四边形 45">
                <a:extLst>
                  <a:ext uri="{FF2B5EF4-FFF2-40B4-BE49-F238E27FC236}">
                    <a16:creationId xmlns:a16="http://schemas.microsoft.com/office/drawing/2014/main" id="{FF617E7C-FF48-1FB1-B03D-3FAACABFD9DF}"/>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44" name="直接连接符 43">
              <a:extLst>
                <a:ext uri="{FF2B5EF4-FFF2-40B4-BE49-F238E27FC236}">
                  <a16:creationId xmlns:a16="http://schemas.microsoft.com/office/drawing/2014/main" id="{01BD7B1F-D631-4B85-9E0B-405664FF61B5}"/>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584215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EB27D54-F3E1-6F8B-8C3B-D935B0D2E675}"/>
              </a:ext>
            </a:extLst>
          </p:cNvPr>
          <p:cNvSpPr txBox="1"/>
          <p:nvPr/>
        </p:nvSpPr>
        <p:spPr>
          <a:xfrm>
            <a:off x="3405623" y="3114807"/>
            <a:ext cx="5380754" cy="874624"/>
          </a:xfrm>
          <a:prstGeom prst="rect">
            <a:avLst/>
          </a:prstGeom>
          <a:noFill/>
          <a:effectLst/>
        </p:spPr>
        <p:txBody>
          <a:bodyPr wrap="none" lIns="124358" tIns="62179" rIns="124358" bIns="62179" rtlCol="0">
            <a:spAutoFit/>
          </a:bodyPr>
          <a:lstStyle/>
          <a:p>
            <a:pPr algn="ctr">
              <a:lnSpc>
                <a:spcPct val="130000"/>
              </a:lnSpc>
            </a:pPr>
            <a:r>
              <a:rPr lang="zh-CN" altLang="en-US" sz="4000" dirty="0">
                <a:gradFill flip="none" rotWithShape="1">
                  <a:gsLst>
                    <a:gs pos="0">
                      <a:schemeClr val="accent1">
                        <a:lumMod val="60000"/>
                        <a:lumOff val="40000"/>
                      </a:schemeClr>
                    </a:gs>
                    <a:gs pos="100000">
                      <a:schemeClr val="accent1"/>
                    </a:gs>
                  </a:gsLst>
                  <a:lin ang="5400000" scaled="0"/>
                  <a:tileRect/>
                </a:gradFill>
                <a:effectLst>
                  <a:outerShdw blurRad="63500" dist="12700" sx="101000" sy="101000" algn="ctr" rotWithShape="0">
                    <a:schemeClr val="accent1">
                      <a:alpha val="20000"/>
                    </a:schemeClr>
                  </a:outerShdw>
                </a:effectLst>
                <a:latin typeface="+mj-ea"/>
                <a:ea typeface="+mj-ea"/>
              </a:rPr>
              <a:t>在这里输入第一段标题</a:t>
            </a:r>
          </a:p>
        </p:txBody>
      </p:sp>
      <p:grpSp>
        <p:nvGrpSpPr>
          <p:cNvPr id="4" name="组合 3">
            <a:extLst>
              <a:ext uri="{FF2B5EF4-FFF2-40B4-BE49-F238E27FC236}">
                <a16:creationId xmlns:a16="http://schemas.microsoft.com/office/drawing/2014/main" id="{D50B033E-4CE9-F392-AD00-2CC8D658B4FC}"/>
              </a:ext>
            </a:extLst>
          </p:cNvPr>
          <p:cNvGrpSpPr/>
          <p:nvPr/>
        </p:nvGrpSpPr>
        <p:grpSpPr>
          <a:xfrm>
            <a:off x="5430979" y="1160463"/>
            <a:ext cx="1270466" cy="1270466"/>
            <a:chOff x="5459851" y="1160463"/>
            <a:chExt cx="1270466" cy="1270466"/>
          </a:xfrm>
        </p:grpSpPr>
        <p:sp>
          <p:nvSpPr>
            <p:cNvPr id="5" name="椭圆 4">
              <a:extLst>
                <a:ext uri="{FF2B5EF4-FFF2-40B4-BE49-F238E27FC236}">
                  <a16:creationId xmlns:a16="http://schemas.microsoft.com/office/drawing/2014/main" id="{241AE2F5-B187-ED27-AE45-1E7D784F4B06}"/>
                </a:ext>
              </a:extLst>
            </p:cNvPr>
            <p:cNvSpPr/>
            <p:nvPr/>
          </p:nvSpPr>
          <p:spPr>
            <a:xfrm>
              <a:off x="5459851" y="1160463"/>
              <a:ext cx="1270466" cy="1270466"/>
            </a:xfrm>
            <a:prstGeom prst="ellipse">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596BE97-BB71-3E2F-B2CD-95E7DB09DBEB}"/>
                </a:ext>
              </a:extLst>
            </p:cNvPr>
            <p:cNvSpPr txBox="1"/>
            <p:nvPr/>
          </p:nvSpPr>
          <p:spPr>
            <a:xfrm>
              <a:off x="5503984" y="1380198"/>
              <a:ext cx="1182201" cy="830997"/>
            </a:xfrm>
            <a:prstGeom prst="rect">
              <a:avLst/>
            </a:prstGeom>
            <a:noFill/>
            <a:effectLst/>
          </p:spPr>
          <p:txBody>
            <a:bodyPr vert="horz" lIns="91440" tIns="45720" rIns="91440" bIns="45720" rtlCol="0">
              <a:spAutoFit/>
            </a:bodyPr>
            <a:lstStyle/>
            <a:p>
              <a:pPr algn="ctr"/>
              <a:r>
                <a:rPr lang="en-US" altLang="zh-CN" sz="4800" b="1" dirty="0">
                  <a:solidFill>
                    <a:srgbClr val="FFD791"/>
                  </a:solidFill>
                  <a:effectLst/>
                  <a:latin typeface="+mj-ea"/>
                  <a:ea typeface="+mj-ea"/>
                </a:rPr>
                <a:t>04</a:t>
              </a:r>
              <a:endParaRPr lang="zh-CN" altLang="en-US" sz="4800" b="1" dirty="0">
                <a:solidFill>
                  <a:srgbClr val="FFD791"/>
                </a:solidFill>
                <a:effectLst/>
                <a:latin typeface="+mj-ea"/>
                <a:ea typeface="+mj-ea"/>
              </a:endParaRPr>
            </a:p>
          </p:txBody>
        </p:sp>
      </p:grpSp>
      <p:sp>
        <p:nvSpPr>
          <p:cNvPr id="7" name="任意多边形: 形状 6">
            <a:extLst>
              <a:ext uri="{FF2B5EF4-FFF2-40B4-BE49-F238E27FC236}">
                <a16:creationId xmlns:a16="http://schemas.microsoft.com/office/drawing/2014/main" id="{39120D9D-3AF5-666B-43C7-28A238736E8B}"/>
              </a:ext>
            </a:extLst>
          </p:cNvPr>
          <p:cNvSpPr/>
          <p:nvPr/>
        </p:nvSpPr>
        <p:spPr>
          <a:xfrm rot="2700000">
            <a:off x="7028810" y="1576639"/>
            <a:ext cx="398788" cy="398787"/>
          </a:xfrm>
          <a:custGeom>
            <a:avLst/>
            <a:gdLst>
              <a:gd name="connsiteX0" fmla="*/ 0 w 1295156"/>
              <a:gd name="connsiteY0" fmla="*/ 0 h 1295154"/>
              <a:gd name="connsiteX1" fmla="*/ 22318 w 1295156"/>
              <a:gd name="connsiteY1" fmla="*/ 91411 h 1295154"/>
              <a:gd name="connsiteX2" fmla="*/ 463457 w 1295156"/>
              <a:gd name="connsiteY2" fmla="*/ 831697 h 1295154"/>
              <a:gd name="connsiteX3" fmla="*/ 1203743 w 1295156"/>
              <a:gd name="connsiteY3" fmla="*/ 1272835 h 1295154"/>
              <a:gd name="connsiteX4" fmla="*/ 1295156 w 1295156"/>
              <a:gd name="connsiteY4" fmla="*/ 1295154 h 1295154"/>
              <a:gd name="connsiteX5" fmla="*/ 0 w 1295156"/>
              <a:gd name="connsiteY5" fmla="*/ 1295154 h 129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156" h="1295154">
                <a:moveTo>
                  <a:pt x="0" y="0"/>
                </a:moveTo>
                <a:lnTo>
                  <a:pt x="22318" y="91411"/>
                </a:lnTo>
                <a:cubicBezTo>
                  <a:pt x="102525" y="362398"/>
                  <a:pt x="249571" y="617811"/>
                  <a:pt x="463457" y="831697"/>
                </a:cubicBezTo>
                <a:cubicBezTo>
                  <a:pt x="677342" y="1045582"/>
                  <a:pt x="932756" y="1192628"/>
                  <a:pt x="1203743" y="1272835"/>
                </a:cubicBezTo>
                <a:lnTo>
                  <a:pt x="1295156" y="1295154"/>
                </a:lnTo>
                <a:lnTo>
                  <a:pt x="0" y="1295154"/>
                </a:lnTo>
                <a:close/>
              </a:path>
            </a:pathLst>
          </a:custGeom>
          <a:gradFill flip="none" rotWithShape="0">
            <a:gsLst>
              <a:gs pos="0">
                <a:schemeClr val="accent1">
                  <a:lumMod val="60000"/>
                  <a:lumOff val="40000"/>
                </a:schemeClr>
              </a:gs>
              <a:gs pos="10000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388A5414-F51C-2278-542E-E415A7631C7A}"/>
              </a:ext>
            </a:extLst>
          </p:cNvPr>
          <p:cNvSpPr/>
          <p:nvPr/>
        </p:nvSpPr>
        <p:spPr>
          <a:xfrm rot="18900000" flipH="1">
            <a:off x="4706346" y="1597062"/>
            <a:ext cx="397269" cy="397268"/>
          </a:xfrm>
          <a:custGeom>
            <a:avLst/>
            <a:gdLst>
              <a:gd name="connsiteX0" fmla="*/ 0 w 1295156"/>
              <a:gd name="connsiteY0" fmla="*/ 0 h 1295154"/>
              <a:gd name="connsiteX1" fmla="*/ 22318 w 1295156"/>
              <a:gd name="connsiteY1" fmla="*/ 91411 h 1295154"/>
              <a:gd name="connsiteX2" fmla="*/ 463457 w 1295156"/>
              <a:gd name="connsiteY2" fmla="*/ 831697 h 1295154"/>
              <a:gd name="connsiteX3" fmla="*/ 1203743 w 1295156"/>
              <a:gd name="connsiteY3" fmla="*/ 1272835 h 1295154"/>
              <a:gd name="connsiteX4" fmla="*/ 1295156 w 1295156"/>
              <a:gd name="connsiteY4" fmla="*/ 1295154 h 1295154"/>
              <a:gd name="connsiteX5" fmla="*/ 0 w 1295156"/>
              <a:gd name="connsiteY5" fmla="*/ 1295154 h 129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156" h="1295154">
                <a:moveTo>
                  <a:pt x="0" y="0"/>
                </a:moveTo>
                <a:lnTo>
                  <a:pt x="22318" y="91411"/>
                </a:lnTo>
                <a:cubicBezTo>
                  <a:pt x="102525" y="362398"/>
                  <a:pt x="249571" y="617811"/>
                  <a:pt x="463457" y="831697"/>
                </a:cubicBezTo>
                <a:cubicBezTo>
                  <a:pt x="677342" y="1045582"/>
                  <a:pt x="932756" y="1192628"/>
                  <a:pt x="1203743" y="1272835"/>
                </a:cubicBezTo>
                <a:lnTo>
                  <a:pt x="1295156" y="1295154"/>
                </a:lnTo>
                <a:lnTo>
                  <a:pt x="0" y="1295154"/>
                </a:lnTo>
                <a:close/>
              </a:path>
            </a:pathLst>
          </a:custGeom>
          <a:gradFill flip="none" rotWithShape="0">
            <a:gsLst>
              <a:gs pos="0">
                <a:schemeClr val="accent1">
                  <a:lumMod val="60000"/>
                  <a:lumOff val="40000"/>
                </a:schemeClr>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文本框 8">
            <a:extLst>
              <a:ext uri="{FF2B5EF4-FFF2-40B4-BE49-F238E27FC236}">
                <a16:creationId xmlns:a16="http://schemas.microsoft.com/office/drawing/2014/main" id="{3613328C-BF42-D780-8233-CCB222BE19BD}"/>
              </a:ext>
            </a:extLst>
          </p:cNvPr>
          <p:cNvSpPr txBox="1"/>
          <p:nvPr/>
        </p:nvSpPr>
        <p:spPr>
          <a:xfrm>
            <a:off x="4624069" y="2588202"/>
            <a:ext cx="2886121" cy="369332"/>
          </a:xfrm>
          <a:prstGeom prst="rect">
            <a:avLst/>
          </a:prstGeom>
          <a:noFill/>
        </p:spPr>
        <p:txBody>
          <a:bodyPr wrap="square" rtlCol="0">
            <a:spAutoFit/>
          </a:bodyPr>
          <a:lstStyle/>
          <a:p>
            <a:pPr algn="dist"/>
            <a:r>
              <a:rPr lang="en-US" altLang="zh-CN" dirty="0">
                <a:gradFill>
                  <a:gsLst>
                    <a:gs pos="0">
                      <a:schemeClr val="accent1">
                        <a:lumMod val="60000"/>
                        <a:lumOff val="40000"/>
                      </a:schemeClr>
                    </a:gs>
                    <a:gs pos="100000">
                      <a:schemeClr val="accent1"/>
                    </a:gs>
                  </a:gsLst>
                  <a:lin ang="5400000" scaled="0"/>
                </a:gradFill>
                <a:latin typeface="+mj-ea"/>
                <a:ea typeface="+mj-ea"/>
              </a:rPr>
              <a:t>P-A-R-T</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Tree>
    <p:extLst>
      <p:ext uri="{BB962C8B-B14F-4D97-AF65-F5344CB8AC3E}">
        <p14:creationId xmlns:p14="http://schemas.microsoft.com/office/powerpoint/2010/main" val="1344617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3B88FC71-9788-9659-82F0-4F8115FF5001}"/>
              </a:ext>
            </a:extLst>
          </p:cNvPr>
          <p:cNvSpPr txBox="1">
            <a:spLocks/>
          </p:cNvSpPr>
          <p:nvPr/>
        </p:nvSpPr>
        <p:spPr>
          <a:xfrm>
            <a:off x="1609426" y="461375"/>
            <a:ext cx="7238241" cy="765175"/>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sz="3200" kern="1200">
                <a:gradFill>
                  <a:gsLst>
                    <a:gs pos="100000">
                      <a:schemeClr val="accent1">
                        <a:lumMod val="75000"/>
                      </a:schemeClr>
                    </a:gs>
                    <a:gs pos="0">
                      <a:schemeClr val="accent1">
                        <a:lumMod val="75000"/>
                        <a:lumOff val="25000"/>
                      </a:schemeClr>
                    </a:gs>
                  </a:gsLst>
                  <a:lin ang="5400000" scaled="0"/>
                </a:gradFill>
                <a:latin typeface="+mj-lt"/>
                <a:ea typeface="+mj-ea"/>
                <a:cs typeface="+mj-cs"/>
              </a:defRPr>
            </a:lvl1pPr>
          </a:lstStyle>
          <a:p>
            <a:r>
              <a:rPr lang="zh-CN" altLang="en-US" dirty="0"/>
              <a:t>在这里输入第一段标题</a:t>
            </a:r>
          </a:p>
        </p:txBody>
      </p:sp>
      <p:sp>
        <p:nvSpPr>
          <p:cNvPr id="10" name="文本框 9">
            <a:extLst>
              <a:ext uri="{FF2B5EF4-FFF2-40B4-BE49-F238E27FC236}">
                <a16:creationId xmlns:a16="http://schemas.microsoft.com/office/drawing/2014/main" id="{BC651078-0AD3-E726-EF60-83E6670A668B}"/>
              </a:ext>
            </a:extLst>
          </p:cNvPr>
          <p:cNvSpPr txBox="1"/>
          <p:nvPr/>
        </p:nvSpPr>
        <p:spPr>
          <a:xfrm>
            <a:off x="1609426" y="180561"/>
            <a:ext cx="1253869"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PART-04</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11" name="矩形: 圆角 10">
            <a:extLst>
              <a:ext uri="{FF2B5EF4-FFF2-40B4-BE49-F238E27FC236}">
                <a16:creationId xmlns:a16="http://schemas.microsoft.com/office/drawing/2014/main" id="{D3D9572A-34F1-5358-C440-2F1050CF5481}"/>
              </a:ext>
            </a:extLst>
          </p:cNvPr>
          <p:cNvSpPr/>
          <p:nvPr/>
        </p:nvSpPr>
        <p:spPr>
          <a:xfrm>
            <a:off x="660401" y="1430866"/>
            <a:ext cx="10799762" cy="4703233"/>
          </a:xfrm>
          <a:prstGeom prst="roundRect">
            <a:avLst>
              <a:gd name="adj" fmla="val 3500"/>
            </a:avLst>
          </a:prstGeom>
          <a:blipFill>
            <a:blip r:embed="rId2"/>
            <a:stretch>
              <a:fillRect/>
            </a:stretch>
          </a:blipFill>
          <a:ln>
            <a:noFill/>
          </a:ln>
          <a:effectLst>
            <a:outerShdw blurRad="317500" dist="127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0B8F631-36C8-CC1F-6B4F-ACAC1F15340E}"/>
              </a:ext>
            </a:extLst>
          </p:cNvPr>
          <p:cNvSpPr txBox="1"/>
          <p:nvPr/>
        </p:nvSpPr>
        <p:spPr>
          <a:xfrm>
            <a:off x="1992729" y="2402869"/>
            <a:ext cx="8206542" cy="1327608"/>
          </a:xfrm>
          <a:prstGeom prst="rect">
            <a:avLst/>
          </a:prstGeom>
          <a:noFill/>
        </p:spPr>
        <p:txBody>
          <a:bodyPr wrap="square" rtlCol="0">
            <a:spAutoFit/>
          </a:bodyPr>
          <a:lstStyle/>
          <a:p>
            <a:pPr algn="just">
              <a:lnSpc>
                <a:spcPct val="150000"/>
              </a:lnSpc>
            </a:pPr>
            <a:r>
              <a:rPr lang="zh-CN" altLang="en-US" sz="2800" b="1" i="0" u="none" strike="noStrike" kern="100" baseline="0" dirty="0">
                <a:gradFill>
                  <a:gsLst>
                    <a:gs pos="50000">
                      <a:schemeClr val="accent2">
                        <a:lumMod val="20000"/>
                        <a:lumOff val="80000"/>
                      </a:schemeClr>
                    </a:gs>
                    <a:gs pos="0">
                      <a:schemeClr val="accent2">
                        <a:lumMod val="60000"/>
                        <a:lumOff val="40000"/>
                      </a:schemeClr>
                    </a:gs>
                    <a:gs pos="100000">
                      <a:schemeClr val="accent2"/>
                    </a:gs>
                  </a:gsLst>
                  <a:lin ang="2700000" scaled="0"/>
                </a:gradFill>
                <a:latin typeface="+mn-ea"/>
              </a:rPr>
              <a:t>在这里输入金句内容。</a:t>
            </a:r>
            <a:endParaRPr lang="en-US" altLang="zh-CN" sz="2800" b="1" i="0" u="none" strike="noStrike" kern="100" baseline="0" dirty="0">
              <a:gradFill>
                <a:gsLst>
                  <a:gs pos="50000">
                    <a:schemeClr val="accent2">
                      <a:lumMod val="20000"/>
                      <a:lumOff val="80000"/>
                    </a:schemeClr>
                  </a:gs>
                  <a:gs pos="0">
                    <a:schemeClr val="accent2">
                      <a:lumMod val="60000"/>
                      <a:lumOff val="40000"/>
                    </a:schemeClr>
                  </a:gs>
                  <a:gs pos="100000">
                    <a:schemeClr val="accent2"/>
                  </a:gs>
                </a:gsLst>
                <a:lin ang="2700000" scaled="0"/>
              </a:gradFill>
              <a:latin typeface="+mn-ea"/>
            </a:endParaRPr>
          </a:p>
          <a:p>
            <a:pPr algn="just">
              <a:lnSpc>
                <a:spcPct val="150000"/>
              </a:lnSpc>
            </a:pPr>
            <a:r>
              <a:rPr lang="zh-CN" altLang="en-US" sz="2800" b="1" kern="100" dirty="0">
                <a:gradFill>
                  <a:gsLst>
                    <a:gs pos="50000">
                      <a:schemeClr val="accent2">
                        <a:lumMod val="20000"/>
                        <a:lumOff val="80000"/>
                      </a:schemeClr>
                    </a:gs>
                    <a:gs pos="0">
                      <a:schemeClr val="accent2">
                        <a:lumMod val="60000"/>
                        <a:lumOff val="40000"/>
                      </a:schemeClr>
                    </a:gs>
                    <a:gs pos="100000">
                      <a:schemeClr val="accent2"/>
                    </a:gs>
                  </a:gsLst>
                  <a:lin ang="2700000" scaled="0"/>
                </a:gradFill>
                <a:latin typeface="+mn-ea"/>
              </a:rPr>
              <a:t>行间距和字体大小可以适当调整</a:t>
            </a:r>
            <a:endParaRPr lang="zh-CN" altLang="en-US" sz="2800" b="1" i="0" u="none" strike="noStrike" kern="100" baseline="0" dirty="0">
              <a:gradFill>
                <a:gsLst>
                  <a:gs pos="50000">
                    <a:schemeClr val="accent2">
                      <a:lumMod val="20000"/>
                      <a:lumOff val="80000"/>
                    </a:schemeClr>
                  </a:gs>
                  <a:gs pos="0">
                    <a:schemeClr val="accent2">
                      <a:lumMod val="60000"/>
                      <a:lumOff val="40000"/>
                    </a:schemeClr>
                  </a:gs>
                  <a:gs pos="100000">
                    <a:schemeClr val="accent2"/>
                  </a:gs>
                </a:gsLst>
                <a:lin ang="2700000" scaled="0"/>
              </a:gradFill>
              <a:latin typeface="+mn-ea"/>
            </a:endParaRPr>
          </a:p>
        </p:txBody>
      </p:sp>
      <p:sp>
        <p:nvSpPr>
          <p:cNvPr id="14" name="文本框 13">
            <a:extLst>
              <a:ext uri="{FF2B5EF4-FFF2-40B4-BE49-F238E27FC236}">
                <a16:creationId xmlns:a16="http://schemas.microsoft.com/office/drawing/2014/main" id="{838A1C4F-4602-3D1A-DE67-D77E9C11CED4}"/>
              </a:ext>
            </a:extLst>
          </p:cNvPr>
          <p:cNvSpPr txBox="1"/>
          <p:nvPr/>
        </p:nvSpPr>
        <p:spPr>
          <a:xfrm>
            <a:off x="5453851" y="1810324"/>
            <a:ext cx="954107" cy="1015663"/>
          </a:xfrm>
          <a:prstGeom prst="rect">
            <a:avLst/>
          </a:prstGeom>
          <a:noFill/>
        </p:spPr>
        <p:txBody>
          <a:bodyPr wrap="none" rtlCol="0">
            <a:spAutoFit/>
          </a:bodyPr>
          <a:lstStyle/>
          <a:p>
            <a:r>
              <a:rPr lang="zh-CN" altLang="en-US" sz="6000" dirty="0">
                <a:solidFill>
                  <a:schemeClr val="accent2"/>
                </a:solidFill>
                <a:latin typeface="黑体" panose="02010609060101010101" pitchFamily="49" charset="-122"/>
                <a:ea typeface="黑体" panose="02010609060101010101" pitchFamily="49" charset="-122"/>
              </a:rPr>
              <a:t>“</a:t>
            </a:r>
          </a:p>
        </p:txBody>
      </p:sp>
      <p:sp>
        <p:nvSpPr>
          <p:cNvPr id="15" name="文本框 14">
            <a:extLst>
              <a:ext uri="{FF2B5EF4-FFF2-40B4-BE49-F238E27FC236}">
                <a16:creationId xmlns:a16="http://schemas.microsoft.com/office/drawing/2014/main" id="{6DD63CE5-2743-3F98-DA30-40CA9F71FE62}"/>
              </a:ext>
            </a:extLst>
          </p:cNvPr>
          <p:cNvSpPr txBox="1"/>
          <p:nvPr/>
        </p:nvSpPr>
        <p:spPr>
          <a:xfrm>
            <a:off x="5861236" y="3901507"/>
            <a:ext cx="748923" cy="769441"/>
          </a:xfrm>
          <a:prstGeom prst="rect">
            <a:avLst/>
          </a:prstGeom>
          <a:noFill/>
        </p:spPr>
        <p:txBody>
          <a:bodyPr wrap="none" rtlCol="0">
            <a:spAutoFit/>
          </a:bodyPr>
          <a:lstStyle/>
          <a:p>
            <a:r>
              <a:rPr lang="en-US" altLang="zh-CN" sz="4400" dirty="0">
                <a:solidFill>
                  <a:schemeClr val="accent2"/>
                </a:solidFill>
                <a:latin typeface="黑体" panose="02010609060101010101" pitchFamily="49" charset="-122"/>
                <a:ea typeface="黑体" panose="02010609060101010101" pitchFamily="49" charset="-122"/>
              </a:rPr>
              <a:t>”</a:t>
            </a:r>
            <a:endParaRPr lang="zh-CN" altLang="en-US" sz="4400" dirty="0">
              <a:solidFill>
                <a:schemeClr val="accent2"/>
              </a:solidFill>
              <a:latin typeface="黑体" panose="02010609060101010101" pitchFamily="49" charset="-122"/>
              <a:ea typeface="黑体" panose="02010609060101010101" pitchFamily="49" charset="-122"/>
            </a:endParaRPr>
          </a:p>
        </p:txBody>
      </p:sp>
      <p:sp>
        <p:nvSpPr>
          <p:cNvPr id="3" name="文本框 2">
            <a:extLst>
              <a:ext uri="{FF2B5EF4-FFF2-40B4-BE49-F238E27FC236}">
                <a16:creationId xmlns:a16="http://schemas.microsoft.com/office/drawing/2014/main" id="{FEC61BED-091F-29DE-A6D9-5436149C385F}"/>
              </a:ext>
            </a:extLst>
          </p:cNvPr>
          <p:cNvSpPr txBox="1"/>
          <p:nvPr/>
        </p:nvSpPr>
        <p:spPr>
          <a:xfrm>
            <a:off x="7408122" y="4875264"/>
            <a:ext cx="2791149" cy="369332"/>
          </a:xfrm>
          <a:prstGeom prst="rect">
            <a:avLst/>
          </a:prstGeom>
          <a:noFill/>
        </p:spPr>
        <p:txBody>
          <a:bodyPr wrap="none" rtlCol="0">
            <a:spAutoFit/>
          </a:bodyPr>
          <a:lstStyle/>
          <a:p>
            <a:r>
              <a:rPr lang="en-US" altLang="zh-CN" b="1" i="0" u="none" strike="noStrike" kern="100" baseline="0" dirty="0">
                <a:latin typeface="+mn-ea"/>
              </a:rPr>
              <a:t>— —</a:t>
            </a:r>
            <a:r>
              <a:rPr lang="zh-CN" altLang="en-US" b="1" i="0" u="none" strike="noStrike" kern="100" baseline="0" dirty="0">
                <a:latin typeface="+mn-ea"/>
              </a:rPr>
              <a:t>这里标明金句的出处</a:t>
            </a:r>
            <a:endParaRPr lang="zh-CN" altLang="en-US" dirty="0">
              <a:latin typeface="+mn-ea"/>
            </a:endParaRPr>
          </a:p>
        </p:txBody>
      </p:sp>
      <p:grpSp>
        <p:nvGrpSpPr>
          <p:cNvPr id="35" name="组合 34">
            <a:extLst>
              <a:ext uri="{FF2B5EF4-FFF2-40B4-BE49-F238E27FC236}">
                <a16:creationId xmlns:a16="http://schemas.microsoft.com/office/drawing/2014/main" id="{AB8F8CA2-6F71-AA2C-B542-70924D86C864}"/>
              </a:ext>
            </a:extLst>
          </p:cNvPr>
          <p:cNvGrpSpPr/>
          <p:nvPr/>
        </p:nvGrpSpPr>
        <p:grpSpPr>
          <a:xfrm>
            <a:off x="1812263" y="2177143"/>
            <a:ext cx="4064662" cy="1988457"/>
            <a:chOff x="1812263" y="2177143"/>
            <a:chExt cx="4064662" cy="1988457"/>
          </a:xfrm>
        </p:grpSpPr>
        <p:cxnSp>
          <p:nvCxnSpPr>
            <p:cNvPr id="23" name="直接连接符 22">
              <a:extLst>
                <a:ext uri="{FF2B5EF4-FFF2-40B4-BE49-F238E27FC236}">
                  <a16:creationId xmlns:a16="http://schemas.microsoft.com/office/drawing/2014/main" id="{F67E9050-6728-B507-CDE7-9F4FFA887CF1}"/>
                </a:ext>
              </a:extLst>
            </p:cNvPr>
            <p:cNvCxnSpPr>
              <a:cxnSpLocks/>
            </p:cNvCxnSpPr>
            <p:nvPr/>
          </p:nvCxnSpPr>
          <p:spPr>
            <a:xfrm>
              <a:off x="1821180" y="2177143"/>
              <a:ext cx="3936973"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74267F8E-7FBC-6E08-3625-E418ADF24862}"/>
                </a:ext>
              </a:extLst>
            </p:cNvPr>
            <p:cNvCxnSpPr>
              <a:cxnSpLocks/>
            </p:cNvCxnSpPr>
            <p:nvPr/>
          </p:nvCxnSpPr>
          <p:spPr>
            <a:xfrm>
              <a:off x="1812263" y="2177143"/>
              <a:ext cx="0" cy="1988457"/>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15AF4BFC-D1B4-13B6-6792-0F2EE8294365}"/>
                </a:ext>
              </a:extLst>
            </p:cNvPr>
            <p:cNvCxnSpPr>
              <a:cxnSpLocks/>
            </p:cNvCxnSpPr>
            <p:nvPr/>
          </p:nvCxnSpPr>
          <p:spPr>
            <a:xfrm>
              <a:off x="1812263" y="4165600"/>
              <a:ext cx="4064662"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id="{8595E74E-FB0A-FEF3-B331-896819FD031C}"/>
              </a:ext>
            </a:extLst>
          </p:cNvPr>
          <p:cNvGrpSpPr/>
          <p:nvPr/>
        </p:nvGrpSpPr>
        <p:grpSpPr>
          <a:xfrm flipH="1">
            <a:off x="6315077" y="2173738"/>
            <a:ext cx="4064662" cy="1988457"/>
            <a:chOff x="1812263" y="2177143"/>
            <a:chExt cx="4064662" cy="1988457"/>
          </a:xfrm>
        </p:grpSpPr>
        <p:cxnSp>
          <p:nvCxnSpPr>
            <p:cNvPr id="37" name="直接连接符 36">
              <a:extLst>
                <a:ext uri="{FF2B5EF4-FFF2-40B4-BE49-F238E27FC236}">
                  <a16:creationId xmlns:a16="http://schemas.microsoft.com/office/drawing/2014/main" id="{99A3A9DA-D266-AEE3-ABF6-8969051AFDEB}"/>
                </a:ext>
              </a:extLst>
            </p:cNvPr>
            <p:cNvCxnSpPr>
              <a:cxnSpLocks/>
            </p:cNvCxnSpPr>
            <p:nvPr/>
          </p:nvCxnSpPr>
          <p:spPr>
            <a:xfrm>
              <a:off x="1821180" y="2177143"/>
              <a:ext cx="3936973"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0F3589C6-A107-0E79-273A-9374B0185DB8}"/>
                </a:ext>
              </a:extLst>
            </p:cNvPr>
            <p:cNvCxnSpPr>
              <a:cxnSpLocks/>
            </p:cNvCxnSpPr>
            <p:nvPr/>
          </p:nvCxnSpPr>
          <p:spPr>
            <a:xfrm>
              <a:off x="1812263" y="2177143"/>
              <a:ext cx="0" cy="1988457"/>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2D199FD2-DD89-DF96-68A3-A4BABDDCCC46}"/>
                </a:ext>
              </a:extLst>
            </p:cNvPr>
            <p:cNvCxnSpPr>
              <a:cxnSpLocks/>
            </p:cNvCxnSpPr>
            <p:nvPr/>
          </p:nvCxnSpPr>
          <p:spPr>
            <a:xfrm>
              <a:off x="1812263" y="4165600"/>
              <a:ext cx="4064662"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452325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gaoding-8">
            <a:extLst>
              <a:ext uri="{FF2B5EF4-FFF2-40B4-BE49-F238E27FC236}">
                <a16:creationId xmlns:a16="http://schemas.microsoft.com/office/drawing/2014/main" id="{2C533162-103B-8D0A-4388-A12A6E834AEB}"/>
              </a:ext>
            </a:extLst>
          </p:cNvPr>
          <p:cNvSpPr/>
          <p:nvPr/>
        </p:nvSpPr>
        <p:spPr>
          <a:xfrm>
            <a:off x="4664054" y="2687193"/>
            <a:ext cx="2873374" cy="287337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endParaRPr>
          </a:p>
        </p:txBody>
      </p:sp>
      <p:sp>
        <p:nvSpPr>
          <p:cNvPr id="22" name="gaoding-4">
            <a:extLst>
              <a:ext uri="{FF2B5EF4-FFF2-40B4-BE49-F238E27FC236}">
                <a16:creationId xmlns:a16="http://schemas.microsoft.com/office/drawing/2014/main" id="{CEB5226F-1386-4E8D-6B82-BF34BA86F0E9}"/>
              </a:ext>
            </a:extLst>
          </p:cNvPr>
          <p:cNvSpPr/>
          <p:nvPr/>
        </p:nvSpPr>
        <p:spPr>
          <a:xfrm>
            <a:off x="4170342" y="4980285"/>
            <a:ext cx="702310" cy="702310"/>
          </a:xfrm>
          <a:prstGeom prst="ellipse">
            <a:avLst/>
          </a:prstGeom>
          <a:gradFill flip="none" rotWithShape="1">
            <a:gsLst>
              <a:gs pos="1000">
                <a:schemeClr val="accent1"/>
              </a:gs>
              <a:gs pos="100000">
                <a:schemeClr val="accent1">
                  <a:lumMod val="60000"/>
                  <a:lumOff val="40000"/>
                </a:schemeClr>
              </a:gs>
            </a:gsLst>
            <a:lin ang="27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endParaRPr>
          </a:p>
        </p:txBody>
      </p:sp>
      <p:sp>
        <p:nvSpPr>
          <p:cNvPr id="32" name="gaoding-14">
            <a:extLst>
              <a:ext uri="{FF2B5EF4-FFF2-40B4-BE49-F238E27FC236}">
                <a16:creationId xmlns:a16="http://schemas.microsoft.com/office/drawing/2014/main" id="{E2CDB959-16B2-2439-C3EB-AC963EF84320}"/>
              </a:ext>
            </a:extLst>
          </p:cNvPr>
          <p:cNvSpPr txBox="1"/>
          <p:nvPr/>
        </p:nvSpPr>
        <p:spPr>
          <a:xfrm>
            <a:off x="4183042" y="5092290"/>
            <a:ext cx="692150" cy="393700"/>
          </a:xfrm>
          <a:prstGeom prst="rect">
            <a:avLst/>
          </a:prstGeom>
        </p:spPr>
        <p:txBody>
          <a:bodyPr vert="horz" rtlCol="0" anchor="t" anchorCtr="0">
            <a:noAutofit/>
          </a:bodyPr>
          <a:lstStyle/>
          <a:p>
            <a:pPr marL="0" marR="0" lvl="0" indent="0" algn="ctr" defTabSz="914400" rtl="0" eaLnBrk="1" fontAlgn="auto" latinLnBrk="0" hangingPunct="1">
              <a:lnSpc>
                <a:spcPct val="114166"/>
              </a:lnSpc>
              <a:spcBef>
                <a:spcPts val="0"/>
              </a:spcBef>
              <a:spcAft>
                <a:spcPts val="0"/>
              </a:spcAft>
              <a:buClrTx/>
              <a:buSzTx/>
              <a:buFontTx/>
              <a:buNone/>
              <a:tabLst/>
              <a:defRPr/>
            </a:pPr>
            <a:r>
              <a:rPr kumimoji="0" lang="en-US" altLang="zh-CN" sz="225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rPr>
              <a:t>03</a:t>
            </a:r>
            <a:endParaRPr kumimoji="0" lang="zh-CN" altLang="en-US" sz="45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61" name="组合 60">
            <a:extLst>
              <a:ext uri="{FF2B5EF4-FFF2-40B4-BE49-F238E27FC236}">
                <a16:creationId xmlns:a16="http://schemas.microsoft.com/office/drawing/2014/main" id="{CA501883-AFAF-8270-5700-C69DC82A008B}"/>
              </a:ext>
            </a:extLst>
          </p:cNvPr>
          <p:cNvGrpSpPr/>
          <p:nvPr/>
        </p:nvGrpSpPr>
        <p:grpSpPr>
          <a:xfrm>
            <a:off x="479293" y="4981390"/>
            <a:ext cx="3672000" cy="712800"/>
            <a:chOff x="-7848" y="4636362"/>
            <a:chExt cx="3672000" cy="712800"/>
          </a:xfrm>
        </p:grpSpPr>
        <p:sp>
          <p:nvSpPr>
            <p:cNvPr id="12" name="文本框 11">
              <a:extLst>
                <a:ext uri="{FF2B5EF4-FFF2-40B4-BE49-F238E27FC236}">
                  <a16:creationId xmlns:a16="http://schemas.microsoft.com/office/drawing/2014/main" id="{81C5AEAC-F5F1-788E-AA55-3A5C2C7C9A31}"/>
                </a:ext>
              </a:extLst>
            </p:cNvPr>
            <p:cNvSpPr txBox="1"/>
            <p:nvPr/>
          </p:nvSpPr>
          <p:spPr>
            <a:xfrm>
              <a:off x="549791" y="4823485"/>
              <a:ext cx="2700000" cy="338554"/>
            </a:xfrm>
            <a:prstGeom prst="rect">
              <a:avLst/>
            </a:prstGeom>
            <a:noFill/>
            <a:effectLst/>
          </p:spPr>
          <p:txBody>
            <a:bodyPr vert="horz" wrap="square" lIns="91440" tIns="45720" rIns="91440" bIns="45720" rtlCol="0">
              <a:spAutoFit/>
            </a:bodyPr>
            <a:lstStyle/>
            <a:p>
              <a:pPr algn="r"/>
              <a:r>
                <a:rPr lang="zh-CN" altLang="en-US" sz="1600" b="1" dirty="0">
                  <a:solidFill>
                    <a:srgbClr val="000000"/>
                  </a:solidFill>
                  <a:effectLst/>
                </a:rPr>
                <a:t>请在这里输入正文内容</a:t>
              </a:r>
              <a:r>
                <a:rPr lang="en-US" altLang="zh-CN" sz="1600" b="1" dirty="0">
                  <a:solidFill>
                    <a:srgbClr val="000000"/>
                  </a:solidFill>
                  <a:effectLst/>
                </a:rPr>
                <a:t>/</a:t>
              </a:r>
              <a:r>
                <a:rPr lang="zh-CN" altLang="en-US" sz="1600" b="1" dirty="0">
                  <a:solidFill>
                    <a:srgbClr val="000000"/>
                  </a:solidFill>
                  <a:effectLst/>
                </a:rPr>
                <a:t>短句</a:t>
              </a:r>
            </a:p>
          </p:txBody>
        </p:sp>
        <p:sp>
          <p:nvSpPr>
            <p:cNvPr id="49" name="任意多边形: 形状 48">
              <a:extLst>
                <a:ext uri="{FF2B5EF4-FFF2-40B4-BE49-F238E27FC236}">
                  <a16:creationId xmlns:a16="http://schemas.microsoft.com/office/drawing/2014/main" id="{DCD43FAB-7144-CB3B-2465-F33A206C137C}"/>
                </a:ext>
              </a:extLst>
            </p:cNvPr>
            <p:cNvSpPr/>
            <p:nvPr/>
          </p:nvSpPr>
          <p:spPr>
            <a:xfrm flipH="1">
              <a:off x="-7848" y="4636362"/>
              <a:ext cx="3672000" cy="712800"/>
            </a:xfrm>
            <a:custGeom>
              <a:avLst/>
              <a:gdLst>
                <a:gd name="connsiteX0" fmla="*/ 108602 w 3430145"/>
                <a:gd name="connsiteY0" fmla="*/ 0 h 651600"/>
                <a:gd name="connsiteX1" fmla="*/ 1841336 w 3430145"/>
                <a:gd name="connsiteY1" fmla="*/ 0 h 651600"/>
                <a:gd name="connsiteX2" fmla="*/ 2565319 w 3430145"/>
                <a:gd name="connsiteY2" fmla="*/ 0 h 651600"/>
                <a:gd name="connsiteX3" fmla="*/ 3076461 w 3430145"/>
                <a:gd name="connsiteY3" fmla="*/ 0 h 651600"/>
                <a:gd name="connsiteX4" fmla="*/ 3242782 w 3430145"/>
                <a:gd name="connsiteY4" fmla="*/ 103863 h 651600"/>
                <a:gd name="connsiteX5" fmla="*/ 3425072 w 3430145"/>
                <a:gd name="connsiteY5" fmla="*/ 551894 h 651600"/>
                <a:gd name="connsiteX6" fmla="*/ 3346487 w 3430145"/>
                <a:gd name="connsiteY6" fmla="*/ 651600 h 651600"/>
                <a:gd name="connsiteX7" fmla="*/ 2565319 w 3430145"/>
                <a:gd name="connsiteY7" fmla="*/ 651600 h 651600"/>
                <a:gd name="connsiteX8" fmla="*/ 1571247 w 3430145"/>
                <a:gd name="connsiteY8" fmla="*/ 651600 h 651600"/>
                <a:gd name="connsiteX9" fmla="*/ 108602 w 3430145"/>
                <a:gd name="connsiteY9" fmla="*/ 651600 h 651600"/>
                <a:gd name="connsiteX10" fmla="*/ 0 w 3430145"/>
                <a:gd name="connsiteY10" fmla="*/ 542998 h 651600"/>
                <a:gd name="connsiteX11" fmla="*/ 0 w 3430145"/>
                <a:gd name="connsiteY11" fmla="*/ 108602 h 651600"/>
                <a:gd name="connsiteX12" fmla="*/ 108602 w 3430145"/>
                <a:gd name="connsiteY12" fmla="*/ 0 h 65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0145" h="651600">
                  <a:moveTo>
                    <a:pt x="108602" y="0"/>
                  </a:moveTo>
                  <a:lnTo>
                    <a:pt x="1841336" y="0"/>
                  </a:lnTo>
                  <a:lnTo>
                    <a:pt x="2565319" y="0"/>
                  </a:lnTo>
                  <a:lnTo>
                    <a:pt x="3076461" y="0"/>
                  </a:lnTo>
                  <a:cubicBezTo>
                    <a:pt x="3150943" y="0"/>
                    <a:pt x="3217471" y="41512"/>
                    <a:pt x="3242782" y="103863"/>
                  </a:cubicBezTo>
                  <a:lnTo>
                    <a:pt x="3425072" y="551894"/>
                  </a:lnTo>
                  <a:cubicBezTo>
                    <a:pt x="3444828" y="600371"/>
                    <a:pt x="3404431" y="651600"/>
                    <a:pt x="3346487" y="651600"/>
                  </a:cubicBezTo>
                  <a:lnTo>
                    <a:pt x="2565319" y="651600"/>
                  </a:lnTo>
                  <a:lnTo>
                    <a:pt x="1571247" y="651600"/>
                  </a:lnTo>
                  <a:lnTo>
                    <a:pt x="108602" y="651600"/>
                  </a:lnTo>
                  <a:cubicBezTo>
                    <a:pt x="48623" y="651600"/>
                    <a:pt x="0" y="602977"/>
                    <a:pt x="0" y="542998"/>
                  </a:cubicBezTo>
                  <a:lnTo>
                    <a:pt x="0" y="108602"/>
                  </a:lnTo>
                  <a:cubicBezTo>
                    <a:pt x="0" y="48623"/>
                    <a:pt x="48623" y="0"/>
                    <a:pt x="108602" y="0"/>
                  </a:cubicBezTo>
                  <a:close/>
                </a:path>
              </a:pathLst>
            </a:custGeom>
            <a:noFill/>
            <a:ln w="28575">
              <a:gradFill>
                <a:gsLst>
                  <a:gs pos="0">
                    <a:schemeClr val="accent1"/>
                  </a:gs>
                  <a:gs pos="9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3" name="gaoding-5">
            <a:extLst>
              <a:ext uri="{FF2B5EF4-FFF2-40B4-BE49-F238E27FC236}">
                <a16:creationId xmlns:a16="http://schemas.microsoft.com/office/drawing/2014/main" id="{8989B0E9-7658-8DEB-00CE-6BD7B97A1147}"/>
              </a:ext>
            </a:extLst>
          </p:cNvPr>
          <p:cNvSpPr/>
          <p:nvPr/>
        </p:nvSpPr>
        <p:spPr>
          <a:xfrm>
            <a:off x="7307242" y="4992985"/>
            <a:ext cx="702310" cy="702310"/>
          </a:xfrm>
          <a:prstGeom prst="ellipse">
            <a:avLst/>
          </a:prstGeom>
          <a:gradFill flip="none" rotWithShape="1">
            <a:gsLst>
              <a:gs pos="1000">
                <a:schemeClr val="accent1"/>
              </a:gs>
              <a:gs pos="100000">
                <a:schemeClr val="accent1">
                  <a:lumMod val="60000"/>
                  <a:lumOff val="40000"/>
                </a:schemeClr>
              </a:gs>
            </a:gsLst>
            <a:lin ang="27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endParaRPr>
          </a:p>
        </p:txBody>
      </p:sp>
      <p:sp>
        <p:nvSpPr>
          <p:cNvPr id="34" name="gaoding-16">
            <a:extLst>
              <a:ext uri="{FF2B5EF4-FFF2-40B4-BE49-F238E27FC236}">
                <a16:creationId xmlns:a16="http://schemas.microsoft.com/office/drawing/2014/main" id="{EDD8AEB2-9D37-16BB-E6EE-59CDE938B452}"/>
              </a:ext>
            </a:extLst>
          </p:cNvPr>
          <p:cNvSpPr txBox="1"/>
          <p:nvPr/>
        </p:nvSpPr>
        <p:spPr>
          <a:xfrm>
            <a:off x="7327010" y="5092290"/>
            <a:ext cx="672382" cy="393700"/>
          </a:xfrm>
          <a:prstGeom prst="rect">
            <a:avLst/>
          </a:prstGeom>
        </p:spPr>
        <p:txBody>
          <a:bodyPr vert="horz" rtlCol="0" anchor="t" anchorCtr="0">
            <a:noAutofit/>
          </a:bodyPr>
          <a:lstStyle/>
          <a:p>
            <a:pPr marL="0" marR="0" lvl="0" indent="0" algn="ctr" defTabSz="914400" rtl="0" eaLnBrk="1" fontAlgn="auto" latinLnBrk="0" hangingPunct="1">
              <a:lnSpc>
                <a:spcPct val="114166"/>
              </a:lnSpc>
              <a:spcBef>
                <a:spcPts val="0"/>
              </a:spcBef>
              <a:spcAft>
                <a:spcPts val="0"/>
              </a:spcAft>
              <a:buClrTx/>
              <a:buSzTx/>
              <a:buFontTx/>
              <a:buNone/>
              <a:tabLst/>
              <a:defRPr/>
            </a:pPr>
            <a:r>
              <a:rPr kumimoji="0" lang="en-US" altLang="zh-CN" sz="225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rPr>
              <a:t>06</a:t>
            </a:r>
            <a:endParaRPr kumimoji="0" lang="zh-CN" altLang="en-US" sz="45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62" name="组合 61">
            <a:extLst>
              <a:ext uri="{FF2B5EF4-FFF2-40B4-BE49-F238E27FC236}">
                <a16:creationId xmlns:a16="http://schemas.microsoft.com/office/drawing/2014/main" id="{892F917E-E441-0C4B-413C-82400F3EF0EB}"/>
              </a:ext>
            </a:extLst>
          </p:cNvPr>
          <p:cNvGrpSpPr/>
          <p:nvPr/>
        </p:nvGrpSpPr>
        <p:grpSpPr>
          <a:xfrm>
            <a:off x="8028602" y="4981390"/>
            <a:ext cx="3672000" cy="712800"/>
            <a:chOff x="8287807" y="4711321"/>
            <a:chExt cx="3672000" cy="712800"/>
          </a:xfrm>
        </p:grpSpPr>
        <p:sp>
          <p:nvSpPr>
            <p:cNvPr id="15" name="文本框 14">
              <a:extLst>
                <a:ext uri="{FF2B5EF4-FFF2-40B4-BE49-F238E27FC236}">
                  <a16:creationId xmlns:a16="http://schemas.microsoft.com/office/drawing/2014/main" id="{7203D828-60E9-0D43-7B89-A8088BD054A0}"/>
                </a:ext>
              </a:extLst>
            </p:cNvPr>
            <p:cNvSpPr txBox="1"/>
            <p:nvPr/>
          </p:nvSpPr>
          <p:spPr>
            <a:xfrm>
              <a:off x="8773807" y="4898444"/>
              <a:ext cx="2700000" cy="338554"/>
            </a:xfrm>
            <a:prstGeom prst="rect">
              <a:avLst/>
            </a:prstGeom>
            <a:noFill/>
            <a:effectLst/>
          </p:spPr>
          <p:txBody>
            <a:bodyPr vert="horz" wrap="square" lIns="91440" tIns="45720" rIns="91440" bIns="45720" rtlCol="0">
              <a:spAutoFit/>
            </a:bodyPr>
            <a:lstStyle/>
            <a:p>
              <a:r>
                <a:rPr lang="zh-CN" altLang="en-US" sz="1600" b="1" dirty="0">
                  <a:solidFill>
                    <a:srgbClr val="000000"/>
                  </a:solidFill>
                  <a:effectLst/>
                </a:rPr>
                <a:t>请在这里输入正文内容</a:t>
              </a:r>
              <a:r>
                <a:rPr lang="en-US" altLang="zh-CN" sz="1600" b="1" dirty="0">
                  <a:solidFill>
                    <a:srgbClr val="000000"/>
                  </a:solidFill>
                  <a:effectLst/>
                </a:rPr>
                <a:t>/</a:t>
              </a:r>
              <a:r>
                <a:rPr lang="zh-CN" altLang="en-US" sz="1600" b="1" dirty="0">
                  <a:solidFill>
                    <a:srgbClr val="000000"/>
                  </a:solidFill>
                  <a:effectLst/>
                </a:rPr>
                <a:t>短句</a:t>
              </a:r>
            </a:p>
          </p:txBody>
        </p:sp>
        <p:sp>
          <p:nvSpPr>
            <p:cNvPr id="50" name="任意多边形: 形状 49">
              <a:extLst>
                <a:ext uri="{FF2B5EF4-FFF2-40B4-BE49-F238E27FC236}">
                  <a16:creationId xmlns:a16="http://schemas.microsoft.com/office/drawing/2014/main" id="{54378BA3-017E-53B2-299F-83ABB3328BF3}"/>
                </a:ext>
              </a:extLst>
            </p:cNvPr>
            <p:cNvSpPr/>
            <p:nvPr/>
          </p:nvSpPr>
          <p:spPr>
            <a:xfrm>
              <a:off x="8287807" y="4711321"/>
              <a:ext cx="3672000" cy="712800"/>
            </a:xfrm>
            <a:custGeom>
              <a:avLst/>
              <a:gdLst>
                <a:gd name="connsiteX0" fmla="*/ 108602 w 3430145"/>
                <a:gd name="connsiteY0" fmla="*/ 0 h 651600"/>
                <a:gd name="connsiteX1" fmla="*/ 1841336 w 3430145"/>
                <a:gd name="connsiteY1" fmla="*/ 0 h 651600"/>
                <a:gd name="connsiteX2" fmla="*/ 2565319 w 3430145"/>
                <a:gd name="connsiteY2" fmla="*/ 0 h 651600"/>
                <a:gd name="connsiteX3" fmla="*/ 3076461 w 3430145"/>
                <a:gd name="connsiteY3" fmla="*/ 0 h 651600"/>
                <a:gd name="connsiteX4" fmla="*/ 3242782 w 3430145"/>
                <a:gd name="connsiteY4" fmla="*/ 103863 h 651600"/>
                <a:gd name="connsiteX5" fmla="*/ 3425072 w 3430145"/>
                <a:gd name="connsiteY5" fmla="*/ 551894 h 651600"/>
                <a:gd name="connsiteX6" fmla="*/ 3346487 w 3430145"/>
                <a:gd name="connsiteY6" fmla="*/ 651600 h 651600"/>
                <a:gd name="connsiteX7" fmla="*/ 2565319 w 3430145"/>
                <a:gd name="connsiteY7" fmla="*/ 651600 h 651600"/>
                <a:gd name="connsiteX8" fmla="*/ 1571247 w 3430145"/>
                <a:gd name="connsiteY8" fmla="*/ 651600 h 651600"/>
                <a:gd name="connsiteX9" fmla="*/ 108602 w 3430145"/>
                <a:gd name="connsiteY9" fmla="*/ 651600 h 651600"/>
                <a:gd name="connsiteX10" fmla="*/ 0 w 3430145"/>
                <a:gd name="connsiteY10" fmla="*/ 542998 h 651600"/>
                <a:gd name="connsiteX11" fmla="*/ 0 w 3430145"/>
                <a:gd name="connsiteY11" fmla="*/ 108602 h 651600"/>
                <a:gd name="connsiteX12" fmla="*/ 108602 w 3430145"/>
                <a:gd name="connsiteY12" fmla="*/ 0 h 65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0145" h="651600">
                  <a:moveTo>
                    <a:pt x="108602" y="0"/>
                  </a:moveTo>
                  <a:lnTo>
                    <a:pt x="1841336" y="0"/>
                  </a:lnTo>
                  <a:lnTo>
                    <a:pt x="2565319" y="0"/>
                  </a:lnTo>
                  <a:lnTo>
                    <a:pt x="3076461" y="0"/>
                  </a:lnTo>
                  <a:cubicBezTo>
                    <a:pt x="3150943" y="0"/>
                    <a:pt x="3217471" y="41512"/>
                    <a:pt x="3242782" y="103863"/>
                  </a:cubicBezTo>
                  <a:lnTo>
                    <a:pt x="3425072" y="551894"/>
                  </a:lnTo>
                  <a:cubicBezTo>
                    <a:pt x="3444828" y="600371"/>
                    <a:pt x="3404431" y="651600"/>
                    <a:pt x="3346487" y="651600"/>
                  </a:cubicBezTo>
                  <a:lnTo>
                    <a:pt x="2565319" y="651600"/>
                  </a:lnTo>
                  <a:lnTo>
                    <a:pt x="1571247" y="651600"/>
                  </a:lnTo>
                  <a:lnTo>
                    <a:pt x="108602" y="651600"/>
                  </a:lnTo>
                  <a:cubicBezTo>
                    <a:pt x="48623" y="651600"/>
                    <a:pt x="0" y="602977"/>
                    <a:pt x="0" y="542998"/>
                  </a:cubicBezTo>
                  <a:lnTo>
                    <a:pt x="0" y="108602"/>
                  </a:lnTo>
                  <a:cubicBezTo>
                    <a:pt x="0" y="48623"/>
                    <a:pt x="48623" y="0"/>
                    <a:pt x="108602" y="0"/>
                  </a:cubicBezTo>
                  <a:close/>
                </a:path>
              </a:pathLst>
            </a:custGeom>
            <a:noFill/>
            <a:ln w="28575">
              <a:gradFill>
                <a:gsLst>
                  <a:gs pos="0">
                    <a:schemeClr val="accent1"/>
                  </a:gs>
                  <a:gs pos="9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59" name="组合 58">
            <a:extLst>
              <a:ext uri="{FF2B5EF4-FFF2-40B4-BE49-F238E27FC236}">
                <a16:creationId xmlns:a16="http://schemas.microsoft.com/office/drawing/2014/main" id="{CE57E040-0DA4-3921-28B2-0F3C12EFDA7A}"/>
              </a:ext>
            </a:extLst>
          </p:cNvPr>
          <p:cNvGrpSpPr/>
          <p:nvPr/>
        </p:nvGrpSpPr>
        <p:grpSpPr>
          <a:xfrm>
            <a:off x="146171" y="3702282"/>
            <a:ext cx="3672000" cy="712800"/>
            <a:chOff x="-7848" y="3580328"/>
            <a:chExt cx="3672000" cy="712800"/>
          </a:xfrm>
        </p:grpSpPr>
        <p:sp>
          <p:nvSpPr>
            <p:cNvPr id="11" name="文本框 10">
              <a:extLst>
                <a:ext uri="{FF2B5EF4-FFF2-40B4-BE49-F238E27FC236}">
                  <a16:creationId xmlns:a16="http://schemas.microsoft.com/office/drawing/2014/main" id="{3DD5BEC2-98D8-A5CA-9D59-91D4AAC9ED58}"/>
                </a:ext>
              </a:extLst>
            </p:cNvPr>
            <p:cNvSpPr txBox="1"/>
            <p:nvPr/>
          </p:nvSpPr>
          <p:spPr>
            <a:xfrm>
              <a:off x="549791" y="3788600"/>
              <a:ext cx="2700000" cy="338554"/>
            </a:xfrm>
            <a:prstGeom prst="rect">
              <a:avLst/>
            </a:prstGeom>
            <a:noFill/>
            <a:effectLst/>
          </p:spPr>
          <p:txBody>
            <a:bodyPr vert="horz" wrap="square" lIns="91440" tIns="45720" rIns="91440" bIns="45720" rtlCol="0">
              <a:spAutoFit/>
            </a:bodyPr>
            <a:lstStyle/>
            <a:p>
              <a:pPr algn="r"/>
              <a:r>
                <a:rPr lang="zh-CN" altLang="en-US" sz="1600" b="1" dirty="0">
                  <a:solidFill>
                    <a:srgbClr val="000000"/>
                  </a:solidFill>
                  <a:effectLst/>
                </a:rPr>
                <a:t>请在这里输入正文内容</a:t>
              </a:r>
              <a:r>
                <a:rPr lang="en-US" altLang="zh-CN" sz="1600" b="1" dirty="0">
                  <a:solidFill>
                    <a:srgbClr val="000000"/>
                  </a:solidFill>
                  <a:effectLst/>
                </a:rPr>
                <a:t>/</a:t>
              </a:r>
              <a:r>
                <a:rPr lang="zh-CN" altLang="en-US" sz="1600" b="1" dirty="0">
                  <a:solidFill>
                    <a:srgbClr val="000000"/>
                  </a:solidFill>
                  <a:effectLst/>
                </a:rPr>
                <a:t>短句</a:t>
              </a:r>
            </a:p>
          </p:txBody>
        </p:sp>
        <p:sp>
          <p:nvSpPr>
            <p:cNvPr id="48" name="任意多边形: 形状 47">
              <a:extLst>
                <a:ext uri="{FF2B5EF4-FFF2-40B4-BE49-F238E27FC236}">
                  <a16:creationId xmlns:a16="http://schemas.microsoft.com/office/drawing/2014/main" id="{CE8DFBB1-3048-5057-51FF-B6FA61B6AB2C}"/>
                </a:ext>
              </a:extLst>
            </p:cNvPr>
            <p:cNvSpPr/>
            <p:nvPr/>
          </p:nvSpPr>
          <p:spPr>
            <a:xfrm flipH="1">
              <a:off x="-7848" y="3580328"/>
              <a:ext cx="3672000" cy="712800"/>
            </a:xfrm>
            <a:custGeom>
              <a:avLst/>
              <a:gdLst>
                <a:gd name="connsiteX0" fmla="*/ 108602 w 3430145"/>
                <a:gd name="connsiteY0" fmla="*/ 0 h 651600"/>
                <a:gd name="connsiteX1" fmla="*/ 1841336 w 3430145"/>
                <a:gd name="connsiteY1" fmla="*/ 0 h 651600"/>
                <a:gd name="connsiteX2" fmla="*/ 2565319 w 3430145"/>
                <a:gd name="connsiteY2" fmla="*/ 0 h 651600"/>
                <a:gd name="connsiteX3" fmla="*/ 3076461 w 3430145"/>
                <a:gd name="connsiteY3" fmla="*/ 0 h 651600"/>
                <a:gd name="connsiteX4" fmla="*/ 3242782 w 3430145"/>
                <a:gd name="connsiteY4" fmla="*/ 103863 h 651600"/>
                <a:gd name="connsiteX5" fmla="*/ 3425072 w 3430145"/>
                <a:gd name="connsiteY5" fmla="*/ 551894 h 651600"/>
                <a:gd name="connsiteX6" fmla="*/ 3346487 w 3430145"/>
                <a:gd name="connsiteY6" fmla="*/ 651600 h 651600"/>
                <a:gd name="connsiteX7" fmla="*/ 2565319 w 3430145"/>
                <a:gd name="connsiteY7" fmla="*/ 651600 h 651600"/>
                <a:gd name="connsiteX8" fmla="*/ 1571247 w 3430145"/>
                <a:gd name="connsiteY8" fmla="*/ 651600 h 651600"/>
                <a:gd name="connsiteX9" fmla="*/ 108602 w 3430145"/>
                <a:gd name="connsiteY9" fmla="*/ 651600 h 651600"/>
                <a:gd name="connsiteX10" fmla="*/ 0 w 3430145"/>
                <a:gd name="connsiteY10" fmla="*/ 542998 h 651600"/>
                <a:gd name="connsiteX11" fmla="*/ 0 w 3430145"/>
                <a:gd name="connsiteY11" fmla="*/ 108602 h 651600"/>
                <a:gd name="connsiteX12" fmla="*/ 108602 w 3430145"/>
                <a:gd name="connsiteY12" fmla="*/ 0 h 65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0145" h="651600">
                  <a:moveTo>
                    <a:pt x="108602" y="0"/>
                  </a:moveTo>
                  <a:lnTo>
                    <a:pt x="1841336" y="0"/>
                  </a:lnTo>
                  <a:lnTo>
                    <a:pt x="2565319" y="0"/>
                  </a:lnTo>
                  <a:lnTo>
                    <a:pt x="3076461" y="0"/>
                  </a:lnTo>
                  <a:cubicBezTo>
                    <a:pt x="3150943" y="0"/>
                    <a:pt x="3217471" y="41512"/>
                    <a:pt x="3242782" y="103863"/>
                  </a:cubicBezTo>
                  <a:lnTo>
                    <a:pt x="3425072" y="551894"/>
                  </a:lnTo>
                  <a:cubicBezTo>
                    <a:pt x="3444828" y="600371"/>
                    <a:pt x="3404431" y="651600"/>
                    <a:pt x="3346487" y="651600"/>
                  </a:cubicBezTo>
                  <a:lnTo>
                    <a:pt x="2565319" y="651600"/>
                  </a:lnTo>
                  <a:lnTo>
                    <a:pt x="1571247" y="651600"/>
                  </a:lnTo>
                  <a:lnTo>
                    <a:pt x="108602" y="651600"/>
                  </a:lnTo>
                  <a:cubicBezTo>
                    <a:pt x="48623" y="651600"/>
                    <a:pt x="0" y="602977"/>
                    <a:pt x="0" y="542998"/>
                  </a:cubicBezTo>
                  <a:lnTo>
                    <a:pt x="0" y="108602"/>
                  </a:lnTo>
                  <a:cubicBezTo>
                    <a:pt x="0" y="48623"/>
                    <a:pt x="48623" y="0"/>
                    <a:pt x="108602" y="0"/>
                  </a:cubicBezTo>
                  <a:close/>
                </a:path>
              </a:pathLst>
            </a:custGeom>
            <a:noFill/>
            <a:ln w="28575">
              <a:gradFill>
                <a:gsLst>
                  <a:gs pos="0">
                    <a:schemeClr val="accent1"/>
                  </a:gs>
                  <a:gs pos="9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63" name="组合 62">
            <a:extLst>
              <a:ext uri="{FF2B5EF4-FFF2-40B4-BE49-F238E27FC236}">
                <a16:creationId xmlns:a16="http://schemas.microsoft.com/office/drawing/2014/main" id="{10E85C0A-6DF6-F1B7-86F4-F40B90A2CAE3}"/>
              </a:ext>
            </a:extLst>
          </p:cNvPr>
          <p:cNvGrpSpPr/>
          <p:nvPr/>
        </p:nvGrpSpPr>
        <p:grpSpPr>
          <a:xfrm>
            <a:off x="8373829" y="3702658"/>
            <a:ext cx="3672000" cy="712800"/>
            <a:chOff x="8287807" y="3580328"/>
            <a:chExt cx="3672000" cy="712800"/>
          </a:xfrm>
        </p:grpSpPr>
        <p:sp>
          <p:nvSpPr>
            <p:cNvPr id="14" name="文本框 13">
              <a:extLst>
                <a:ext uri="{FF2B5EF4-FFF2-40B4-BE49-F238E27FC236}">
                  <a16:creationId xmlns:a16="http://schemas.microsoft.com/office/drawing/2014/main" id="{94C4A224-B45C-9632-FA88-BF4A38D4410B}"/>
                </a:ext>
              </a:extLst>
            </p:cNvPr>
            <p:cNvSpPr txBox="1"/>
            <p:nvPr/>
          </p:nvSpPr>
          <p:spPr>
            <a:xfrm>
              <a:off x="8773807" y="3767451"/>
              <a:ext cx="2700000" cy="338554"/>
            </a:xfrm>
            <a:prstGeom prst="rect">
              <a:avLst/>
            </a:prstGeom>
            <a:noFill/>
            <a:effectLst/>
          </p:spPr>
          <p:txBody>
            <a:bodyPr vert="horz" wrap="square" lIns="91440" tIns="45720" rIns="91440" bIns="45720" rtlCol="0">
              <a:spAutoFit/>
            </a:bodyPr>
            <a:lstStyle/>
            <a:p>
              <a:r>
                <a:rPr lang="zh-CN" altLang="en-US" sz="1600" b="1" dirty="0">
                  <a:solidFill>
                    <a:srgbClr val="000000"/>
                  </a:solidFill>
                </a:rPr>
                <a:t>请在这里输入正文内容</a:t>
              </a:r>
              <a:r>
                <a:rPr lang="en-US" altLang="zh-CN" sz="1600" b="1" dirty="0">
                  <a:solidFill>
                    <a:srgbClr val="000000"/>
                  </a:solidFill>
                </a:rPr>
                <a:t>/</a:t>
              </a:r>
              <a:r>
                <a:rPr lang="zh-CN" altLang="en-US" sz="1600" b="1" dirty="0">
                  <a:solidFill>
                    <a:srgbClr val="000000"/>
                  </a:solidFill>
                </a:rPr>
                <a:t>短句</a:t>
              </a:r>
            </a:p>
          </p:txBody>
        </p:sp>
        <p:sp>
          <p:nvSpPr>
            <p:cNvPr id="51" name="任意多边形: 形状 50">
              <a:extLst>
                <a:ext uri="{FF2B5EF4-FFF2-40B4-BE49-F238E27FC236}">
                  <a16:creationId xmlns:a16="http://schemas.microsoft.com/office/drawing/2014/main" id="{DB928A8B-0F5F-BB52-986B-82022AA37375}"/>
                </a:ext>
              </a:extLst>
            </p:cNvPr>
            <p:cNvSpPr/>
            <p:nvPr/>
          </p:nvSpPr>
          <p:spPr>
            <a:xfrm>
              <a:off x="8287807" y="3580328"/>
              <a:ext cx="3672000" cy="712800"/>
            </a:xfrm>
            <a:custGeom>
              <a:avLst/>
              <a:gdLst>
                <a:gd name="connsiteX0" fmla="*/ 108602 w 3430145"/>
                <a:gd name="connsiteY0" fmla="*/ 0 h 651600"/>
                <a:gd name="connsiteX1" fmla="*/ 1841336 w 3430145"/>
                <a:gd name="connsiteY1" fmla="*/ 0 h 651600"/>
                <a:gd name="connsiteX2" fmla="*/ 2565319 w 3430145"/>
                <a:gd name="connsiteY2" fmla="*/ 0 h 651600"/>
                <a:gd name="connsiteX3" fmla="*/ 3076461 w 3430145"/>
                <a:gd name="connsiteY3" fmla="*/ 0 h 651600"/>
                <a:gd name="connsiteX4" fmla="*/ 3242782 w 3430145"/>
                <a:gd name="connsiteY4" fmla="*/ 103863 h 651600"/>
                <a:gd name="connsiteX5" fmla="*/ 3425072 w 3430145"/>
                <a:gd name="connsiteY5" fmla="*/ 551894 h 651600"/>
                <a:gd name="connsiteX6" fmla="*/ 3346487 w 3430145"/>
                <a:gd name="connsiteY6" fmla="*/ 651600 h 651600"/>
                <a:gd name="connsiteX7" fmla="*/ 2565319 w 3430145"/>
                <a:gd name="connsiteY7" fmla="*/ 651600 h 651600"/>
                <a:gd name="connsiteX8" fmla="*/ 1571247 w 3430145"/>
                <a:gd name="connsiteY8" fmla="*/ 651600 h 651600"/>
                <a:gd name="connsiteX9" fmla="*/ 108602 w 3430145"/>
                <a:gd name="connsiteY9" fmla="*/ 651600 h 651600"/>
                <a:gd name="connsiteX10" fmla="*/ 0 w 3430145"/>
                <a:gd name="connsiteY10" fmla="*/ 542998 h 651600"/>
                <a:gd name="connsiteX11" fmla="*/ 0 w 3430145"/>
                <a:gd name="connsiteY11" fmla="*/ 108602 h 651600"/>
                <a:gd name="connsiteX12" fmla="*/ 108602 w 3430145"/>
                <a:gd name="connsiteY12" fmla="*/ 0 h 65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0145" h="651600">
                  <a:moveTo>
                    <a:pt x="108602" y="0"/>
                  </a:moveTo>
                  <a:lnTo>
                    <a:pt x="1841336" y="0"/>
                  </a:lnTo>
                  <a:lnTo>
                    <a:pt x="2565319" y="0"/>
                  </a:lnTo>
                  <a:lnTo>
                    <a:pt x="3076461" y="0"/>
                  </a:lnTo>
                  <a:cubicBezTo>
                    <a:pt x="3150943" y="0"/>
                    <a:pt x="3217471" y="41512"/>
                    <a:pt x="3242782" y="103863"/>
                  </a:cubicBezTo>
                  <a:lnTo>
                    <a:pt x="3425072" y="551894"/>
                  </a:lnTo>
                  <a:cubicBezTo>
                    <a:pt x="3444828" y="600371"/>
                    <a:pt x="3404431" y="651600"/>
                    <a:pt x="3346487" y="651600"/>
                  </a:cubicBezTo>
                  <a:lnTo>
                    <a:pt x="2565319" y="651600"/>
                  </a:lnTo>
                  <a:lnTo>
                    <a:pt x="1571247" y="651600"/>
                  </a:lnTo>
                  <a:lnTo>
                    <a:pt x="108602" y="651600"/>
                  </a:lnTo>
                  <a:cubicBezTo>
                    <a:pt x="48623" y="651600"/>
                    <a:pt x="0" y="602977"/>
                    <a:pt x="0" y="542998"/>
                  </a:cubicBezTo>
                  <a:lnTo>
                    <a:pt x="0" y="108602"/>
                  </a:lnTo>
                  <a:cubicBezTo>
                    <a:pt x="0" y="48623"/>
                    <a:pt x="48623" y="0"/>
                    <a:pt x="108602" y="0"/>
                  </a:cubicBezTo>
                  <a:close/>
                </a:path>
              </a:pathLst>
            </a:custGeom>
            <a:noFill/>
            <a:ln w="28575">
              <a:gradFill>
                <a:gsLst>
                  <a:gs pos="0">
                    <a:schemeClr val="accent1"/>
                  </a:gs>
                  <a:gs pos="9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9" name="gaoding-1">
            <a:extLst>
              <a:ext uri="{FF2B5EF4-FFF2-40B4-BE49-F238E27FC236}">
                <a16:creationId xmlns:a16="http://schemas.microsoft.com/office/drawing/2014/main" id="{AF37A6EC-4DB9-2120-2885-F9D259370374}"/>
              </a:ext>
            </a:extLst>
          </p:cNvPr>
          <p:cNvSpPr/>
          <p:nvPr/>
        </p:nvSpPr>
        <p:spPr>
          <a:xfrm>
            <a:off x="4265591" y="2314734"/>
            <a:ext cx="3670300" cy="3670300"/>
          </a:xfrm>
          <a:prstGeom prst="ellipse">
            <a:avLst/>
          </a:prstGeom>
          <a:gradFill flip="none" rotWithShape="1">
            <a:gsLst>
              <a:gs pos="18000">
                <a:schemeClr val="accent1">
                  <a:alpha val="11000"/>
                </a:schemeClr>
              </a:gs>
              <a:gs pos="100000">
                <a:schemeClr val="accent1">
                  <a:alpha val="0"/>
                </a:schemeClr>
              </a:gs>
            </a:gsLst>
            <a:lin ang="5400000" scaled="1"/>
            <a:tileRect/>
          </a:gradFill>
          <a:ln w="22225">
            <a:gradFill flip="none" rotWithShape="1">
              <a:gsLst>
                <a:gs pos="0">
                  <a:schemeClr val="accent1"/>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96C031A3-2461-CD5B-F6AD-715A2FAF81CE}"/>
              </a:ext>
            </a:extLst>
          </p:cNvPr>
          <p:cNvGrpSpPr/>
          <p:nvPr/>
        </p:nvGrpSpPr>
        <p:grpSpPr>
          <a:xfrm>
            <a:off x="748622" y="2422822"/>
            <a:ext cx="4418316" cy="714258"/>
            <a:chOff x="412319" y="2252854"/>
            <a:chExt cx="4418316" cy="714258"/>
          </a:xfrm>
        </p:grpSpPr>
        <p:sp>
          <p:nvSpPr>
            <p:cNvPr id="20" name="gaoding-2">
              <a:extLst>
                <a:ext uri="{FF2B5EF4-FFF2-40B4-BE49-F238E27FC236}">
                  <a16:creationId xmlns:a16="http://schemas.microsoft.com/office/drawing/2014/main" id="{8194B86A-1FA8-3E65-E7AE-12B7AE6DF388}"/>
                </a:ext>
              </a:extLst>
            </p:cNvPr>
            <p:cNvSpPr/>
            <p:nvPr/>
          </p:nvSpPr>
          <p:spPr>
            <a:xfrm>
              <a:off x="4128325" y="2252854"/>
              <a:ext cx="702310" cy="702310"/>
            </a:xfrm>
            <a:prstGeom prst="ellipse">
              <a:avLst/>
            </a:prstGeom>
            <a:gradFill flip="none" rotWithShape="1">
              <a:gsLst>
                <a:gs pos="1000">
                  <a:schemeClr val="accent1"/>
                </a:gs>
                <a:gs pos="100000">
                  <a:schemeClr val="accent1">
                    <a:lumMod val="60000"/>
                    <a:lumOff val="40000"/>
                  </a:schemeClr>
                </a:gs>
              </a:gsLst>
              <a:lin ang="27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endParaRPr>
            </a:p>
          </p:txBody>
        </p:sp>
        <p:sp>
          <p:nvSpPr>
            <p:cNvPr id="28" name="gaoding-10">
              <a:extLst>
                <a:ext uri="{FF2B5EF4-FFF2-40B4-BE49-F238E27FC236}">
                  <a16:creationId xmlns:a16="http://schemas.microsoft.com/office/drawing/2014/main" id="{3B60F2F8-2EA4-2DD7-40A5-B70831E447AB}"/>
                </a:ext>
              </a:extLst>
            </p:cNvPr>
            <p:cNvSpPr txBox="1"/>
            <p:nvPr/>
          </p:nvSpPr>
          <p:spPr>
            <a:xfrm>
              <a:off x="4147375" y="2371209"/>
              <a:ext cx="641350" cy="393700"/>
            </a:xfrm>
            <a:prstGeom prst="rect">
              <a:avLst/>
            </a:prstGeom>
          </p:spPr>
          <p:txBody>
            <a:bodyPr vert="horz" rtlCol="0" anchor="t" anchorCtr="0">
              <a:noAutofit/>
            </a:bodyPr>
            <a:lstStyle/>
            <a:p>
              <a:pPr marL="0" marR="0" lvl="0" indent="0" algn="ctr" defTabSz="914400" rtl="0" eaLnBrk="1" fontAlgn="auto" latinLnBrk="0" hangingPunct="1">
                <a:lnSpc>
                  <a:spcPct val="114166"/>
                </a:lnSpc>
                <a:spcBef>
                  <a:spcPts val="0"/>
                </a:spcBef>
                <a:spcAft>
                  <a:spcPts val="0"/>
                </a:spcAft>
                <a:buClrTx/>
                <a:buSzTx/>
                <a:buFontTx/>
                <a:buNone/>
                <a:tabLst/>
                <a:defRPr/>
              </a:pPr>
              <a:r>
                <a:rPr kumimoji="0" lang="en-US" altLang="zh-CN" sz="225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rPr>
                <a:t>01</a:t>
              </a:r>
              <a:endParaRPr kumimoji="0" lang="zh-CN" altLang="en-US" sz="45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58" name="组合 57">
              <a:extLst>
                <a:ext uri="{FF2B5EF4-FFF2-40B4-BE49-F238E27FC236}">
                  <a16:creationId xmlns:a16="http://schemas.microsoft.com/office/drawing/2014/main" id="{C6967F23-D56B-CDCB-9887-9EBAF977445B}"/>
                </a:ext>
              </a:extLst>
            </p:cNvPr>
            <p:cNvGrpSpPr/>
            <p:nvPr/>
          </p:nvGrpSpPr>
          <p:grpSpPr>
            <a:xfrm>
              <a:off x="412319" y="2253606"/>
              <a:ext cx="3672001" cy="713506"/>
              <a:chOff x="-7848" y="2523588"/>
              <a:chExt cx="3672001" cy="713506"/>
            </a:xfrm>
          </p:grpSpPr>
          <p:sp>
            <p:nvSpPr>
              <p:cNvPr id="10" name="文本框 9">
                <a:extLst>
                  <a:ext uri="{FF2B5EF4-FFF2-40B4-BE49-F238E27FC236}">
                    <a16:creationId xmlns:a16="http://schemas.microsoft.com/office/drawing/2014/main" id="{AFF575B8-347E-CE18-D8BC-288F9A95CFA8}"/>
                  </a:ext>
                </a:extLst>
              </p:cNvPr>
              <p:cNvSpPr txBox="1"/>
              <p:nvPr/>
            </p:nvSpPr>
            <p:spPr>
              <a:xfrm>
                <a:off x="549791" y="2587954"/>
                <a:ext cx="2700000" cy="584775"/>
              </a:xfrm>
              <a:prstGeom prst="rect">
                <a:avLst/>
              </a:prstGeom>
              <a:noFill/>
              <a:effectLst/>
            </p:spPr>
            <p:txBody>
              <a:bodyPr vert="horz" wrap="square" lIns="91440" tIns="45720" rIns="91440" bIns="45720" rtlCol="0">
                <a:spAutoFit/>
              </a:bodyPr>
              <a:lstStyle/>
              <a:p>
                <a:pPr algn="r"/>
                <a:r>
                  <a:rPr lang="zh-CN" altLang="en-US" sz="1600" b="1" dirty="0">
                    <a:solidFill>
                      <a:srgbClr val="000000"/>
                    </a:solidFill>
                    <a:effectLst/>
                  </a:rPr>
                  <a:t>请在这里输入正文内容</a:t>
                </a:r>
                <a:r>
                  <a:rPr lang="en-US" altLang="zh-CN" sz="1600" b="1" dirty="0">
                    <a:solidFill>
                      <a:srgbClr val="000000"/>
                    </a:solidFill>
                    <a:effectLst/>
                  </a:rPr>
                  <a:t>/</a:t>
                </a:r>
                <a:r>
                  <a:rPr lang="zh-CN" altLang="en-US" sz="1600" b="1" dirty="0">
                    <a:solidFill>
                      <a:srgbClr val="000000"/>
                    </a:solidFill>
                    <a:effectLst/>
                  </a:rPr>
                  <a:t>短句</a:t>
                </a:r>
                <a:endParaRPr lang="en-US" altLang="zh-CN" sz="1600" b="1" dirty="0">
                  <a:solidFill>
                    <a:srgbClr val="000000"/>
                  </a:solidFill>
                  <a:effectLst/>
                </a:endParaRPr>
              </a:p>
              <a:p>
                <a:pPr algn="r"/>
                <a:r>
                  <a:rPr lang="zh-CN" altLang="en-US" sz="1600" b="1" dirty="0">
                    <a:solidFill>
                      <a:srgbClr val="000000"/>
                    </a:solidFill>
                    <a:effectLst/>
                  </a:rPr>
                  <a:t>请在这里输入正文内容</a:t>
                </a:r>
                <a:r>
                  <a:rPr lang="en-US" altLang="zh-CN" sz="1600" b="1" dirty="0">
                    <a:solidFill>
                      <a:srgbClr val="000000"/>
                    </a:solidFill>
                    <a:effectLst/>
                  </a:rPr>
                  <a:t>/</a:t>
                </a:r>
                <a:r>
                  <a:rPr lang="zh-CN" altLang="en-US" sz="1600" b="1" dirty="0">
                    <a:solidFill>
                      <a:srgbClr val="000000"/>
                    </a:solidFill>
                    <a:effectLst/>
                  </a:rPr>
                  <a:t>短句</a:t>
                </a:r>
              </a:p>
            </p:txBody>
          </p:sp>
          <p:sp>
            <p:nvSpPr>
              <p:cNvPr id="47" name="任意多边形: 形状 46">
                <a:extLst>
                  <a:ext uri="{FF2B5EF4-FFF2-40B4-BE49-F238E27FC236}">
                    <a16:creationId xmlns:a16="http://schemas.microsoft.com/office/drawing/2014/main" id="{90A2F4F2-DA20-030C-7AB1-E437F35DF8C2}"/>
                  </a:ext>
                </a:extLst>
              </p:cNvPr>
              <p:cNvSpPr/>
              <p:nvPr/>
            </p:nvSpPr>
            <p:spPr>
              <a:xfrm flipH="1">
                <a:off x="-7848" y="2523588"/>
                <a:ext cx="3672001" cy="713506"/>
              </a:xfrm>
              <a:custGeom>
                <a:avLst/>
                <a:gdLst>
                  <a:gd name="connsiteX0" fmla="*/ 108602 w 3430145"/>
                  <a:gd name="connsiteY0" fmla="*/ 0 h 651600"/>
                  <a:gd name="connsiteX1" fmla="*/ 1841336 w 3430145"/>
                  <a:gd name="connsiteY1" fmla="*/ 0 h 651600"/>
                  <a:gd name="connsiteX2" fmla="*/ 2565319 w 3430145"/>
                  <a:gd name="connsiteY2" fmla="*/ 0 h 651600"/>
                  <a:gd name="connsiteX3" fmla="*/ 3076461 w 3430145"/>
                  <a:gd name="connsiteY3" fmla="*/ 0 h 651600"/>
                  <a:gd name="connsiteX4" fmla="*/ 3242782 w 3430145"/>
                  <a:gd name="connsiteY4" fmla="*/ 103863 h 651600"/>
                  <a:gd name="connsiteX5" fmla="*/ 3425072 w 3430145"/>
                  <a:gd name="connsiteY5" fmla="*/ 551894 h 651600"/>
                  <a:gd name="connsiteX6" fmla="*/ 3346487 w 3430145"/>
                  <a:gd name="connsiteY6" fmla="*/ 651600 h 651600"/>
                  <a:gd name="connsiteX7" fmla="*/ 2565319 w 3430145"/>
                  <a:gd name="connsiteY7" fmla="*/ 651600 h 651600"/>
                  <a:gd name="connsiteX8" fmla="*/ 1571247 w 3430145"/>
                  <a:gd name="connsiteY8" fmla="*/ 651600 h 651600"/>
                  <a:gd name="connsiteX9" fmla="*/ 108602 w 3430145"/>
                  <a:gd name="connsiteY9" fmla="*/ 651600 h 651600"/>
                  <a:gd name="connsiteX10" fmla="*/ 0 w 3430145"/>
                  <a:gd name="connsiteY10" fmla="*/ 542998 h 651600"/>
                  <a:gd name="connsiteX11" fmla="*/ 0 w 3430145"/>
                  <a:gd name="connsiteY11" fmla="*/ 108602 h 651600"/>
                  <a:gd name="connsiteX12" fmla="*/ 108602 w 3430145"/>
                  <a:gd name="connsiteY12" fmla="*/ 0 h 65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0145" h="651600">
                    <a:moveTo>
                      <a:pt x="108602" y="0"/>
                    </a:moveTo>
                    <a:lnTo>
                      <a:pt x="1841336" y="0"/>
                    </a:lnTo>
                    <a:lnTo>
                      <a:pt x="2565319" y="0"/>
                    </a:lnTo>
                    <a:lnTo>
                      <a:pt x="3076461" y="0"/>
                    </a:lnTo>
                    <a:cubicBezTo>
                      <a:pt x="3150943" y="0"/>
                      <a:pt x="3217471" y="41512"/>
                      <a:pt x="3242782" y="103863"/>
                    </a:cubicBezTo>
                    <a:lnTo>
                      <a:pt x="3425072" y="551894"/>
                    </a:lnTo>
                    <a:cubicBezTo>
                      <a:pt x="3444828" y="600371"/>
                      <a:pt x="3404431" y="651600"/>
                      <a:pt x="3346487" y="651600"/>
                    </a:cubicBezTo>
                    <a:lnTo>
                      <a:pt x="2565319" y="651600"/>
                    </a:lnTo>
                    <a:lnTo>
                      <a:pt x="1571247" y="651600"/>
                    </a:lnTo>
                    <a:lnTo>
                      <a:pt x="108602" y="651600"/>
                    </a:lnTo>
                    <a:cubicBezTo>
                      <a:pt x="48623" y="651600"/>
                      <a:pt x="0" y="602977"/>
                      <a:pt x="0" y="542998"/>
                    </a:cubicBezTo>
                    <a:lnTo>
                      <a:pt x="0" y="108602"/>
                    </a:lnTo>
                    <a:cubicBezTo>
                      <a:pt x="0" y="48623"/>
                      <a:pt x="48623" y="0"/>
                      <a:pt x="108602" y="0"/>
                    </a:cubicBezTo>
                    <a:close/>
                  </a:path>
                </a:pathLst>
              </a:custGeom>
              <a:noFill/>
              <a:ln w="28575">
                <a:gradFill>
                  <a:gsLst>
                    <a:gs pos="0">
                      <a:schemeClr val="accent1"/>
                    </a:gs>
                    <a:gs pos="9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 name="组合 1">
            <a:extLst>
              <a:ext uri="{FF2B5EF4-FFF2-40B4-BE49-F238E27FC236}">
                <a16:creationId xmlns:a16="http://schemas.microsoft.com/office/drawing/2014/main" id="{3293D0C4-4F86-9ACC-26DB-0C9EEA5C10F8}"/>
              </a:ext>
            </a:extLst>
          </p:cNvPr>
          <p:cNvGrpSpPr/>
          <p:nvPr/>
        </p:nvGrpSpPr>
        <p:grpSpPr>
          <a:xfrm>
            <a:off x="7034545" y="2422822"/>
            <a:ext cx="4418315" cy="713905"/>
            <a:chOff x="7034545" y="2422822"/>
            <a:chExt cx="4418315" cy="713905"/>
          </a:xfrm>
        </p:grpSpPr>
        <p:sp>
          <p:nvSpPr>
            <p:cNvPr id="21" name="gaoding-3">
              <a:extLst>
                <a:ext uri="{FF2B5EF4-FFF2-40B4-BE49-F238E27FC236}">
                  <a16:creationId xmlns:a16="http://schemas.microsoft.com/office/drawing/2014/main" id="{501D33CA-DDBA-C505-B3FA-CB8D229211B8}"/>
                </a:ext>
              </a:extLst>
            </p:cNvPr>
            <p:cNvSpPr/>
            <p:nvPr/>
          </p:nvSpPr>
          <p:spPr>
            <a:xfrm>
              <a:off x="7034545" y="2434417"/>
              <a:ext cx="702310" cy="702310"/>
            </a:xfrm>
            <a:prstGeom prst="ellipse">
              <a:avLst/>
            </a:prstGeom>
            <a:gradFill flip="none" rotWithShape="1">
              <a:gsLst>
                <a:gs pos="1000">
                  <a:schemeClr val="accent1"/>
                </a:gs>
                <a:gs pos="100000">
                  <a:schemeClr val="accent1">
                    <a:lumMod val="60000"/>
                    <a:lumOff val="40000"/>
                  </a:schemeClr>
                </a:gs>
              </a:gsLst>
              <a:lin ang="27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endParaRPr>
            </a:p>
          </p:txBody>
        </p:sp>
        <p:sp>
          <p:nvSpPr>
            <p:cNvPr id="38" name="gaoding-20">
              <a:extLst>
                <a:ext uri="{FF2B5EF4-FFF2-40B4-BE49-F238E27FC236}">
                  <a16:creationId xmlns:a16="http://schemas.microsoft.com/office/drawing/2014/main" id="{D071ED1D-4630-5917-2D27-C6F3D90B3B56}"/>
                </a:ext>
              </a:extLst>
            </p:cNvPr>
            <p:cNvSpPr txBox="1"/>
            <p:nvPr/>
          </p:nvSpPr>
          <p:spPr>
            <a:xfrm>
              <a:off x="7059945" y="2552772"/>
              <a:ext cx="666750" cy="393700"/>
            </a:xfrm>
            <a:prstGeom prst="rect">
              <a:avLst/>
            </a:prstGeom>
          </p:spPr>
          <p:txBody>
            <a:bodyPr vert="horz" rtlCol="0" anchor="t" anchorCtr="0">
              <a:noAutofit/>
            </a:bodyPr>
            <a:lstStyle/>
            <a:p>
              <a:pPr marL="0" marR="0" lvl="0" indent="0" algn="ctr" defTabSz="914400" rtl="0" eaLnBrk="1" fontAlgn="auto" latinLnBrk="0" hangingPunct="1">
                <a:lnSpc>
                  <a:spcPct val="114166"/>
                </a:lnSpc>
                <a:spcBef>
                  <a:spcPts val="0"/>
                </a:spcBef>
                <a:spcAft>
                  <a:spcPts val="0"/>
                </a:spcAft>
                <a:buClrTx/>
                <a:buSzTx/>
                <a:buFontTx/>
                <a:buNone/>
                <a:tabLst/>
                <a:defRPr/>
              </a:pPr>
              <a:r>
                <a:rPr kumimoji="0" lang="en-US" altLang="zh-CN" sz="225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rPr>
                <a:t>04</a:t>
              </a:r>
              <a:endParaRPr kumimoji="0" lang="zh-CN" altLang="en-US" sz="45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sp>
          <p:nvSpPr>
            <p:cNvPr id="13" name="文本框 12">
              <a:extLst>
                <a:ext uri="{FF2B5EF4-FFF2-40B4-BE49-F238E27FC236}">
                  <a16:creationId xmlns:a16="http://schemas.microsoft.com/office/drawing/2014/main" id="{497EDB7E-64B3-9E48-D3DB-DF485FF069A3}"/>
                </a:ext>
              </a:extLst>
            </p:cNvPr>
            <p:cNvSpPr txBox="1"/>
            <p:nvPr/>
          </p:nvSpPr>
          <p:spPr>
            <a:xfrm>
              <a:off x="8266860" y="2486835"/>
              <a:ext cx="2700000" cy="584775"/>
            </a:xfrm>
            <a:prstGeom prst="rect">
              <a:avLst/>
            </a:prstGeom>
            <a:noFill/>
            <a:effectLst/>
          </p:spPr>
          <p:txBody>
            <a:bodyPr vert="horz" wrap="square" lIns="91440" tIns="45720" rIns="91440" bIns="45720" rtlCol="0">
              <a:spAutoFit/>
            </a:bodyPr>
            <a:lstStyle/>
            <a:p>
              <a:r>
                <a:rPr lang="zh-CN" altLang="en-US" sz="1600" b="1" dirty="0">
                  <a:solidFill>
                    <a:srgbClr val="000000"/>
                  </a:solidFill>
                  <a:effectLst/>
                </a:rPr>
                <a:t>请在这里输入正文内容</a:t>
              </a:r>
              <a:r>
                <a:rPr lang="en-US" altLang="zh-CN" sz="1600" b="1" dirty="0">
                  <a:solidFill>
                    <a:srgbClr val="000000"/>
                  </a:solidFill>
                  <a:effectLst/>
                </a:rPr>
                <a:t>/</a:t>
              </a:r>
              <a:r>
                <a:rPr lang="zh-CN" altLang="en-US" sz="1600" b="1" dirty="0">
                  <a:solidFill>
                    <a:srgbClr val="000000"/>
                  </a:solidFill>
                  <a:effectLst/>
                </a:rPr>
                <a:t>短句</a:t>
              </a:r>
              <a:endParaRPr lang="en-US" altLang="zh-CN" sz="1600" b="1" dirty="0">
                <a:solidFill>
                  <a:srgbClr val="000000"/>
                </a:solidFill>
                <a:effectLst/>
              </a:endParaRPr>
            </a:p>
            <a:p>
              <a:r>
                <a:rPr lang="zh-CN" altLang="en-US" sz="1600" b="1" dirty="0">
                  <a:solidFill>
                    <a:srgbClr val="000000"/>
                  </a:solidFill>
                  <a:effectLst/>
                </a:rPr>
                <a:t>请在这里输入正文内容</a:t>
              </a:r>
              <a:r>
                <a:rPr lang="en-US" altLang="zh-CN" sz="1600" b="1" dirty="0">
                  <a:solidFill>
                    <a:srgbClr val="000000"/>
                  </a:solidFill>
                  <a:effectLst/>
                </a:rPr>
                <a:t>/</a:t>
              </a:r>
              <a:r>
                <a:rPr lang="zh-CN" altLang="en-US" sz="1600" b="1" dirty="0">
                  <a:solidFill>
                    <a:srgbClr val="000000"/>
                  </a:solidFill>
                  <a:effectLst/>
                </a:rPr>
                <a:t>短句</a:t>
              </a:r>
            </a:p>
          </p:txBody>
        </p:sp>
        <p:sp>
          <p:nvSpPr>
            <p:cNvPr id="52" name="任意多边形: 形状 51">
              <a:extLst>
                <a:ext uri="{FF2B5EF4-FFF2-40B4-BE49-F238E27FC236}">
                  <a16:creationId xmlns:a16="http://schemas.microsoft.com/office/drawing/2014/main" id="{F5185489-AF2E-03D3-FC79-4AF0EAC62982}"/>
                </a:ext>
              </a:extLst>
            </p:cNvPr>
            <p:cNvSpPr/>
            <p:nvPr/>
          </p:nvSpPr>
          <p:spPr>
            <a:xfrm>
              <a:off x="7780860" y="2422822"/>
              <a:ext cx="3672000" cy="712800"/>
            </a:xfrm>
            <a:custGeom>
              <a:avLst/>
              <a:gdLst>
                <a:gd name="connsiteX0" fmla="*/ 108602 w 3430145"/>
                <a:gd name="connsiteY0" fmla="*/ 0 h 651600"/>
                <a:gd name="connsiteX1" fmla="*/ 1841336 w 3430145"/>
                <a:gd name="connsiteY1" fmla="*/ 0 h 651600"/>
                <a:gd name="connsiteX2" fmla="*/ 2565319 w 3430145"/>
                <a:gd name="connsiteY2" fmla="*/ 0 h 651600"/>
                <a:gd name="connsiteX3" fmla="*/ 3076461 w 3430145"/>
                <a:gd name="connsiteY3" fmla="*/ 0 h 651600"/>
                <a:gd name="connsiteX4" fmla="*/ 3242782 w 3430145"/>
                <a:gd name="connsiteY4" fmla="*/ 103863 h 651600"/>
                <a:gd name="connsiteX5" fmla="*/ 3425072 w 3430145"/>
                <a:gd name="connsiteY5" fmla="*/ 551894 h 651600"/>
                <a:gd name="connsiteX6" fmla="*/ 3346487 w 3430145"/>
                <a:gd name="connsiteY6" fmla="*/ 651600 h 651600"/>
                <a:gd name="connsiteX7" fmla="*/ 2565319 w 3430145"/>
                <a:gd name="connsiteY7" fmla="*/ 651600 h 651600"/>
                <a:gd name="connsiteX8" fmla="*/ 1571247 w 3430145"/>
                <a:gd name="connsiteY8" fmla="*/ 651600 h 651600"/>
                <a:gd name="connsiteX9" fmla="*/ 108602 w 3430145"/>
                <a:gd name="connsiteY9" fmla="*/ 651600 h 651600"/>
                <a:gd name="connsiteX10" fmla="*/ 0 w 3430145"/>
                <a:gd name="connsiteY10" fmla="*/ 542998 h 651600"/>
                <a:gd name="connsiteX11" fmla="*/ 0 w 3430145"/>
                <a:gd name="connsiteY11" fmla="*/ 108602 h 651600"/>
                <a:gd name="connsiteX12" fmla="*/ 108602 w 3430145"/>
                <a:gd name="connsiteY12" fmla="*/ 0 h 65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0145" h="651600">
                  <a:moveTo>
                    <a:pt x="108602" y="0"/>
                  </a:moveTo>
                  <a:lnTo>
                    <a:pt x="1841336" y="0"/>
                  </a:lnTo>
                  <a:lnTo>
                    <a:pt x="2565319" y="0"/>
                  </a:lnTo>
                  <a:lnTo>
                    <a:pt x="3076461" y="0"/>
                  </a:lnTo>
                  <a:cubicBezTo>
                    <a:pt x="3150943" y="0"/>
                    <a:pt x="3217471" y="41512"/>
                    <a:pt x="3242782" y="103863"/>
                  </a:cubicBezTo>
                  <a:lnTo>
                    <a:pt x="3425072" y="551894"/>
                  </a:lnTo>
                  <a:cubicBezTo>
                    <a:pt x="3444828" y="600371"/>
                    <a:pt x="3404431" y="651600"/>
                    <a:pt x="3346487" y="651600"/>
                  </a:cubicBezTo>
                  <a:lnTo>
                    <a:pt x="2565319" y="651600"/>
                  </a:lnTo>
                  <a:lnTo>
                    <a:pt x="1571247" y="651600"/>
                  </a:lnTo>
                  <a:lnTo>
                    <a:pt x="108602" y="651600"/>
                  </a:lnTo>
                  <a:cubicBezTo>
                    <a:pt x="48623" y="651600"/>
                    <a:pt x="0" y="602977"/>
                    <a:pt x="0" y="542998"/>
                  </a:cubicBezTo>
                  <a:lnTo>
                    <a:pt x="0" y="108602"/>
                  </a:lnTo>
                  <a:cubicBezTo>
                    <a:pt x="0" y="48623"/>
                    <a:pt x="48623" y="0"/>
                    <a:pt x="108602" y="0"/>
                  </a:cubicBezTo>
                  <a:close/>
                </a:path>
              </a:pathLst>
            </a:custGeom>
            <a:noFill/>
            <a:ln w="28575">
              <a:gradFill>
                <a:gsLst>
                  <a:gs pos="0">
                    <a:schemeClr val="accent1"/>
                  </a:gs>
                  <a:gs pos="9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90" name="图片 89" descr="图片2">
            <a:extLst>
              <a:ext uri="{FF2B5EF4-FFF2-40B4-BE49-F238E27FC236}">
                <a16:creationId xmlns:a16="http://schemas.microsoft.com/office/drawing/2014/main" id="{CF3E6E19-8DFA-C8B3-DDB5-C19D565F1014}"/>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438560" y="1938351"/>
            <a:ext cx="4192587" cy="6858000"/>
          </a:xfrm>
          <a:prstGeom prst="rect">
            <a:avLst/>
          </a:prstGeom>
        </p:spPr>
      </p:pic>
      <p:grpSp>
        <p:nvGrpSpPr>
          <p:cNvPr id="91" name="组合 90">
            <a:extLst>
              <a:ext uri="{FF2B5EF4-FFF2-40B4-BE49-F238E27FC236}">
                <a16:creationId xmlns:a16="http://schemas.microsoft.com/office/drawing/2014/main" id="{B60862BB-07F8-4246-2B88-88F821D02BB7}"/>
              </a:ext>
            </a:extLst>
          </p:cNvPr>
          <p:cNvGrpSpPr/>
          <p:nvPr/>
        </p:nvGrpSpPr>
        <p:grpSpPr>
          <a:xfrm>
            <a:off x="7656195" y="3707903"/>
            <a:ext cx="702310" cy="702310"/>
            <a:chOff x="7656195" y="3707903"/>
            <a:chExt cx="702310" cy="702310"/>
          </a:xfrm>
        </p:grpSpPr>
        <p:sp>
          <p:nvSpPr>
            <p:cNvPr id="25" name="gaoding-7">
              <a:extLst>
                <a:ext uri="{FF2B5EF4-FFF2-40B4-BE49-F238E27FC236}">
                  <a16:creationId xmlns:a16="http://schemas.microsoft.com/office/drawing/2014/main" id="{BCB728CE-D881-10CE-DDEB-81EEAA268184}"/>
                </a:ext>
              </a:extLst>
            </p:cNvPr>
            <p:cNvSpPr/>
            <p:nvPr/>
          </p:nvSpPr>
          <p:spPr>
            <a:xfrm>
              <a:off x="7656195" y="3707903"/>
              <a:ext cx="702310" cy="702310"/>
            </a:xfrm>
            <a:prstGeom prst="ellipse">
              <a:avLst/>
            </a:prstGeom>
            <a:gradFill flip="none" rotWithShape="1">
              <a:gsLst>
                <a:gs pos="1000">
                  <a:schemeClr val="accent2"/>
                </a:gs>
                <a:gs pos="100000">
                  <a:schemeClr val="accent2">
                    <a:lumMod val="60000"/>
                    <a:lumOff val="40000"/>
                  </a:schemeClr>
                </a:gs>
              </a:gsLst>
              <a:lin ang="27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endParaRPr>
            </a:p>
          </p:txBody>
        </p:sp>
        <p:sp>
          <p:nvSpPr>
            <p:cNvPr id="36" name="gaoding-18">
              <a:extLst>
                <a:ext uri="{FF2B5EF4-FFF2-40B4-BE49-F238E27FC236}">
                  <a16:creationId xmlns:a16="http://schemas.microsoft.com/office/drawing/2014/main" id="{78B103C7-5784-CA3F-DB2B-77720F823D07}"/>
                </a:ext>
              </a:extLst>
            </p:cNvPr>
            <p:cNvSpPr txBox="1"/>
            <p:nvPr/>
          </p:nvSpPr>
          <p:spPr>
            <a:xfrm>
              <a:off x="7686675" y="3814790"/>
              <a:ext cx="657225" cy="393700"/>
            </a:xfrm>
            <a:prstGeom prst="rect">
              <a:avLst/>
            </a:prstGeom>
          </p:spPr>
          <p:txBody>
            <a:bodyPr vert="horz" rtlCol="0" anchor="t" anchorCtr="0">
              <a:noAutofit/>
            </a:bodyPr>
            <a:lstStyle/>
            <a:p>
              <a:pPr marL="0" marR="0" lvl="0" indent="0" algn="ctr" defTabSz="914400" rtl="0" eaLnBrk="1" fontAlgn="auto" latinLnBrk="0" hangingPunct="1">
                <a:lnSpc>
                  <a:spcPct val="114166"/>
                </a:lnSpc>
                <a:spcBef>
                  <a:spcPts val="0"/>
                </a:spcBef>
                <a:spcAft>
                  <a:spcPts val="0"/>
                </a:spcAft>
                <a:buClrTx/>
                <a:buSzTx/>
                <a:buFontTx/>
                <a:buNone/>
                <a:tabLst/>
                <a:defRPr/>
              </a:pPr>
              <a:r>
                <a:rPr kumimoji="0" lang="en-US" altLang="zh-CN" sz="225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rPr>
                <a:t>05</a:t>
              </a:r>
              <a:endParaRPr kumimoji="0" lang="zh-CN" altLang="en-US" sz="45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92" name="组合 91">
            <a:extLst>
              <a:ext uri="{FF2B5EF4-FFF2-40B4-BE49-F238E27FC236}">
                <a16:creationId xmlns:a16="http://schemas.microsoft.com/office/drawing/2014/main" id="{A9D83AB3-E678-49E8-BAEB-AFC9573C095D}"/>
              </a:ext>
            </a:extLst>
          </p:cNvPr>
          <p:cNvGrpSpPr/>
          <p:nvPr/>
        </p:nvGrpSpPr>
        <p:grpSpPr>
          <a:xfrm>
            <a:off x="3833495" y="3707527"/>
            <a:ext cx="719455" cy="702310"/>
            <a:chOff x="3833495" y="3707527"/>
            <a:chExt cx="719455" cy="702310"/>
          </a:xfrm>
        </p:grpSpPr>
        <p:sp>
          <p:nvSpPr>
            <p:cNvPr id="24" name="gaoding-6">
              <a:extLst>
                <a:ext uri="{FF2B5EF4-FFF2-40B4-BE49-F238E27FC236}">
                  <a16:creationId xmlns:a16="http://schemas.microsoft.com/office/drawing/2014/main" id="{D8706086-7D19-9845-9F82-32A1420C3D43}"/>
                </a:ext>
              </a:extLst>
            </p:cNvPr>
            <p:cNvSpPr/>
            <p:nvPr/>
          </p:nvSpPr>
          <p:spPr>
            <a:xfrm>
              <a:off x="3833495" y="3707527"/>
              <a:ext cx="702310" cy="702310"/>
            </a:xfrm>
            <a:prstGeom prst="ellipse">
              <a:avLst/>
            </a:prstGeom>
            <a:gradFill flip="none" rotWithShape="1">
              <a:gsLst>
                <a:gs pos="1000">
                  <a:schemeClr val="accent2"/>
                </a:gs>
                <a:gs pos="100000">
                  <a:schemeClr val="accent2">
                    <a:lumMod val="60000"/>
                    <a:lumOff val="40000"/>
                  </a:schemeClr>
                </a:gs>
              </a:gsLst>
              <a:lin ang="27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endParaRPr>
            </a:p>
          </p:txBody>
        </p:sp>
        <p:sp>
          <p:nvSpPr>
            <p:cNvPr id="30" name="gaoding-12">
              <a:extLst>
                <a:ext uri="{FF2B5EF4-FFF2-40B4-BE49-F238E27FC236}">
                  <a16:creationId xmlns:a16="http://schemas.microsoft.com/office/drawing/2014/main" id="{6F8835C9-C441-DD78-3CC7-27CF324474E2}"/>
                </a:ext>
              </a:extLst>
            </p:cNvPr>
            <p:cNvSpPr txBox="1"/>
            <p:nvPr/>
          </p:nvSpPr>
          <p:spPr>
            <a:xfrm>
              <a:off x="3860800" y="3814414"/>
              <a:ext cx="692150" cy="393700"/>
            </a:xfrm>
            <a:prstGeom prst="rect">
              <a:avLst/>
            </a:prstGeom>
          </p:spPr>
          <p:txBody>
            <a:bodyPr vert="horz" rtlCol="0" anchor="t" anchorCtr="0">
              <a:noAutofit/>
            </a:bodyPr>
            <a:lstStyle/>
            <a:p>
              <a:pPr marL="0" marR="0" lvl="0" indent="0" algn="ctr" defTabSz="914400" rtl="0" eaLnBrk="1" fontAlgn="auto" latinLnBrk="0" hangingPunct="1">
                <a:lnSpc>
                  <a:spcPct val="114166"/>
                </a:lnSpc>
                <a:spcBef>
                  <a:spcPts val="0"/>
                </a:spcBef>
                <a:spcAft>
                  <a:spcPts val="0"/>
                </a:spcAft>
                <a:buClrTx/>
                <a:buSzTx/>
                <a:buFontTx/>
                <a:buNone/>
                <a:tabLst/>
                <a:defRPr/>
              </a:pPr>
              <a:r>
                <a:rPr kumimoji="0" lang="en-US" altLang="zh-CN" sz="225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rPr>
                <a:t>02</a:t>
              </a:r>
              <a:endParaRPr kumimoji="0" lang="zh-CN" altLang="en-US" sz="45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grpSp>
      <p:sp>
        <p:nvSpPr>
          <p:cNvPr id="53" name="标题 1">
            <a:extLst>
              <a:ext uri="{FF2B5EF4-FFF2-40B4-BE49-F238E27FC236}">
                <a16:creationId xmlns:a16="http://schemas.microsoft.com/office/drawing/2014/main" id="{D7829905-43E3-09A7-787A-EF0F1EE8B5F5}"/>
              </a:ext>
            </a:extLst>
          </p:cNvPr>
          <p:cNvSpPr txBox="1">
            <a:spLocks/>
          </p:cNvSpPr>
          <p:nvPr/>
        </p:nvSpPr>
        <p:spPr>
          <a:xfrm>
            <a:off x="1609426" y="461375"/>
            <a:ext cx="7238241" cy="765175"/>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sz="3200" kern="1200">
                <a:gradFill>
                  <a:gsLst>
                    <a:gs pos="100000">
                      <a:schemeClr val="accent1">
                        <a:lumMod val="75000"/>
                      </a:schemeClr>
                    </a:gs>
                    <a:gs pos="0">
                      <a:schemeClr val="accent1">
                        <a:lumMod val="75000"/>
                        <a:lumOff val="25000"/>
                      </a:schemeClr>
                    </a:gs>
                  </a:gsLst>
                  <a:lin ang="5400000" scaled="0"/>
                </a:gradFill>
                <a:latin typeface="+mj-lt"/>
                <a:ea typeface="+mj-ea"/>
                <a:cs typeface="+mj-cs"/>
              </a:defRPr>
            </a:lvl1pPr>
          </a:lstStyle>
          <a:p>
            <a:r>
              <a:rPr lang="zh-CN" altLang="en-US" dirty="0"/>
              <a:t>在这里输入第一段标题</a:t>
            </a:r>
          </a:p>
        </p:txBody>
      </p:sp>
      <p:sp>
        <p:nvSpPr>
          <p:cNvPr id="54" name="文本框 53">
            <a:extLst>
              <a:ext uri="{FF2B5EF4-FFF2-40B4-BE49-F238E27FC236}">
                <a16:creationId xmlns:a16="http://schemas.microsoft.com/office/drawing/2014/main" id="{399697BA-DD3D-9577-64C7-0D5670CE67A8}"/>
              </a:ext>
            </a:extLst>
          </p:cNvPr>
          <p:cNvSpPr txBox="1"/>
          <p:nvPr/>
        </p:nvSpPr>
        <p:spPr>
          <a:xfrm>
            <a:off x="1609426" y="180561"/>
            <a:ext cx="1253869"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PART-04</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55" name="文本框 54">
            <a:extLst>
              <a:ext uri="{FF2B5EF4-FFF2-40B4-BE49-F238E27FC236}">
                <a16:creationId xmlns:a16="http://schemas.microsoft.com/office/drawing/2014/main" id="{3F70965A-B41A-3572-3460-2745A7D36112}"/>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p>
        </p:txBody>
      </p:sp>
      <p:grpSp>
        <p:nvGrpSpPr>
          <p:cNvPr id="56" name="组合 55">
            <a:extLst>
              <a:ext uri="{FF2B5EF4-FFF2-40B4-BE49-F238E27FC236}">
                <a16:creationId xmlns:a16="http://schemas.microsoft.com/office/drawing/2014/main" id="{067E1ABD-CB16-E4BC-B3A8-C4E6E87FCBF4}"/>
              </a:ext>
            </a:extLst>
          </p:cNvPr>
          <p:cNvGrpSpPr/>
          <p:nvPr/>
        </p:nvGrpSpPr>
        <p:grpSpPr>
          <a:xfrm>
            <a:off x="3624151" y="1355887"/>
            <a:ext cx="4955750" cy="459250"/>
            <a:chOff x="3624151" y="1355887"/>
            <a:chExt cx="4955750" cy="459250"/>
          </a:xfrm>
        </p:grpSpPr>
        <p:grpSp>
          <p:nvGrpSpPr>
            <p:cNvPr id="57" name="组合 56">
              <a:extLst>
                <a:ext uri="{FF2B5EF4-FFF2-40B4-BE49-F238E27FC236}">
                  <a16:creationId xmlns:a16="http://schemas.microsoft.com/office/drawing/2014/main" id="{50EEB6BC-2E4D-F2F0-A876-C261ACCC54F7}"/>
                </a:ext>
              </a:extLst>
            </p:cNvPr>
            <p:cNvGrpSpPr/>
            <p:nvPr/>
          </p:nvGrpSpPr>
          <p:grpSpPr>
            <a:xfrm>
              <a:off x="3624151" y="1355887"/>
              <a:ext cx="374523" cy="459250"/>
              <a:chOff x="2474686" y="1355887"/>
              <a:chExt cx="374523" cy="459250"/>
            </a:xfrm>
          </p:grpSpPr>
          <p:sp>
            <p:nvSpPr>
              <p:cNvPr id="68" name="平行四边形 67">
                <a:extLst>
                  <a:ext uri="{FF2B5EF4-FFF2-40B4-BE49-F238E27FC236}">
                    <a16:creationId xmlns:a16="http://schemas.microsoft.com/office/drawing/2014/main" id="{F67D0CC3-EE9E-0F3C-FA4C-BE2A3B6C2682}"/>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71" name="平行四边形 70">
                <a:extLst>
                  <a:ext uri="{FF2B5EF4-FFF2-40B4-BE49-F238E27FC236}">
                    <a16:creationId xmlns:a16="http://schemas.microsoft.com/office/drawing/2014/main" id="{C01678F5-1013-DEBE-D4B3-B789D27A1000}"/>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60" name="组合 59">
              <a:extLst>
                <a:ext uri="{FF2B5EF4-FFF2-40B4-BE49-F238E27FC236}">
                  <a16:creationId xmlns:a16="http://schemas.microsoft.com/office/drawing/2014/main" id="{08BABBD9-A966-50D3-4A56-C9A3B1E09C75}"/>
                </a:ext>
              </a:extLst>
            </p:cNvPr>
            <p:cNvGrpSpPr/>
            <p:nvPr/>
          </p:nvGrpSpPr>
          <p:grpSpPr>
            <a:xfrm>
              <a:off x="8205378" y="1355887"/>
              <a:ext cx="374523" cy="459250"/>
              <a:chOff x="9218092" y="1355887"/>
              <a:chExt cx="374523" cy="459250"/>
            </a:xfrm>
          </p:grpSpPr>
          <p:sp>
            <p:nvSpPr>
              <p:cNvPr id="66" name="平行四边形 65">
                <a:extLst>
                  <a:ext uri="{FF2B5EF4-FFF2-40B4-BE49-F238E27FC236}">
                    <a16:creationId xmlns:a16="http://schemas.microsoft.com/office/drawing/2014/main" id="{0E1BA611-10C0-4187-3C7F-A55635FCD7D1}"/>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67" name="平行四边形 66">
                <a:extLst>
                  <a:ext uri="{FF2B5EF4-FFF2-40B4-BE49-F238E27FC236}">
                    <a16:creationId xmlns:a16="http://schemas.microsoft.com/office/drawing/2014/main" id="{BDA28B7A-6D8C-C3E2-551F-2065DED424B8}"/>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65" name="直接连接符 64">
              <a:extLst>
                <a:ext uri="{FF2B5EF4-FFF2-40B4-BE49-F238E27FC236}">
                  <a16:creationId xmlns:a16="http://schemas.microsoft.com/office/drawing/2014/main" id="{2B93246C-92FB-7278-156B-5DA80598C7F0}"/>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93854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3EC739D8-4D2D-A871-50C7-B67D883E9FEC}"/>
              </a:ext>
            </a:extLst>
          </p:cNvPr>
          <p:cNvSpPr txBox="1">
            <a:spLocks/>
          </p:cNvSpPr>
          <p:nvPr/>
        </p:nvSpPr>
        <p:spPr>
          <a:xfrm>
            <a:off x="1609426" y="461375"/>
            <a:ext cx="7238241" cy="765175"/>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sz="3200" kern="1200">
                <a:gradFill>
                  <a:gsLst>
                    <a:gs pos="100000">
                      <a:schemeClr val="accent1">
                        <a:lumMod val="75000"/>
                      </a:schemeClr>
                    </a:gs>
                    <a:gs pos="0">
                      <a:schemeClr val="accent1">
                        <a:lumMod val="75000"/>
                        <a:lumOff val="25000"/>
                      </a:schemeClr>
                    </a:gs>
                  </a:gsLst>
                  <a:lin ang="5400000" scaled="0"/>
                </a:gradFill>
                <a:latin typeface="+mj-lt"/>
                <a:ea typeface="+mj-ea"/>
                <a:cs typeface="+mj-cs"/>
              </a:defRPr>
            </a:lvl1pPr>
          </a:lstStyle>
          <a:p>
            <a:r>
              <a:rPr lang="zh-CN" altLang="en-US" dirty="0"/>
              <a:t>在这里输入第一段标题</a:t>
            </a:r>
          </a:p>
        </p:txBody>
      </p:sp>
      <p:sp>
        <p:nvSpPr>
          <p:cNvPr id="4" name="文本框 3">
            <a:extLst>
              <a:ext uri="{FF2B5EF4-FFF2-40B4-BE49-F238E27FC236}">
                <a16:creationId xmlns:a16="http://schemas.microsoft.com/office/drawing/2014/main" id="{588DCFA5-B094-CD58-EA96-D73DED182152}"/>
              </a:ext>
            </a:extLst>
          </p:cNvPr>
          <p:cNvSpPr txBox="1"/>
          <p:nvPr/>
        </p:nvSpPr>
        <p:spPr>
          <a:xfrm>
            <a:off x="1609426" y="180561"/>
            <a:ext cx="1253869"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PART-04</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5" name="文本框 4">
            <a:extLst>
              <a:ext uri="{FF2B5EF4-FFF2-40B4-BE49-F238E27FC236}">
                <a16:creationId xmlns:a16="http://schemas.microsoft.com/office/drawing/2014/main" id="{A785CE06-FC5C-C8F6-03EC-8FC63ACA59AB}"/>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p>
        </p:txBody>
      </p:sp>
      <p:grpSp>
        <p:nvGrpSpPr>
          <p:cNvPr id="6" name="组合 5">
            <a:extLst>
              <a:ext uri="{FF2B5EF4-FFF2-40B4-BE49-F238E27FC236}">
                <a16:creationId xmlns:a16="http://schemas.microsoft.com/office/drawing/2014/main" id="{04F350E8-2C72-9683-865C-A6F163D3E977}"/>
              </a:ext>
            </a:extLst>
          </p:cNvPr>
          <p:cNvGrpSpPr/>
          <p:nvPr/>
        </p:nvGrpSpPr>
        <p:grpSpPr>
          <a:xfrm>
            <a:off x="3624151" y="1355887"/>
            <a:ext cx="4955750" cy="459250"/>
            <a:chOff x="3624151" y="1355887"/>
            <a:chExt cx="4955750" cy="459250"/>
          </a:xfrm>
        </p:grpSpPr>
        <p:grpSp>
          <p:nvGrpSpPr>
            <p:cNvPr id="7" name="组合 6">
              <a:extLst>
                <a:ext uri="{FF2B5EF4-FFF2-40B4-BE49-F238E27FC236}">
                  <a16:creationId xmlns:a16="http://schemas.microsoft.com/office/drawing/2014/main" id="{6B8AC66A-6444-FFFB-64FE-A32BBD9B8607}"/>
                </a:ext>
              </a:extLst>
            </p:cNvPr>
            <p:cNvGrpSpPr/>
            <p:nvPr/>
          </p:nvGrpSpPr>
          <p:grpSpPr>
            <a:xfrm>
              <a:off x="3624151" y="1355887"/>
              <a:ext cx="374523" cy="459250"/>
              <a:chOff x="2474686" y="1355887"/>
              <a:chExt cx="374523" cy="459250"/>
            </a:xfrm>
          </p:grpSpPr>
          <p:sp>
            <p:nvSpPr>
              <p:cNvPr id="12" name="平行四边形 11">
                <a:extLst>
                  <a:ext uri="{FF2B5EF4-FFF2-40B4-BE49-F238E27FC236}">
                    <a16:creationId xmlns:a16="http://schemas.microsoft.com/office/drawing/2014/main" id="{02FFB9E4-632A-55E1-4C95-AB089C083170}"/>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3" name="平行四边形 12">
                <a:extLst>
                  <a:ext uri="{FF2B5EF4-FFF2-40B4-BE49-F238E27FC236}">
                    <a16:creationId xmlns:a16="http://schemas.microsoft.com/office/drawing/2014/main" id="{02AF7A97-59DD-590F-A4CC-C5BDE27DF093}"/>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8" name="组合 7">
              <a:extLst>
                <a:ext uri="{FF2B5EF4-FFF2-40B4-BE49-F238E27FC236}">
                  <a16:creationId xmlns:a16="http://schemas.microsoft.com/office/drawing/2014/main" id="{581551E3-AAD1-39C8-57A2-62DF044B0721}"/>
                </a:ext>
              </a:extLst>
            </p:cNvPr>
            <p:cNvGrpSpPr/>
            <p:nvPr/>
          </p:nvGrpSpPr>
          <p:grpSpPr>
            <a:xfrm>
              <a:off x="8205378" y="1355887"/>
              <a:ext cx="374523" cy="459250"/>
              <a:chOff x="9218092" y="1355887"/>
              <a:chExt cx="374523" cy="459250"/>
            </a:xfrm>
          </p:grpSpPr>
          <p:sp>
            <p:nvSpPr>
              <p:cNvPr id="10" name="平行四边形 9">
                <a:extLst>
                  <a:ext uri="{FF2B5EF4-FFF2-40B4-BE49-F238E27FC236}">
                    <a16:creationId xmlns:a16="http://schemas.microsoft.com/office/drawing/2014/main" id="{1ED27F1B-176A-2CF7-BC41-D5358FABD9AD}"/>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1" name="平行四边形 10">
                <a:extLst>
                  <a:ext uri="{FF2B5EF4-FFF2-40B4-BE49-F238E27FC236}">
                    <a16:creationId xmlns:a16="http://schemas.microsoft.com/office/drawing/2014/main" id="{A8677E66-8035-61EA-9F2F-15A7C7410CE0}"/>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9" name="直接连接符 8">
              <a:extLst>
                <a:ext uri="{FF2B5EF4-FFF2-40B4-BE49-F238E27FC236}">
                  <a16:creationId xmlns:a16="http://schemas.microsoft.com/office/drawing/2014/main" id="{C6C9ABE1-88B4-4129-F1E7-445FDDD4BAAD}"/>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graphicFrame>
        <p:nvGraphicFramePr>
          <p:cNvPr id="17" name="图表 16">
            <a:extLst>
              <a:ext uri="{FF2B5EF4-FFF2-40B4-BE49-F238E27FC236}">
                <a16:creationId xmlns:a16="http://schemas.microsoft.com/office/drawing/2014/main" id="{C164E4F2-B93D-B526-6D6B-AE8E71F9AA0B}"/>
              </a:ext>
            </a:extLst>
          </p:cNvPr>
          <p:cNvGraphicFramePr/>
          <p:nvPr>
            <p:extLst>
              <p:ext uri="{D42A27DB-BD31-4B8C-83A1-F6EECF244321}">
                <p14:modId xmlns:p14="http://schemas.microsoft.com/office/powerpoint/2010/main" val="1897179885"/>
              </p:ext>
            </p:extLst>
          </p:nvPr>
        </p:nvGraphicFramePr>
        <p:xfrm>
          <a:off x="376249" y="2007670"/>
          <a:ext cx="8128000" cy="4606396"/>
        </p:xfrm>
        <a:graphic>
          <a:graphicData uri="http://schemas.openxmlformats.org/drawingml/2006/chart">
            <c:chart xmlns:c="http://schemas.openxmlformats.org/drawingml/2006/chart" xmlns:r="http://schemas.openxmlformats.org/officeDocument/2006/relationships" r:id="rId2"/>
          </a:graphicData>
        </a:graphic>
      </p:graphicFrame>
      <p:grpSp>
        <p:nvGrpSpPr>
          <p:cNvPr id="29" name="组合 28">
            <a:extLst>
              <a:ext uri="{FF2B5EF4-FFF2-40B4-BE49-F238E27FC236}">
                <a16:creationId xmlns:a16="http://schemas.microsoft.com/office/drawing/2014/main" id="{7866BF49-632B-ADEC-38F3-B19A666BA437}"/>
              </a:ext>
            </a:extLst>
          </p:cNvPr>
          <p:cNvGrpSpPr/>
          <p:nvPr/>
        </p:nvGrpSpPr>
        <p:grpSpPr>
          <a:xfrm>
            <a:off x="9101666" y="2771501"/>
            <a:ext cx="2492990" cy="3078734"/>
            <a:chOff x="9101666" y="2494376"/>
            <a:chExt cx="2492990" cy="3078734"/>
          </a:xfrm>
        </p:grpSpPr>
        <p:grpSp>
          <p:nvGrpSpPr>
            <p:cNvPr id="27" name="组合 26">
              <a:extLst>
                <a:ext uri="{FF2B5EF4-FFF2-40B4-BE49-F238E27FC236}">
                  <a16:creationId xmlns:a16="http://schemas.microsoft.com/office/drawing/2014/main" id="{63775D07-C4CF-4FC8-BCE7-4B741BCDF392}"/>
                </a:ext>
              </a:extLst>
            </p:cNvPr>
            <p:cNvGrpSpPr/>
            <p:nvPr/>
          </p:nvGrpSpPr>
          <p:grpSpPr>
            <a:xfrm>
              <a:off x="9101666" y="2494376"/>
              <a:ext cx="2492990" cy="830997"/>
              <a:chOff x="9203266" y="2071043"/>
              <a:chExt cx="2492990" cy="830997"/>
            </a:xfrm>
          </p:grpSpPr>
          <p:sp>
            <p:nvSpPr>
              <p:cNvPr id="20" name="文本框 19">
                <a:extLst>
                  <a:ext uri="{FF2B5EF4-FFF2-40B4-BE49-F238E27FC236}">
                    <a16:creationId xmlns:a16="http://schemas.microsoft.com/office/drawing/2014/main" id="{67FC66B6-CC6C-4521-D7E1-EF495A961597}"/>
                  </a:ext>
                </a:extLst>
              </p:cNvPr>
              <p:cNvSpPr txBox="1"/>
              <p:nvPr/>
            </p:nvSpPr>
            <p:spPr>
              <a:xfrm>
                <a:off x="9203266" y="2532708"/>
                <a:ext cx="2492990" cy="369332"/>
              </a:xfrm>
              <a:prstGeom prst="rect">
                <a:avLst/>
              </a:prstGeom>
              <a:noFill/>
            </p:spPr>
            <p:txBody>
              <a:bodyPr wrap="none" rtlCol="0">
                <a:spAutoFit/>
              </a:bodyPr>
              <a:lstStyle/>
              <a:p>
                <a:r>
                  <a:rPr lang="zh-CN" altLang="en-US" dirty="0"/>
                  <a:t>请在这里输入正文内容</a:t>
                </a:r>
              </a:p>
            </p:txBody>
          </p:sp>
          <p:sp>
            <p:nvSpPr>
              <p:cNvPr id="21" name="文本框 20">
                <a:extLst>
                  <a:ext uri="{FF2B5EF4-FFF2-40B4-BE49-F238E27FC236}">
                    <a16:creationId xmlns:a16="http://schemas.microsoft.com/office/drawing/2014/main" id="{C56DEB39-7AA7-114C-5249-98D0A116D07D}"/>
                  </a:ext>
                </a:extLst>
              </p:cNvPr>
              <p:cNvSpPr txBox="1"/>
              <p:nvPr/>
            </p:nvSpPr>
            <p:spPr>
              <a:xfrm>
                <a:off x="9203266" y="2071043"/>
                <a:ext cx="1396536" cy="461665"/>
              </a:xfrm>
              <a:prstGeom prst="rect">
                <a:avLst/>
              </a:prstGeom>
              <a:noFill/>
            </p:spPr>
            <p:txBody>
              <a:bodyPr wrap="none" rtlCol="0">
                <a:spAutoFit/>
              </a:bodyPr>
              <a:lstStyle/>
              <a:p>
                <a:pPr marL="285750" indent="-285750">
                  <a:buClr>
                    <a:schemeClr val="accent1"/>
                  </a:buClr>
                  <a:buFont typeface="Wingdings" panose="05000000000000000000" pitchFamily="2" charset="2"/>
                  <a:buChar char="Ø"/>
                </a:pPr>
                <a:r>
                  <a:rPr lang="zh-CN" altLang="en-US" sz="2400" b="1" dirty="0">
                    <a:solidFill>
                      <a:schemeClr val="accent1"/>
                    </a:solidFill>
                  </a:rPr>
                  <a:t>关键词</a:t>
                </a:r>
              </a:p>
            </p:txBody>
          </p:sp>
        </p:grpSp>
        <p:grpSp>
          <p:nvGrpSpPr>
            <p:cNvPr id="28" name="组合 27">
              <a:extLst>
                <a:ext uri="{FF2B5EF4-FFF2-40B4-BE49-F238E27FC236}">
                  <a16:creationId xmlns:a16="http://schemas.microsoft.com/office/drawing/2014/main" id="{681164CC-FC1D-E853-6C4B-5F38F66A0D8D}"/>
                </a:ext>
              </a:extLst>
            </p:cNvPr>
            <p:cNvGrpSpPr/>
            <p:nvPr/>
          </p:nvGrpSpPr>
          <p:grpSpPr>
            <a:xfrm>
              <a:off x="9101666" y="3618245"/>
              <a:ext cx="2492990" cy="830997"/>
              <a:chOff x="9203266" y="3124964"/>
              <a:chExt cx="2492990" cy="830997"/>
            </a:xfrm>
          </p:grpSpPr>
          <p:sp>
            <p:nvSpPr>
              <p:cNvPr id="22" name="文本框 21">
                <a:extLst>
                  <a:ext uri="{FF2B5EF4-FFF2-40B4-BE49-F238E27FC236}">
                    <a16:creationId xmlns:a16="http://schemas.microsoft.com/office/drawing/2014/main" id="{7FCE8F35-7C34-05C0-8919-79CC59C0AA01}"/>
                  </a:ext>
                </a:extLst>
              </p:cNvPr>
              <p:cNvSpPr txBox="1"/>
              <p:nvPr/>
            </p:nvSpPr>
            <p:spPr>
              <a:xfrm>
                <a:off x="9203266" y="3586629"/>
                <a:ext cx="2492990" cy="369332"/>
              </a:xfrm>
              <a:prstGeom prst="rect">
                <a:avLst/>
              </a:prstGeom>
              <a:noFill/>
            </p:spPr>
            <p:txBody>
              <a:bodyPr wrap="none" rtlCol="0">
                <a:spAutoFit/>
              </a:bodyPr>
              <a:lstStyle/>
              <a:p>
                <a:r>
                  <a:rPr lang="zh-CN" altLang="en-US" dirty="0"/>
                  <a:t>请在这里输入正文内容</a:t>
                </a:r>
              </a:p>
            </p:txBody>
          </p:sp>
          <p:sp>
            <p:nvSpPr>
              <p:cNvPr id="23" name="文本框 22">
                <a:extLst>
                  <a:ext uri="{FF2B5EF4-FFF2-40B4-BE49-F238E27FC236}">
                    <a16:creationId xmlns:a16="http://schemas.microsoft.com/office/drawing/2014/main" id="{BA638BB1-812D-9E90-75CC-5F4E1B429385}"/>
                  </a:ext>
                </a:extLst>
              </p:cNvPr>
              <p:cNvSpPr txBox="1"/>
              <p:nvPr/>
            </p:nvSpPr>
            <p:spPr>
              <a:xfrm>
                <a:off x="9203266" y="3124964"/>
                <a:ext cx="1396536" cy="461665"/>
              </a:xfrm>
              <a:prstGeom prst="rect">
                <a:avLst/>
              </a:prstGeom>
              <a:noFill/>
            </p:spPr>
            <p:txBody>
              <a:bodyPr wrap="none" rtlCol="0">
                <a:spAutoFit/>
              </a:bodyPr>
              <a:lstStyle/>
              <a:p>
                <a:pPr marL="285750" indent="-285750">
                  <a:buClr>
                    <a:schemeClr val="accent1"/>
                  </a:buClr>
                  <a:buFont typeface="Wingdings" panose="05000000000000000000" pitchFamily="2" charset="2"/>
                  <a:buChar char="Ø"/>
                </a:pPr>
                <a:r>
                  <a:rPr lang="zh-CN" altLang="en-US" sz="2400" b="1" dirty="0">
                    <a:solidFill>
                      <a:schemeClr val="accent1"/>
                    </a:solidFill>
                  </a:rPr>
                  <a:t>关键词</a:t>
                </a:r>
              </a:p>
            </p:txBody>
          </p:sp>
        </p:grpSp>
        <p:grpSp>
          <p:nvGrpSpPr>
            <p:cNvPr id="26" name="组合 25">
              <a:extLst>
                <a:ext uri="{FF2B5EF4-FFF2-40B4-BE49-F238E27FC236}">
                  <a16:creationId xmlns:a16="http://schemas.microsoft.com/office/drawing/2014/main" id="{53E81C53-C7B9-8CEE-98FE-024FD9E8CF54}"/>
                </a:ext>
              </a:extLst>
            </p:cNvPr>
            <p:cNvGrpSpPr/>
            <p:nvPr/>
          </p:nvGrpSpPr>
          <p:grpSpPr>
            <a:xfrm>
              <a:off x="9101666" y="4742113"/>
              <a:ext cx="2492990" cy="830997"/>
              <a:chOff x="9203266" y="4318780"/>
              <a:chExt cx="2492990" cy="830997"/>
            </a:xfrm>
          </p:grpSpPr>
          <p:sp>
            <p:nvSpPr>
              <p:cNvPr id="24" name="文本框 23">
                <a:extLst>
                  <a:ext uri="{FF2B5EF4-FFF2-40B4-BE49-F238E27FC236}">
                    <a16:creationId xmlns:a16="http://schemas.microsoft.com/office/drawing/2014/main" id="{79BD2088-E36F-14D7-381F-DF05B1C7965F}"/>
                  </a:ext>
                </a:extLst>
              </p:cNvPr>
              <p:cNvSpPr txBox="1"/>
              <p:nvPr/>
            </p:nvSpPr>
            <p:spPr>
              <a:xfrm>
                <a:off x="9203266" y="4780445"/>
                <a:ext cx="2492990" cy="369332"/>
              </a:xfrm>
              <a:prstGeom prst="rect">
                <a:avLst/>
              </a:prstGeom>
              <a:noFill/>
            </p:spPr>
            <p:txBody>
              <a:bodyPr wrap="none" rtlCol="0">
                <a:spAutoFit/>
              </a:bodyPr>
              <a:lstStyle/>
              <a:p>
                <a:r>
                  <a:rPr lang="zh-CN" altLang="en-US" dirty="0"/>
                  <a:t>请在这里输入正文内容</a:t>
                </a:r>
              </a:p>
            </p:txBody>
          </p:sp>
          <p:sp>
            <p:nvSpPr>
              <p:cNvPr id="25" name="文本框 24">
                <a:extLst>
                  <a:ext uri="{FF2B5EF4-FFF2-40B4-BE49-F238E27FC236}">
                    <a16:creationId xmlns:a16="http://schemas.microsoft.com/office/drawing/2014/main" id="{CBA6DB19-AAA7-3320-2C18-408EBCF81070}"/>
                  </a:ext>
                </a:extLst>
              </p:cNvPr>
              <p:cNvSpPr txBox="1"/>
              <p:nvPr/>
            </p:nvSpPr>
            <p:spPr>
              <a:xfrm>
                <a:off x="9203266" y="4318780"/>
                <a:ext cx="1396536" cy="461665"/>
              </a:xfrm>
              <a:prstGeom prst="rect">
                <a:avLst/>
              </a:prstGeom>
              <a:noFill/>
            </p:spPr>
            <p:txBody>
              <a:bodyPr wrap="none" rtlCol="0">
                <a:spAutoFit/>
              </a:bodyPr>
              <a:lstStyle/>
              <a:p>
                <a:pPr marL="285750" indent="-285750">
                  <a:buClr>
                    <a:schemeClr val="accent1"/>
                  </a:buClr>
                  <a:buFont typeface="Wingdings" panose="05000000000000000000" pitchFamily="2" charset="2"/>
                  <a:buChar char="Ø"/>
                </a:pPr>
                <a:r>
                  <a:rPr lang="zh-CN" altLang="en-US" sz="2400" b="1" dirty="0">
                    <a:solidFill>
                      <a:schemeClr val="accent1"/>
                    </a:solidFill>
                  </a:rPr>
                  <a:t>关键词</a:t>
                </a:r>
              </a:p>
            </p:txBody>
          </p:sp>
        </p:grpSp>
      </p:grpSp>
    </p:spTree>
    <p:extLst>
      <p:ext uri="{BB962C8B-B14F-4D97-AF65-F5344CB8AC3E}">
        <p14:creationId xmlns:p14="http://schemas.microsoft.com/office/powerpoint/2010/main" val="14213519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5763037-8EFF-9F87-4B93-7B153BEA1D12}"/>
              </a:ext>
            </a:extLst>
          </p:cNvPr>
          <p:cNvSpPr txBox="1"/>
          <p:nvPr/>
        </p:nvSpPr>
        <p:spPr>
          <a:xfrm>
            <a:off x="3405624" y="3114807"/>
            <a:ext cx="5380754" cy="874624"/>
          </a:xfrm>
          <a:prstGeom prst="rect">
            <a:avLst/>
          </a:prstGeom>
          <a:noFill/>
          <a:effectLst/>
        </p:spPr>
        <p:txBody>
          <a:bodyPr wrap="none" lIns="124358" tIns="62179" rIns="124358" bIns="62179" rtlCol="0">
            <a:spAutoFit/>
          </a:bodyPr>
          <a:lstStyle/>
          <a:p>
            <a:pPr algn="ctr">
              <a:lnSpc>
                <a:spcPct val="130000"/>
              </a:lnSpc>
            </a:pPr>
            <a:r>
              <a:rPr lang="zh-CN" altLang="en-US" sz="4000" dirty="0">
                <a:gradFill flip="none" rotWithShape="1">
                  <a:gsLst>
                    <a:gs pos="0">
                      <a:schemeClr val="accent1">
                        <a:lumMod val="60000"/>
                        <a:lumOff val="40000"/>
                      </a:schemeClr>
                    </a:gs>
                    <a:gs pos="100000">
                      <a:schemeClr val="accent1"/>
                    </a:gs>
                  </a:gsLst>
                  <a:lin ang="5400000" scaled="0"/>
                  <a:tileRect/>
                </a:gradFill>
                <a:effectLst>
                  <a:outerShdw blurRad="63500" dist="12700" sx="101000" sy="101000" algn="ctr" rotWithShape="0">
                    <a:schemeClr val="accent1">
                      <a:alpha val="20000"/>
                    </a:schemeClr>
                  </a:outerShdw>
                </a:effectLst>
                <a:latin typeface="+mj-ea"/>
                <a:ea typeface="+mj-ea"/>
              </a:rPr>
              <a:t>在这里输入第一段标题</a:t>
            </a:r>
          </a:p>
        </p:txBody>
      </p:sp>
      <p:grpSp>
        <p:nvGrpSpPr>
          <p:cNvPr id="4" name="组合 3">
            <a:extLst>
              <a:ext uri="{FF2B5EF4-FFF2-40B4-BE49-F238E27FC236}">
                <a16:creationId xmlns:a16="http://schemas.microsoft.com/office/drawing/2014/main" id="{DE2B0FB6-3F9C-78B2-5C51-B91B171B3040}"/>
              </a:ext>
            </a:extLst>
          </p:cNvPr>
          <p:cNvGrpSpPr/>
          <p:nvPr/>
        </p:nvGrpSpPr>
        <p:grpSpPr>
          <a:xfrm>
            <a:off x="5430979" y="1160463"/>
            <a:ext cx="1270466" cy="1270466"/>
            <a:chOff x="5459851" y="1160463"/>
            <a:chExt cx="1270466" cy="1270466"/>
          </a:xfrm>
        </p:grpSpPr>
        <p:sp>
          <p:nvSpPr>
            <p:cNvPr id="5" name="椭圆 4">
              <a:extLst>
                <a:ext uri="{FF2B5EF4-FFF2-40B4-BE49-F238E27FC236}">
                  <a16:creationId xmlns:a16="http://schemas.microsoft.com/office/drawing/2014/main" id="{68254573-374B-62AA-5CD3-D6524C77DA23}"/>
                </a:ext>
              </a:extLst>
            </p:cNvPr>
            <p:cNvSpPr/>
            <p:nvPr/>
          </p:nvSpPr>
          <p:spPr>
            <a:xfrm>
              <a:off x="5459851" y="1160463"/>
              <a:ext cx="1270466" cy="1270466"/>
            </a:xfrm>
            <a:prstGeom prst="ellipse">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4F1C2A9E-96C6-9152-388F-96EAC533321E}"/>
                </a:ext>
              </a:extLst>
            </p:cNvPr>
            <p:cNvSpPr txBox="1"/>
            <p:nvPr/>
          </p:nvSpPr>
          <p:spPr>
            <a:xfrm>
              <a:off x="5503984" y="1380198"/>
              <a:ext cx="1182201" cy="830997"/>
            </a:xfrm>
            <a:prstGeom prst="rect">
              <a:avLst/>
            </a:prstGeom>
            <a:noFill/>
            <a:effectLst/>
          </p:spPr>
          <p:txBody>
            <a:bodyPr vert="horz" lIns="91440" tIns="45720" rIns="91440" bIns="45720" rtlCol="0">
              <a:spAutoFit/>
            </a:bodyPr>
            <a:lstStyle/>
            <a:p>
              <a:pPr algn="ctr"/>
              <a:r>
                <a:rPr lang="en-US" altLang="zh-CN" sz="4800" b="1" dirty="0">
                  <a:solidFill>
                    <a:srgbClr val="FFD791"/>
                  </a:solidFill>
                  <a:effectLst/>
                  <a:latin typeface="+mj-ea"/>
                  <a:ea typeface="+mj-ea"/>
                </a:rPr>
                <a:t>05</a:t>
              </a:r>
              <a:endParaRPr lang="zh-CN" altLang="en-US" sz="4800" b="1" dirty="0">
                <a:solidFill>
                  <a:srgbClr val="FFD791"/>
                </a:solidFill>
                <a:effectLst/>
                <a:latin typeface="+mj-ea"/>
                <a:ea typeface="+mj-ea"/>
              </a:endParaRPr>
            </a:p>
          </p:txBody>
        </p:sp>
      </p:grpSp>
      <p:sp>
        <p:nvSpPr>
          <p:cNvPr id="7" name="任意多边形: 形状 6">
            <a:extLst>
              <a:ext uri="{FF2B5EF4-FFF2-40B4-BE49-F238E27FC236}">
                <a16:creationId xmlns:a16="http://schemas.microsoft.com/office/drawing/2014/main" id="{1BED2A46-4073-8150-FB97-161AEB547E05}"/>
              </a:ext>
            </a:extLst>
          </p:cNvPr>
          <p:cNvSpPr/>
          <p:nvPr/>
        </p:nvSpPr>
        <p:spPr>
          <a:xfrm rot="2700000">
            <a:off x="7028810" y="1576639"/>
            <a:ext cx="398788" cy="398787"/>
          </a:xfrm>
          <a:custGeom>
            <a:avLst/>
            <a:gdLst>
              <a:gd name="connsiteX0" fmla="*/ 0 w 1295156"/>
              <a:gd name="connsiteY0" fmla="*/ 0 h 1295154"/>
              <a:gd name="connsiteX1" fmla="*/ 22318 w 1295156"/>
              <a:gd name="connsiteY1" fmla="*/ 91411 h 1295154"/>
              <a:gd name="connsiteX2" fmla="*/ 463457 w 1295156"/>
              <a:gd name="connsiteY2" fmla="*/ 831697 h 1295154"/>
              <a:gd name="connsiteX3" fmla="*/ 1203743 w 1295156"/>
              <a:gd name="connsiteY3" fmla="*/ 1272835 h 1295154"/>
              <a:gd name="connsiteX4" fmla="*/ 1295156 w 1295156"/>
              <a:gd name="connsiteY4" fmla="*/ 1295154 h 1295154"/>
              <a:gd name="connsiteX5" fmla="*/ 0 w 1295156"/>
              <a:gd name="connsiteY5" fmla="*/ 1295154 h 129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156" h="1295154">
                <a:moveTo>
                  <a:pt x="0" y="0"/>
                </a:moveTo>
                <a:lnTo>
                  <a:pt x="22318" y="91411"/>
                </a:lnTo>
                <a:cubicBezTo>
                  <a:pt x="102525" y="362398"/>
                  <a:pt x="249571" y="617811"/>
                  <a:pt x="463457" y="831697"/>
                </a:cubicBezTo>
                <a:cubicBezTo>
                  <a:pt x="677342" y="1045582"/>
                  <a:pt x="932756" y="1192628"/>
                  <a:pt x="1203743" y="1272835"/>
                </a:cubicBezTo>
                <a:lnTo>
                  <a:pt x="1295156" y="1295154"/>
                </a:lnTo>
                <a:lnTo>
                  <a:pt x="0" y="1295154"/>
                </a:lnTo>
                <a:close/>
              </a:path>
            </a:pathLst>
          </a:custGeom>
          <a:gradFill flip="none" rotWithShape="0">
            <a:gsLst>
              <a:gs pos="0">
                <a:schemeClr val="accent1">
                  <a:lumMod val="60000"/>
                  <a:lumOff val="40000"/>
                </a:schemeClr>
              </a:gs>
              <a:gs pos="10000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0853423C-12E7-16E9-A077-7A211298A464}"/>
              </a:ext>
            </a:extLst>
          </p:cNvPr>
          <p:cNvSpPr/>
          <p:nvPr/>
        </p:nvSpPr>
        <p:spPr>
          <a:xfrm rot="18900000" flipH="1">
            <a:off x="4706346" y="1597062"/>
            <a:ext cx="397269" cy="397268"/>
          </a:xfrm>
          <a:custGeom>
            <a:avLst/>
            <a:gdLst>
              <a:gd name="connsiteX0" fmla="*/ 0 w 1295156"/>
              <a:gd name="connsiteY0" fmla="*/ 0 h 1295154"/>
              <a:gd name="connsiteX1" fmla="*/ 22318 w 1295156"/>
              <a:gd name="connsiteY1" fmla="*/ 91411 h 1295154"/>
              <a:gd name="connsiteX2" fmla="*/ 463457 w 1295156"/>
              <a:gd name="connsiteY2" fmla="*/ 831697 h 1295154"/>
              <a:gd name="connsiteX3" fmla="*/ 1203743 w 1295156"/>
              <a:gd name="connsiteY3" fmla="*/ 1272835 h 1295154"/>
              <a:gd name="connsiteX4" fmla="*/ 1295156 w 1295156"/>
              <a:gd name="connsiteY4" fmla="*/ 1295154 h 1295154"/>
              <a:gd name="connsiteX5" fmla="*/ 0 w 1295156"/>
              <a:gd name="connsiteY5" fmla="*/ 1295154 h 129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156" h="1295154">
                <a:moveTo>
                  <a:pt x="0" y="0"/>
                </a:moveTo>
                <a:lnTo>
                  <a:pt x="22318" y="91411"/>
                </a:lnTo>
                <a:cubicBezTo>
                  <a:pt x="102525" y="362398"/>
                  <a:pt x="249571" y="617811"/>
                  <a:pt x="463457" y="831697"/>
                </a:cubicBezTo>
                <a:cubicBezTo>
                  <a:pt x="677342" y="1045582"/>
                  <a:pt x="932756" y="1192628"/>
                  <a:pt x="1203743" y="1272835"/>
                </a:cubicBezTo>
                <a:lnTo>
                  <a:pt x="1295156" y="1295154"/>
                </a:lnTo>
                <a:lnTo>
                  <a:pt x="0" y="1295154"/>
                </a:lnTo>
                <a:close/>
              </a:path>
            </a:pathLst>
          </a:custGeom>
          <a:gradFill flip="none" rotWithShape="0">
            <a:gsLst>
              <a:gs pos="0">
                <a:schemeClr val="accent1">
                  <a:lumMod val="60000"/>
                  <a:lumOff val="40000"/>
                </a:schemeClr>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文本框 8">
            <a:extLst>
              <a:ext uri="{FF2B5EF4-FFF2-40B4-BE49-F238E27FC236}">
                <a16:creationId xmlns:a16="http://schemas.microsoft.com/office/drawing/2014/main" id="{9CDF289E-E27D-AA2F-7F33-20A12806E081}"/>
              </a:ext>
            </a:extLst>
          </p:cNvPr>
          <p:cNvSpPr txBox="1"/>
          <p:nvPr/>
        </p:nvSpPr>
        <p:spPr>
          <a:xfrm>
            <a:off x="4624069" y="2588202"/>
            <a:ext cx="2886121" cy="369332"/>
          </a:xfrm>
          <a:prstGeom prst="rect">
            <a:avLst/>
          </a:prstGeom>
          <a:noFill/>
        </p:spPr>
        <p:txBody>
          <a:bodyPr wrap="square" rtlCol="0">
            <a:spAutoFit/>
          </a:bodyPr>
          <a:lstStyle/>
          <a:p>
            <a:pPr algn="dist"/>
            <a:r>
              <a:rPr lang="en-US" altLang="zh-CN" dirty="0">
                <a:gradFill>
                  <a:gsLst>
                    <a:gs pos="0">
                      <a:schemeClr val="accent1">
                        <a:lumMod val="60000"/>
                        <a:lumOff val="40000"/>
                      </a:schemeClr>
                    </a:gs>
                    <a:gs pos="100000">
                      <a:schemeClr val="accent1"/>
                    </a:gs>
                  </a:gsLst>
                  <a:lin ang="5400000" scaled="0"/>
                </a:gradFill>
                <a:latin typeface="+mj-ea"/>
                <a:ea typeface="+mj-ea"/>
              </a:rPr>
              <a:t>P-A-R-T</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Tree>
    <p:extLst>
      <p:ext uri="{BB962C8B-B14F-4D97-AF65-F5344CB8AC3E}">
        <p14:creationId xmlns:p14="http://schemas.microsoft.com/office/powerpoint/2010/main" val="836868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a:extLst>
              <a:ext uri="{FF2B5EF4-FFF2-40B4-BE49-F238E27FC236}">
                <a16:creationId xmlns:a16="http://schemas.microsoft.com/office/drawing/2014/main" id="{90F66572-7684-AE8A-F1C0-BA49403844D5}"/>
              </a:ext>
            </a:extLst>
          </p:cNvPr>
          <p:cNvSpPr txBox="1"/>
          <p:nvPr/>
        </p:nvSpPr>
        <p:spPr>
          <a:xfrm>
            <a:off x="10030499" y="2265523"/>
            <a:ext cx="1210588" cy="1323439"/>
          </a:xfrm>
          <a:prstGeom prst="rect">
            <a:avLst/>
          </a:prstGeom>
          <a:noFill/>
        </p:spPr>
        <p:txBody>
          <a:bodyPr wrap="none" rtlCol="0">
            <a:spAutoFit/>
          </a:bodyPr>
          <a:lstStyle/>
          <a:p>
            <a:r>
              <a:rPr lang="zh-CN" altLang="en-US" sz="8000" dirty="0">
                <a:gradFill>
                  <a:gsLst>
                    <a:gs pos="100000">
                      <a:schemeClr val="accent2">
                        <a:lumMod val="75000"/>
                      </a:schemeClr>
                    </a:gs>
                    <a:gs pos="0">
                      <a:schemeClr val="accent2"/>
                    </a:gs>
                  </a:gsLst>
                  <a:lin ang="5400000" scaled="1"/>
                </a:gradFill>
                <a:effectLst>
                  <a:outerShdw blurRad="63500" dist="63500" sx="102000" sy="102000" algn="ctr" rotWithShape="0">
                    <a:schemeClr val="accent2">
                      <a:alpha val="25000"/>
                    </a:schemeClr>
                  </a:outerShdw>
                </a:effectLst>
                <a:latin typeface="+mj-ea"/>
                <a:ea typeface="+mj-ea"/>
              </a:rPr>
              <a:t>目</a:t>
            </a:r>
          </a:p>
        </p:txBody>
      </p:sp>
      <p:sp>
        <p:nvSpPr>
          <p:cNvPr id="40" name="文本框 39">
            <a:extLst>
              <a:ext uri="{FF2B5EF4-FFF2-40B4-BE49-F238E27FC236}">
                <a16:creationId xmlns:a16="http://schemas.microsoft.com/office/drawing/2014/main" id="{FA9FFB4C-ABB7-7043-5C60-0CA45AE13B0F}"/>
              </a:ext>
            </a:extLst>
          </p:cNvPr>
          <p:cNvSpPr txBox="1"/>
          <p:nvPr/>
        </p:nvSpPr>
        <p:spPr>
          <a:xfrm>
            <a:off x="10554326" y="3269039"/>
            <a:ext cx="1210588" cy="1323439"/>
          </a:xfrm>
          <a:prstGeom prst="rect">
            <a:avLst/>
          </a:prstGeom>
          <a:noFill/>
        </p:spPr>
        <p:txBody>
          <a:bodyPr wrap="none" rtlCol="0">
            <a:spAutoFit/>
          </a:bodyPr>
          <a:lstStyle/>
          <a:p>
            <a:r>
              <a:rPr lang="zh-CN" altLang="en-US" sz="8000" dirty="0">
                <a:gradFill flip="none" rotWithShape="1">
                  <a:gsLst>
                    <a:gs pos="100000">
                      <a:schemeClr val="accent2">
                        <a:lumMod val="75000"/>
                      </a:schemeClr>
                    </a:gs>
                    <a:gs pos="0">
                      <a:schemeClr val="accent2"/>
                    </a:gs>
                  </a:gsLst>
                  <a:lin ang="2700000" scaled="1"/>
                  <a:tileRect/>
                </a:gradFill>
                <a:effectLst>
                  <a:outerShdw blurRad="63500" dist="63500" sx="102000" sy="102000" algn="ctr" rotWithShape="0">
                    <a:schemeClr val="accent2">
                      <a:alpha val="25000"/>
                    </a:schemeClr>
                  </a:outerShdw>
                </a:effectLst>
                <a:latin typeface="+mj-ea"/>
                <a:ea typeface="+mj-ea"/>
              </a:rPr>
              <a:t>录</a:t>
            </a:r>
          </a:p>
        </p:txBody>
      </p:sp>
      <p:sp>
        <p:nvSpPr>
          <p:cNvPr id="212" name="平行四边形 211">
            <a:extLst>
              <a:ext uri="{FF2B5EF4-FFF2-40B4-BE49-F238E27FC236}">
                <a16:creationId xmlns:a16="http://schemas.microsoft.com/office/drawing/2014/main" id="{408BC8CC-6906-3E84-8F18-1F16C32F177A}"/>
              </a:ext>
            </a:extLst>
          </p:cNvPr>
          <p:cNvSpPr/>
          <p:nvPr/>
        </p:nvSpPr>
        <p:spPr>
          <a:xfrm>
            <a:off x="4040827" y="916573"/>
            <a:ext cx="5904000" cy="639067"/>
          </a:xfrm>
          <a:prstGeom prst="parallelogram">
            <a:avLst/>
          </a:prstGeom>
          <a:noFill/>
          <a:ln w="28575">
            <a:gradFill>
              <a:gsLst>
                <a:gs pos="0">
                  <a:schemeClr val="accent2">
                    <a:lumMod val="60000"/>
                    <a:lumOff val="4000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文本框 212">
            <a:extLst>
              <a:ext uri="{FF2B5EF4-FFF2-40B4-BE49-F238E27FC236}">
                <a16:creationId xmlns:a16="http://schemas.microsoft.com/office/drawing/2014/main" id="{2898C959-89BC-254B-6572-8FB67C2ABEF8}"/>
              </a:ext>
            </a:extLst>
          </p:cNvPr>
          <p:cNvSpPr txBox="1"/>
          <p:nvPr/>
        </p:nvSpPr>
        <p:spPr>
          <a:xfrm>
            <a:off x="4371484" y="965231"/>
            <a:ext cx="4288313" cy="541751"/>
          </a:xfrm>
          <a:prstGeom prst="rect">
            <a:avLst/>
          </a:prstGeom>
          <a:noFill/>
        </p:spPr>
        <p:txBody>
          <a:bodyPr wrap="square" rtlCol="0">
            <a:spAutoFit/>
          </a:bodyPr>
          <a:lstStyle/>
          <a:p>
            <a:pPr algn="ctr">
              <a:lnSpc>
                <a:spcPct val="130000"/>
              </a:lnSpc>
            </a:pPr>
            <a:r>
              <a:rPr lang="zh-CN" altLang="en-US" sz="2400" b="1" dirty="0">
                <a:gradFill flip="none" rotWithShape="1">
                  <a:gsLst>
                    <a:gs pos="100000">
                      <a:schemeClr val="accent1"/>
                    </a:gs>
                    <a:gs pos="0">
                      <a:schemeClr val="accent1">
                        <a:lumMod val="60000"/>
                        <a:lumOff val="40000"/>
                      </a:schemeClr>
                    </a:gs>
                  </a:gsLst>
                  <a:lin ang="5400000" scaled="0"/>
                  <a:tileRect/>
                </a:gradFill>
                <a:latin typeface="+mj-ea"/>
                <a:ea typeface="+mj-ea"/>
              </a:rPr>
              <a:t>在这里输入第一段标题</a:t>
            </a:r>
          </a:p>
        </p:txBody>
      </p:sp>
      <p:sp>
        <p:nvSpPr>
          <p:cNvPr id="41" name="平行四边形 40">
            <a:extLst>
              <a:ext uri="{FF2B5EF4-FFF2-40B4-BE49-F238E27FC236}">
                <a16:creationId xmlns:a16="http://schemas.microsoft.com/office/drawing/2014/main" id="{6A91CF44-1E59-7CAF-782D-E2E97ADE51FD}"/>
              </a:ext>
            </a:extLst>
          </p:cNvPr>
          <p:cNvSpPr/>
          <p:nvPr/>
        </p:nvSpPr>
        <p:spPr>
          <a:xfrm>
            <a:off x="3697284" y="911903"/>
            <a:ext cx="642743" cy="658675"/>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D9F1113F-7C5B-18D8-193C-A81C929961F0}"/>
              </a:ext>
            </a:extLst>
          </p:cNvPr>
          <p:cNvSpPr txBox="1"/>
          <p:nvPr/>
        </p:nvSpPr>
        <p:spPr>
          <a:xfrm>
            <a:off x="3905400" y="632023"/>
            <a:ext cx="473206" cy="769441"/>
          </a:xfrm>
          <a:prstGeom prst="rect">
            <a:avLst/>
          </a:prstGeom>
          <a:noFill/>
        </p:spPr>
        <p:txBody>
          <a:bodyPr wrap="none" rtlCol="0">
            <a:spAutoFit/>
          </a:bodyPr>
          <a:lstStyle/>
          <a:p>
            <a:r>
              <a:rPr lang="en-US" altLang="zh-CN" sz="4400" dirty="0">
                <a:solidFill>
                  <a:schemeClr val="accent1"/>
                </a:solidFill>
                <a:latin typeface="+mj-ea"/>
                <a:ea typeface="+mj-ea"/>
              </a:rPr>
              <a:t>1</a:t>
            </a:r>
            <a:endParaRPr lang="zh-CN" altLang="en-US" sz="4400" dirty="0">
              <a:solidFill>
                <a:schemeClr val="accent1"/>
              </a:solidFill>
              <a:latin typeface="+mj-ea"/>
              <a:ea typeface="+mj-ea"/>
            </a:endParaRPr>
          </a:p>
        </p:txBody>
      </p:sp>
      <p:grpSp>
        <p:nvGrpSpPr>
          <p:cNvPr id="56" name="组合 55">
            <a:extLst>
              <a:ext uri="{FF2B5EF4-FFF2-40B4-BE49-F238E27FC236}">
                <a16:creationId xmlns:a16="http://schemas.microsoft.com/office/drawing/2014/main" id="{33DA5D10-046E-3013-4266-6C2A9680DC3A}"/>
              </a:ext>
            </a:extLst>
          </p:cNvPr>
          <p:cNvGrpSpPr/>
          <p:nvPr/>
        </p:nvGrpSpPr>
        <p:grpSpPr>
          <a:xfrm>
            <a:off x="2354996" y="1663988"/>
            <a:ext cx="6247543" cy="938555"/>
            <a:chOff x="3697284" y="1530074"/>
            <a:chExt cx="6247543" cy="938555"/>
          </a:xfrm>
        </p:grpSpPr>
        <p:sp>
          <p:nvSpPr>
            <p:cNvPr id="275" name="平行四边形 274">
              <a:extLst>
                <a:ext uri="{FF2B5EF4-FFF2-40B4-BE49-F238E27FC236}">
                  <a16:creationId xmlns:a16="http://schemas.microsoft.com/office/drawing/2014/main" id="{CCB0DFC6-5D2F-7974-D2D3-84B89C1E5EE4}"/>
                </a:ext>
              </a:extLst>
            </p:cNvPr>
            <p:cNvSpPr/>
            <p:nvPr/>
          </p:nvSpPr>
          <p:spPr>
            <a:xfrm>
              <a:off x="4040827" y="1814624"/>
              <a:ext cx="5904000" cy="639067"/>
            </a:xfrm>
            <a:prstGeom prst="parallelogram">
              <a:avLst/>
            </a:prstGeom>
            <a:noFill/>
            <a:ln w="28575">
              <a:gradFill>
                <a:gsLst>
                  <a:gs pos="0">
                    <a:schemeClr val="accent2">
                      <a:lumMod val="60000"/>
                      <a:lumOff val="4000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文本框 275">
              <a:extLst>
                <a:ext uri="{FF2B5EF4-FFF2-40B4-BE49-F238E27FC236}">
                  <a16:creationId xmlns:a16="http://schemas.microsoft.com/office/drawing/2014/main" id="{FCCD3418-3079-8FEC-4A77-CBE05E9A9947}"/>
                </a:ext>
              </a:extLst>
            </p:cNvPr>
            <p:cNvSpPr txBox="1"/>
            <p:nvPr/>
          </p:nvSpPr>
          <p:spPr>
            <a:xfrm>
              <a:off x="4371484" y="1863282"/>
              <a:ext cx="4714328" cy="541751"/>
            </a:xfrm>
            <a:prstGeom prst="rect">
              <a:avLst/>
            </a:prstGeom>
            <a:noFill/>
          </p:spPr>
          <p:txBody>
            <a:bodyPr wrap="square" rtlCol="0">
              <a:spAutoFit/>
            </a:bodyPr>
            <a:lstStyle/>
            <a:p>
              <a:pPr algn="ctr">
                <a:lnSpc>
                  <a:spcPct val="130000"/>
                </a:lnSpc>
              </a:pPr>
              <a:r>
                <a:rPr lang="zh-CN" altLang="en-US" sz="2400" b="1" dirty="0">
                  <a:gradFill flip="none" rotWithShape="1">
                    <a:gsLst>
                      <a:gs pos="100000">
                        <a:schemeClr val="accent1"/>
                      </a:gs>
                      <a:gs pos="0">
                        <a:schemeClr val="accent1">
                          <a:lumMod val="60000"/>
                          <a:lumOff val="40000"/>
                        </a:schemeClr>
                      </a:gs>
                    </a:gsLst>
                    <a:lin ang="5400000" scaled="0"/>
                    <a:tileRect/>
                  </a:gradFill>
                  <a:latin typeface="+mj-ea"/>
                  <a:ea typeface="+mj-ea"/>
                </a:rPr>
                <a:t>在这里输入第二段标题</a:t>
              </a:r>
            </a:p>
          </p:txBody>
        </p:sp>
        <p:sp>
          <p:nvSpPr>
            <p:cNvPr id="277" name="平行四边形 276">
              <a:extLst>
                <a:ext uri="{FF2B5EF4-FFF2-40B4-BE49-F238E27FC236}">
                  <a16:creationId xmlns:a16="http://schemas.microsoft.com/office/drawing/2014/main" id="{27E7EAA3-7D3D-5B3C-0C67-46338C119889}"/>
                </a:ext>
              </a:extLst>
            </p:cNvPr>
            <p:cNvSpPr/>
            <p:nvPr/>
          </p:nvSpPr>
          <p:spPr>
            <a:xfrm>
              <a:off x="3697284" y="1809954"/>
              <a:ext cx="642743" cy="658675"/>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文本框 277">
              <a:extLst>
                <a:ext uri="{FF2B5EF4-FFF2-40B4-BE49-F238E27FC236}">
                  <a16:creationId xmlns:a16="http://schemas.microsoft.com/office/drawing/2014/main" id="{59935A83-4009-9155-0111-0D1B21003127}"/>
                </a:ext>
              </a:extLst>
            </p:cNvPr>
            <p:cNvSpPr txBox="1"/>
            <p:nvPr/>
          </p:nvSpPr>
          <p:spPr>
            <a:xfrm>
              <a:off x="3905400" y="1530074"/>
              <a:ext cx="567784" cy="769441"/>
            </a:xfrm>
            <a:prstGeom prst="rect">
              <a:avLst/>
            </a:prstGeom>
            <a:noFill/>
          </p:spPr>
          <p:txBody>
            <a:bodyPr wrap="none" rtlCol="0">
              <a:spAutoFit/>
            </a:bodyPr>
            <a:lstStyle/>
            <a:p>
              <a:r>
                <a:rPr lang="en-US" altLang="zh-CN" sz="4400" dirty="0">
                  <a:solidFill>
                    <a:schemeClr val="accent1"/>
                  </a:solidFill>
                  <a:latin typeface="+mj-ea"/>
                  <a:ea typeface="+mj-ea"/>
                </a:rPr>
                <a:t>2</a:t>
              </a:r>
              <a:endParaRPr lang="zh-CN" altLang="en-US" sz="4400" dirty="0">
                <a:solidFill>
                  <a:schemeClr val="accent1"/>
                </a:solidFill>
                <a:latin typeface="+mj-ea"/>
                <a:ea typeface="+mj-ea"/>
              </a:endParaRPr>
            </a:p>
          </p:txBody>
        </p:sp>
      </p:grpSp>
      <p:grpSp>
        <p:nvGrpSpPr>
          <p:cNvPr id="55" name="组合 54">
            <a:extLst>
              <a:ext uri="{FF2B5EF4-FFF2-40B4-BE49-F238E27FC236}">
                <a16:creationId xmlns:a16="http://schemas.microsoft.com/office/drawing/2014/main" id="{FAF7DD2E-948E-32A7-9B7A-1F3C67BF8A76}"/>
              </a:ext>
            </a:extLst>
          </p:cNvPr>
          <p:cNvGrpSpPr/>
          <p:nvPr/>
        </p:nvGrpSpPr>
        <p:grpSpPr>
          <a:xfrm>
            <a:off x="3697284" y="2695953"/>
            <a:ext cx="6247540" cy="938555"/>
            <a:chOff x="3697284" y="2673088"/>
            <a:chExt cx="6247540" cy="938555"/>
          </a:xfrm>
        </p:grpSpPr>
        <p:sp>
          <p:nvSpPr>
            <p:cNvPr id="279" name="平行四边形 278">
              <a:extLst>
                <a:ext uri="{FF2B5EF4-FFF2-40B4-BE49-F238E27FC236}">
                  <a16:creationId xmlns:a16="http://schemas.microsoft.com/office/drawing/2014/main" id="{4B2F2BFD-8143-666F-AD4D-E176531892C8}"/>
                </a:ext>
              </a:extLst>
            </p:cNvPr>
            <p:cNvSpPr/>
            <p:nvPr/>
          </p:nvSpPr>
          <p:spPr>
            <a:xfrm>
              <a:off x="4040824" y="2957638"/>
              <a:ext cx="5904000" cy="639067"/>
            </a:xfrm>
            <a:prstGeom prst="parallelogram">
              <a:avLst/>
            </a:prstGeom>
            <a:noFill/>
            <a:ln w="28575">
              <a:gradFill>
                <a:gsLst>
                  <a:gs pos="0">
                    <a:schemeClr val="accent2">
                      <a:lumMod val="60000"/>
                      <a:lumOff val="4000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文本框 279">
              <a:extLst>
                <a:ext uri="{FF2B5EF4-FFF2-40B4-BE49-F238E27FC236}">
                  <a16:creationId xmlns:a16="http://schemas.microsoft.com/office/drawing/2014/main" id="{291FDFE2-F9FF-BD16-7EA3-2E6A7AD1D94F}"/>
                </a:ext>
              </a:extLst>
            </p:cNvPr>
            <p:cNvSpPr txBox="1"/>
            <p:nvPr/>
          </p:nvSpPr>
          <p:spPr>
            <a:xfrm>
              <a:off x="4371484" y="3006296"/>
              <a:ext cx="5242681" cy="541751"/>
            </a:xfrm>
            <a:prstGeom prst="rect">
              <a:avLst/>
            </a:prstGeom>
            <a:noFill/>
          </p:spPr>
          <p:txBody>
            <a:bodyPr wrap="square" rtlCol="0">
              <a:spAutoFit/>
            </a:bodyPr>
            <a:lstStyle/>
            <a:p>
              <a:pPr algn="ctr">
                <a:lnSpc>
                  <a:spcPct val="130000"/>
                </a:lnSpc>
              </a:pPr>
              <a:r>
                <a:rPr lang="zh-CN" altLang="en-US" sz="2400" b="1" dirty="0">
                  <a:gradFill flip="none" rotWithShape="1">
                    <a:gsLst>
                      <a:gs pos="100000">
                        <a:schemeClr val="accent1"/>
                      </a:gs>
                      <a:gs pos="0">
                        <a:schemeClr val="accent1">
                          <a:lumMod val="60000"/>
                          <a:lumOff val="40000"/>
                        </a:schemeClr>
                      </a:gs>
                    </a:gsLst>
                    <a:lin ang="5400000" scaled="0"/>
                    <a:tileRect/>
                  </a:gradFill>
                  <a:latin typeface="+mj-ea"/>
                  <a:ea typeface="+mj-ea"/>
                </a:rPr>
                <a:t>在这里输入第三段标题</a:t>
              </a:r>
            </a:p>
          </p:txBody>
        </p:sp>
        <p:sp>
          <p:nvSpPr>
            <p:cNvPr id="281" name="平行四边形 280">
              <a:extLst>
                <a:ext uri="{FF2B5EF4-FFF2-40B4-BE49-F238E27FC236}">
                  <a16:creationId xmlns:a16="http://schemas.microsoft.com/office/drawing/2014/main" id="{65F9728B-8B7E-63F2-411B-20D5E28D4BC1}"/>
                </a:ext>
              </a:extLst>
            </p:cNvPr>
            <p:cNvSpPr/>
            <p:nvPr/>
          </p:nvSpPr>
          <p:spPr>
            <a:xfrm>
              <a:off x="3697284" y="2952968"/>
              <a:ext cx="642743" cy="658675"/>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文本框 281">
              <a:extLst>
                <a:ext uri="{FF2B5EF4-FFF2-40B4-BE49-F238E27FC236}">
                  <a16:creationId xmlns:a16="http://schemas.microsoft.com/office/drawing/2014/main" id="{31A12A15-7F53-08F1-2637-D47AC9FC5C06}"/>
                </a:ext>
              </a:extLst>
            </p:cNvPr>
            <p:cNvSpPr txBox="1"/>
            <p:nvPr/>
          </p:nvSpPr>
          <p:spPr>
            <a:xfrm>
              <a:off x="3905400" y="2673088"/>
              <a:ext cx="567784" cy="769441"/>
            </a:xfrm>
            <a:prstGeom prst="rect">
              <a:avLst/>
            </a:prstGeom>
            <a:noFill/>
          </p:spPr>
          <p:txBody>
            <a:bodyPr wrap="none" rtlCol="0">
              <a:spAutoFit/>
            </a:bodyPr>
            <a:lstStyle/>
            <a:p>
              <a:r>
                <a:rPr lang="en-US" altLang="zh-CN" sz="4400" dirty="0">
                  <a:solidFill>
                    <a:schemeClr val="accent1"/>
                  </a:solidFill>
                  <a:latin typeface="+mj-ea"/>
                  <a:ea typeface="+mj-ea"/>
                </a:rPr>
                <a:t>3</a:t>
              </a:r>
              <a:endParaRPr lang="zh-CN" altLang="en-US" sz="4400" dirty="0">
                <a:solidFill>
                  <a:schemeClr val="accent1"/>
                </a:solidFill>
                <a:latin typeface="+mj-ea"/>
                <a:ea typeface="+mj-ea"/>
              </a:endParaRPr>
            </a:p>
          </p:txBody>
        </p:sp>
      </p:grpSp>
      <p:grpSp>
        <p:nvGrpSpPr>
          <p:cNvPr id="54" name="组合 53">
            <a:extLst>
              <a:ext uri="{FF2B5EF4-FFF2-40B4-BE49-F238E27FC236}">
                <a16:creationId xmlns:a16="http://schemas.microsoft.com/office/drawing/2014/main" id="{8BE2856E-0C2F-496F-5580-5C8F05AC6BBC}"/>
              </a:ext>
            </a:extLst>
          </p:cNvPr>
          <p:cNvGrpSpPr/>
          <p:nvPr/>
        </p:nvGrpSpPr>
        <p:grpSpPr>
          <a:xfrm>
            <a:off x="2354996" y="3727918"/>
            <a:ext cx="6247543" cy="938555"/>
            <a:chOff x="3697284" y="3804183"/>
            <a:chExt cx="6247543" cy="938555"/>
          </a:xfrm>
        </p:grpSpPr>
        <p:sp>
          <p:nvSpPr>
            <p:cNvPr id="283" name="平行四边形 282">
              <a:extLst>
                <a:ext uri="{FF2B5EF4-FFF2-40B4-BE49-F238E27FC236}">
                  <a16:creationId xmlns:a16="http://schemas.microsoft.com/office/drawing/2014/main" id="{DA2FB422-D9E3-CABD-F7FB-21F5CD226273}"/>
                </a:ext>
              </a:extLst>
            </p:cNvPr>
            <p:cNvSpPr/>
            <p:nvPr/>
          </p:nvSpPr>
          <p:spPr>
            <a:xfrm>
              <a:off x="4040827" y="4088733"/>
              <a:ext cx="5904000" cy="639067"/>
            </a:xfrm>
            <a:prstGeom prst="parallelogram">
              <a:avLst/>
            </a:prstGeom>
            <a:noFill/>
            <a:ln w="28575">
              <a:gradFill>
                <a:gsLst>
                  <a:gs pos="0">
                    <a:schemeClr val="accent2">
                      <a:lumMod val="60000"/>
                      <a:lumOff val="4000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文本框 283">
              <a:extLst>
                <a:ext uri="{FF2B5EF4-FFF2-40B4-BE49-F238E27FC236}">
                  <a16:creationId xmlns:a16="http://schemas.microsoft.com/office/drawing/2014/main" id="{6F14B59A-BCCE-2713-C7CC-BA2862632AB5}"/>
                </a:ext>
              </a:extLst>
            </p:cNvPr>
            <p:cNvSpPr txBox="1"/>
            <p:nvPr/>
          </p:nvSpPr>
          <p:spPr>
            <a:xfrm>
              <a:off x="4371484" y="4137391"/>
              <a:ext cx="4288313" cy="541751"/>
            </a:xfrm>
            <a:prstGeom prst="rect">
              <a:avLst/>
            </a:prstGeom>
            <a:noFill/>
          </p:spPr>
          <p:txBody>
            <a:bodyPr wrap="square" rtlCol="0">
              <a:spAutoFit/>
            </a:bodyPr>
            <a:lstStyle/>
            <a:p>
              <a:pPr algn="ctr">
                <a:lnSpc>
                  <a:spcPct val="130000"/>
                </a:lnSpc>
              </a:pPr>
              <a:r>
                <a:rPr lang="zh-CN" altLang="en-US" sz="2400" b="1" dirty="0">
                  <a:gradFill flip="none" rotWithShape="1">
                    <a:gsLst>
                      <a:gs pos="100000">
                        <a:schemeClr val="accent1"/>
                      </a:gs>
                      <a:gs pos="0">
                        <a:schemeClr val="accent1">
                          <a:lumMod val="60000"/>
                          <a:lumOff val="40000"/>
                        </a:schemeClr>
                      </a:gs>
                    </a:gsLst>
                    <a:lin ang="5400000" scaled="0"/>
                    <a:tileRect/>
                  </a:gradFill>
                  <a:latin typeface="+mj-ea"/>
                  <a:ea typeface="+mj-ea"/>
                </a:rPr>
                <a:t>在这里输入第四段标题</a:t>
              </a:r>
            </a:p>
          </p:txBody>
        </p:sp>
        <p:sp>
          <p:nvSpPr>
            <p:cNvPr id="285" name="平行四边形 284">
              <a:extLst>
                <a:ext uri="{FF2B5EF4-FFF2-40B4-BE49-F238E27FC236}">
                  <a16:creationId xmlns:a16="http://schemas.microsoft.com/office/drawing/2014/main" id="{FE6D8D0A-747A-C65A-D967-711E980ECE01}"/>
                </a:ext>
              </a:extLst>
            </p:cNvPr>
            <p:cNvSpPr/>
            <p:nvPr/>
          </p:nvSpPr>
          <p:spPr>
            <a:xfrm>
              <a:off x="3697284" y="4084063"/>
              <a:ext cx="642743" cy="658675"/>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文本框 285">
              <a:extLst>
                <a:ext uri="{FF2B5EF4-FFF2-40B4-BE49-F238E27FC236}">
                  <a16:creationId xmlns:a16="http://schemas.microsoft.com/office/drawing/2014/main" id="{D449774A-FBE5-6FAF-6C8B-CAC18E6F3BD1}"/>
                </a:ext>
              </a:extLst>
            </p:cNvPr>
            <p:cNvSpPr txBox="1"/>
            <p:nvPr/>
          </p:nvSpPr>
          <p:spPr>
            <a:xfrm>
              <a:off x="3905400" y="3804183"/>
              <a:ext cx="567784" cy="769441"/>
            </a:xfrm>
            <a:prstGeom prst="rect">
              <a:avLst/>
            </a:prstGeom>
            <a:noFill/>
          </p:spPr>
          <p:txBody>
            <a:bodyPr wrap="none" rtlCol="0">
              <a:spAutoFit/>
            </a:bodyPr>
            <a:lstStyle/>
            <a:p>
              <a:r>
                <a:rPr lang="en-US" altLang="zh-CN" sz="4400" dirty="0">
                  <a:solidFill>
                    <a:schemeClr val="accent1"/>
                  </a:solidFill>
                  <a:latin typeface="+mj-ea"/>
                  <a:ea typeface="+mj-ea"/>
                </a:rPr>
                <a:t>4</a:t>
              </a:r>
              <a:endParaRPr lang="zh-CN" altLang="en-US" sz="4400" dirty="0">
                <a:solidFill>
                  <a:schemeClr val="accent1"/>
                </a:solidFill>
                <a:latin typeface="+mj-ea"/>
                <a:ea typeface="+mj-ea"/>
              </a:endParaRPr>
            </a:p>
          </p:txBody>
        </p:sp>
      </p:grpSp>
      <p:grpSp>
        <p:nvGrpSpPr>
          <p:cNvPr id="53" name="组合 52">
            <a:extLst>
              <a:ext uri="{FF2B5EF4-FFF2-40B4-BE49-F238E27FC236}">
                <a16:creationId xmlns:a16="http://schemas.microsoft.com/office/drawing/2014/main" id="{CF6C287C-1292-1448-A80E-67F174FC83D5}"/>
              </a:ext>
            </a:extLst>
          </p:cNvPr>
          <p:cNvGrpSpPr/>
          <p:nvPr/>
        </p:nvGrpSpPr>
        <p:grpSpPr>
          <a:xfrm>
            <a:off x="3697284" y="4759882"/>
            <a:ext cx="6247543" cy="938555"/>
            <a:chOff x="3697284" y="4921843"/>
            <a:chExt cx="6247543" cy="938555"/>
          </a:xfrm>
        </p:grpSpPr>
        <p:sp>
          <p:nvSpPr>
            <p:cNvPr id="287" name="平行四边形 286">
              <a:extLst>
                <a:ext uri="{FF2B5EF4-FFF2-40B4-BE49-F238E27FC236}">
                  <a16:creationId xmlns:a16="http://schemas.microsoft.com/office/drawing/2014/main" id="{4F07A321-AA98-E69C-AC28-CDC487C2F788}"/>
                </a:ext>
              </a:extLst>
            </p:cNvPr>
            <p:cNvSpPr/>
            <p:nvPr/>
          </p:nvSpPr>
          <p:spPr>
            <a:xfrm>
              <a:off x="4040827" y="5206393"/>
              <a:ext cx="5904000" cy="639067"/>
            </a:xfrm>
            <a:prstGeom prst="parallelogram">
              <a:avLst/>
            </a:prstGeom>
            <a:noFill/>
            <a:ln w="28575">
              <a:gradFill>
                <a:gsLst>
                  <a:gs pos="0">
                    <a:schemeClr val="accent2">
                      <a:lumMod val="60000"/>
                      <a:lumOff val="4000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文本框 287">
              <a:extLst>
                <a:ext uri="{FF2B5EF4-FFF2-40B4-BE49-F238E27FC236}">
                  <a16:creationId xmlns:a16="http://schemas.microsoft.com/office/drawing/2014/main" id="{4C3720D6-672C-8142-4F1A-70EFCB65934B}"/>
                </a:ext>
              </a:extLst>
            </p:cNvPr>
            <p:cNvSpPr txBox="1"/>
            <p:nvPr/>
          </p:nvSpPr>
          <p:spPr>
            <a:xfrm>
              <a:off x="4371484" y="5255051"/>
              <a:ext cx="4703802" cy="541751"/>
            </a:xfrm>
            <a:prstGeom prst="rect">
              <a:avLst/>
            </a:prstGeom>
            <a:noFill/>
          </p:spPr>
          <p:txBody>
            <a:bodyPr wrap="square" rtlCol="0">
              <a:spAutoFit/>
            </a:bodyPr>
            <a:lstStyle/>
            <a:p>
              <a:pPr algn="ctr">
                <a:lnSpc>
                  <a:spcPct val="130000"/>
                </a:lnSpc>
              </a:pPr>
              <a:r>
                <a:rPr lang="zh-CN" altLang="en-US" sz="2400" b="1" dirty="0">
                  <a:gradFill flip="none" rotWithShape="1">
                    <a:gsLst>
                      <a:gs pos="100000">
                        <a:schemeClr val="accent1"/>
                      </a:gs>
                      <a:gs pos="0">
                        <a:schemeClr val="accent1">
                          <a:lumMod val="60000"/>
                          <a:lumOff val="40000"/>
                        </a:schemeClr>
                      </a:gs>
                    </a:gsLst>
                    <a:lin ang="5400000" scaled="0"/>
                    <a:tileRect/>
                  </a:gradFill>
                  <a:latin typeface="+mj-ea"/>
                  <a:ea typeface="+mj-ea"/>
                </a:rPr>
                <a:t>在这里输入第五段标题</a:t>
              </a:r>
            </a:p>
          </p:txBody>
        </p:sp>
        <p:sp>
          <p:nvSpPr>
            <p:cNvPr id="289" name="平行四边形 288">
              <a:extLst>
                <a:ext uri="{FF2B5EF4-FFF2-40B4-BE49-F238E27FC236}">
                  <a16:creationId xmlns:a16="http://schemas.microsoft.com/office/drawing/2014/main" id="{DE6A1BC8-25D0-B8C7-B622-1858ED947EF5}"/>
                </a:ext>
              </a:extLst>
            </p:cNvPr>
            <p:cNvSpPr/>
            <p:nvPr/>
          </p:nvSpPr>
          <p:spPr>
            <a:xfrm>
              <a:off x="3697284" y="5201723"/>
              <a:ext cx="642743" cy="658675"/>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文本框 289">
              <a:extLst>
                <a:ext uri="{FF2B5EF4-FFF2-40B4-BE49-F238E27FC236}">
                  <a16:creationId xmlns:a16="http://schemas.microsoft.com/office/drawing/2014/main" id="{FD86FCD9-1D8E-EC89-1564-FF5DC87DB6C3}"/>
                </a:ext>
              </a:extLst>
            </p:cNvPr>
            <p:cNvSpPr txBox="1"/>
            <p:nvPr/>
          </p:nvSpPr>
          <p:spPr>
            <a:xfrm>
              <a:off x="3905400" y="4921843"/>
              <a:ext cx="567784" cy="769441"/>
            </a:xfrm>
            <a:prstGeom prst="rect">
              <a:avLst/>
            </a:prstGeom>
            <a:noFill/>
          </p:spPr>
          <p:txBody>
            <a:bodyPr wrap="none" rtlCol="0">
              <a:spAutoFit/>
            </a:bodyPr>
            <a:lstStyle/>
            <a:p>
              <a:r>
                <a:rPr lang="en-US" altLang="zh-CN" sz="4400" dirty="0">
                  <a:solidFill>
                    <a:schemeClr val="accent1"/>
                  </a:solidFill>
                  <a:latin typeface="+mj-ea"/>
                  <a:ea typeface="+mj-ea"/>
                </a:rPr>
                <a:t>5</a:t>
              </a:r>
              <a:endParaRPr lang="zh-CN" altLang="en-US" sz="4400" dirty="0">
                <a:solidFill>
                  <a:schemeClr val="accent1"/>
                </a:solidFill>
                <a:latin typeface="+mj-ea"/>
                <a:ea typeface="+mj-ea"/>
              </a:endParaRPr>
            </a:p>
          </p:txBody>
        </p:sp>
      </p:grpSp>
      <p:pic>
        <p:nvPicPr>
          <p:cNvPr id="301" name="图片 300">
            <a:extLst>
              <a:ext uri="{FF2B5EF4-FFF2-40B4-BE49-F238E27FC236}">
                <a16:creationId xmlns:a16="http://schemas.microsoft.com/office/drawing/2014/main" id="{F6073FEC-405E-7E53-45BD-F69F7AB317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0670" y="425983"/>
            <a:ext cx="1354652" cy="1370536"/>
          </a:xfrm>
          <a:prstGeom prst="rect">
            <a:avLst/>
          </a:prstGeom>
        </p:spPr>
      </p:pic>
      <p:sp>
        <p:nvSpPr>
          <p:cNvPr id="58" name="星形: 五角 57">
            <a:extLst>
              <a:ext uri="{FF2B5EF4-FFF2-40B4-BE49-F238E27FC236}">
                <a16:creationId xmlns:a16="http://schemas.microsoft.com/office/drawing/2014/main" id="{0F0C76B0-73FF-7A3B-0E66-5B78BFD8F8F7}"/>
              </a:ext>
            </a:extLst>
          </p:cNvPr>
          <p:cNvSpPr/>
          <p:nvPr/>
        </p:nvSpPr>
        <p:spPr>
          <a:xfrm>
            <a:off x="11625709" y="4209482"/>
            <a:ext cx="206938" cy="206938"/>
          </a:xfrm>
          <a:prstGeom prst="star5">
            <a:avLst/>
          </a:prstGeom>
          <a:gradFill flip="none" rotWithShape="1">
            <a:gsLst>
              <a:gs pos="0">
                <a:schemeClr val="accent2"/>
              </a:gs>
              <a:gs pos="100000">
                <a:schemeClr val="accent2">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06019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732CEFBB-C689-6EAB-49A8-3A5A9463B545}"/>
              </a:ext>
            </a:extLst>
          </p:cNvPr>
          <p:cNvSpPr txBox="1">
            <a:spLocks/>
          </p:cNvSpPr>
          <p:nvPr/>
        </p:nvSpPr>
        <p:spPr>
          <a:xfrm>
            <a:off x="1609426" y="461375"/>
            <a:ext cx="7238241" cy="765175"/>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sz="3200" kern="1200">
                <a:gradFill>
                  <a:gsLst>
                    <a:gs pos="100000">
                      <a:schemeClr val="accent1">
                        <a:lumMod val="75000"/>
                      </a:schemeClr>
                    </a:gs>
                    <a:gs pos="0">
                      <a:schemeClr val="accent1">
                        <a:lumMod val="75000"/>
                        <a:lumOff val="25000"/>
                      </a:schemeClr>
                    </a:gs>
                  </a:gsLst>
                  <a:lin ang="5400000" scaled="0"/>
                </a:gradFill>
                <a:latin typeface="+mj-lt"/>
                <a:ea typeface="+mj-ea"/>
                <a:cs typeface="+mj-cs"/>
              </a:defRPr>
            </a:lvl1pPr>
          </a:lstStyle>
          <a:p>
            <a:r>
              <a:rPr lang="zh-CN" altLang="en-US" dirty="0"/>
              <a:t>在这里输入第一段标题</a:t>
            </a:r>
          </a:p>
        </p:txBody>
      </p:sp>
      <p:sp>
        <p:nvSpPr>
          <p:cNvPr id="7" name="文本框 6">
            <a:extLst>
              <a:ext uri="{FF2B5EF4-FFF2-40B4-BE49-F238E27FC236}">
                <a16:creationId xmlns:a16="http://schemas.microsoft.com/office/drawing/2014/main" id="{847E5882-5062-87B4-BBA1-B405FAC6AB61}"/>
              </a:ext>
            </a:extLst>
          </p:cNvPr>
          <p:cNvSpPr txBox="1"/>
          <p:nvPr/>
        </p:nvSpPr>
        <p:spPr>
          <a:xfrm>
            <a:off x="1609426" y="180561"/>
            <a:ext cx="1253869"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PART-05</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grpSp>
        <p:nvGrpSpPr>
          <p:cNvPr id="5" name="组合 4">
            <a:extLst>
              <a:ext uri="{FF2B5EF4-FFF2-40B4-BE49-F238E27FC236}">
                <a16:creationId xmlns:a16="http://schemas.microsoft.com/office/drawing/2014/main" id="{138BCA79-1877-734E-94B1-F6DE36483818}"/>
              </a:ext>
            </a:extLst>
          </p:cNvPr>
          <p:cNvGrpSpPr/>
          <p:nvPr/>
        </p:nvGrpSpPr>
        <p:grpSpPr>
          <a:xfrm>
            <a:off x="1235075" y="1730728"/>
            <a:ext cx="7219390" cy="1431552"/>
            <a:chOff x="1094894" y="1730728"/>
            <a:chExt cx="7219390" cy="1431552"/>
          </a:xfrm>
        </p:grpSpPr>
        <p:sp>
          <p:nvSpPr>
            <p:cNvPr id="16" name="平行四边形 15">
              <a:extLst>
                <a:ext uri="{FF2B5EF4-FFF2-40B4-BE49-F238E27FC236}">
                  <a16:creationId xmlns:a16="http://schemas.microsoft.com/office/drawing/2014/main" id="{CC4875B3-0594-A12C-7B13-6C9B2785681B}"/>
                </a:ext>
              </a:extLst>
            </p:cNvPr>
            <p:cNvSpPr/>
            <p:nvPr/>
          </p:nvSpPr>
          <p:spPr>
            <a:xfrm>
              <a:off x="6350620" y="2096490"/>
              <a:ext cx="1963664" cy="316490"/>
            </a:xfrm>
            <a:prstGeom prst="parallelogram">
              <a:avLst/>
            </a:prstGeom>
            <a:solidFill>
              <a:schemeClr val="accent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white"/>
                </a:solidFill>
                <a:latin typeface="Arial" panose="020B0604020202020204"/>
                <a:ea typeface="微软雅黑" panose="020B0503020204020204" charset="-122"/>
              </a:endParaRPr>
            </a:p>
          </p:txBody>
        </p:sp>
        <p:sp>
          <p:nvSpPr>
            <p:cNvPr id="11" name="平行四边形 10">
              <a:extLst>
                <a:ext uri="{FF2B5EF4-FFF2-40B4-BE49-F238E27FC236}">
                  <a16:creationId xmlns:a16="http://schemas.microsoft.com/office/drawing/2014/main" id="{E4BFE159-C52E-8746-5F27-7E8256BFEBDE}"/>
                </a:ext>
              </a:extLst>
            </p:cNvPr>
            <p:cNvSpPr/>
            <p:nvPr/>
          </p:nvSpPr>
          <p:spPr>
            <a:xfrm>
              <a:off x="1094894" y="2845790"/>
              <a:ext cx="1963664" cy="316490"/>
            </a:xfrm>
            <a:prstGeom prst="parallelogram">
              <a:avLst/>
            </a:prstGeom>
            <a:solidFill>
              <a:schemeClr val="accent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white"/>
                </a:solidFill>
                <a:latin typeface="Arial" panose="020B0604020202020204"/>
                <a:ea typeface="微软雅黑" panose="020B0503020204020204" charset="-122"/>
              </a:endParaRPr>
            </a:p>
          </p:txBody>
        </p:sp>
        <p:sp>
          <p:nvSpPr>
            <p:cNvPr id="12" name="平行四边形 11">
              <a:extLst>
                <a:ext uri="{FF2B5EF4-FFF2-40B4-BE49-F238E27FC236}">
                  <a16:creationId xmlns:a16="http://schemas.microsoft.com/office/drawing/2014/main" id="{C9152F22-CA87-5DC5-9AE1-770A0EC1A4E6}"/>
                </a:ext>
              </a:extLst>
            </p:cNvPr>
            <p:cNvSpPr/>
            <p:nvPr/>
          </p:nvSpPr>
          <p:spPr>
            <a:xfrm>
              <a:off x="1366612" y="2205622"/>
              <a:ext cx="6675952" cy="867305"/>
            </a:xfrm>
            <a:prstGeom prst="parallelogram">
              <a:avLst/>
            </a:prstGeom>
            <a:gradFill flip="none" rotWithShape="1">
              <a:gsLst>
                <a:gs pos="100000">
                  <a:schemeClr val="accent2">
                    <a:lumMod val="40000"/>
                    <a:lumOff val="60000"/>
                  </a:schemeClr>
                </a:gs>
                <a:gs pos="0">
                  <a:schemeClr val="accent2">
                    <a:lumMod val="20000"/>
                    <a:lumOff val="80000"/>
                  </a:schemeClr>
                </a:gs>
              </a:gsLst>
              <a:lin ang="2700000" scaled="1"/>
              <a:tileRect/>
            </a:gradFill>
            <a:ln>
              <a:noFill/>
            </a:ln>
            <a:effectLst>
              <a:outerShdw blurRad="127000" dist="127000" sx="98000" sy="980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white"/>
                </a:solidFill>
                <a:latin typeface="Arial" panose="020B0604020202020204"/>
                <a:ea typeface="微软雅黑" panose="020B0503020204020204" charset="-122"/>
              </a:endParaRPr>
            </a:p>
          </p:txBody>
        </p:sp>
        <p:sp>
          <p:nvSpPr>
            <p:cNvPr id="14" name="文本框 23">
              <a:extLst>
                <a:ext uri="{FF2B5EF4-FFF2-40B4-BE49-F238E27FC236}">
                  <a16:creationId xmlns:a16="http://schemas.microsoft.com/office/drawing/2014/main" id="{876FEB5B-732B-F83A-A058-0CA075850B70}"/>
                </a:ext>
              </a:extLst>
            </p:cNvPr>
            <p:cNvSpPr txBox="1"/>
            <p:nvPr/>
          </p:nvSpPr>
          <p:spPr>
            <a:xfrm>
              <a:off x="1366612" y="1730728"/>
              <a:ext cx="1107996" cy="461665"/>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2000" b="1" i="0" u="none" strike="noStrike" cap="none" spc="0" normalizeH="0" baseline="0">
                  <a:ln>
                    <a:noFill/>
                  </a:ln>
                  <a:solidFill>
                    <a:prstClr val="white"/>
                  </a:solidFill>
                  <a:effectLst/>
                  <a:uLnTx/>
                  <a:uFillTx/>
                  <a:latin typeface="Arial" panose="020B0604020202020204"/>
                  <a:ea typeface="微软雅黑" panose="020B050302020402020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chemeClr val="accent1"/>
                  </a:solidFill>
                  <a:latin typeface="+mj-ea"/>
                  <a:ea typeface="+mj-ea"/>
                </a:rPr>
                <a:t>关键词</a:t>
              </a:r>
            </a:p>
          </p:txBody>
        </p:sp>
        <p:sp>
          <p:nvSpPr>
            <p:cNvPr id="15" name="文本框 28">
              <a:extLst>
                <a:ext uri="{FF2B5EF4-FFF2-40B4-BE49-F238E27FC236}">
                  <a16:creationId xmlns:a16="http://schemas.microsoft.com/office/drawing/2014/main" id="{6BC56C97-5993-9017-EF70-2522B80630E0}"/>
                </a:ext>
              </a:extLst>
            </p:cNvPr>
            <p:cNvSpPr txBox="1"/>
            <p:nvPr/>
          </p:nvSpPr>
          <p:spPr>
            <a:xfrm>
              <a:off x="1833695" y="2429762"/>
              <a:ext cx="5741787" cy="419025"/>
            </a:xfrm>
            <a:prstGeom prst="rect">
              <a:avLst/>
            </a:prstGeom>
            <a:noFill/>
          </p:spPr>
          <p:txBody>
            <a:bodyPr wrap="square" rtlCol="0">
              <a:spAutoFit/>
            </a:bodyPr>
            <a:lstStyle>
              <a:defPPr>
                <a:defRPr lang="zh-CN"/>
              </a:defPPr>
              <a:lvl1pPr marR="0" lvl="0" indent="0" fontAlgn="auto" hangingPunct="0">
                <a:lnSpc>
                  <a:spcPct val="125000"/>
                </a:lnSpc>
                <a:spcBef>
                  <a:spcPts val="0"/>
                </a:spcBef>
                <a:spcAft>
                  <a:spcPts val="0"/>
                </a:spcAft>
                <a:buClrTx/>
                <a:buSzTx/>
                <a:buFontTx/>
                <a:buNone/>
                <a:defRPr kumimoji="0" sz="1400" b="0" i="0" u="none" strike="noStrike" cap="none" spc="0" normalizeH="0" baseline="0">
                  <a:ln>
                    <a:noFill/>
                  </a:ln>
                  <a:solidFill>
                    <a:schemeClr val="tx1">
                      <a:lumMod val="75000"/>
                      <a:lumOff val="25000"/>
                    </a:schemeClr>
                  </a:solidFill>
                  <a:effectLst/>
                  <a:uLnTx/>
                  <a:uFillTx/>
                  <a:latin typeface="Arial" panose="020B0604020202020204"/>
                  <a:ea typeface="微软雅黑" panose="020B050302020402020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latin typeface="+mn-ea"/>
                  <a:ea typeface="+mn-ea"/>
                </a:rPr>
                <a:t>请在这里输入正文内容请在这里输入正文内容</a:t>
              </a:r>
            </a:p>
          </p:txBody>
        </p:sp>
      </p:grpSp>
      <p:grpSp>
        <p:nvGrpSpPr>
          <p:cNvPr id="4" name="组合 3">
            <a:extLst>
              <a:ext uri="{FF2B5EF4-FFF2-40B4-BE49-F238E27FC236}">
                <a16:creationId xmlns:a16="http://schemas.microsoft.com/office/drawing/2014/main" id="{C1C28AB8-A250-7861-4E46-A248AC76A553}"/>
              </a:ext>
            </a:extLst>
          </p:cNvPr>
          <p:cNvGrpSpPr/>
          <p:nvPr/>
        </p:nvGrpSpPr>
        <p:grpSpPr>
          <a:xfrm>
            <a:off x="4241067" y="3929451"/>
            <a:ext cx="7219096" cy="1438102"/>
            <a:chOff x="1095186" y="3929451"/>
            <a:chExt cx="7219096" cy="1438102"/>
          </a:xfrm>
        </p:grpSpPr>
        <p:sp>
          <p:nvSpPr>
            <p:cNvPr id="23" name="平行四边形 22">
              <a:extLst>
                <a:ext uri="{FF2B5EF4-FFF2-40B4-BE49-F238E27FC236}">
                  <a16:creationId xmlns:a16="http://schemas.microsoft.com/office/drawing/2014/main" id="{365EB960-5D78-E70D-D48F-0D03C93FEF2C}"/>
                </a:ext>
              </a:extLst>
            </p:cNvPr>
            <p:cNvSpPr/>
            <p:nvPr/>
          </p:nvSpPr>
          <p:spPr>
            <a:xfrm>
              <a:off x="6350619" y="4301763"/>
              <a:ext cx="1963663" cy="316490"/>
            </a:xfrm>
            <a:prstGeom prst="parallelogram">
              <a:avLst/>
            </a:prstGeom>
            <a:solidFill>
              <a:schemeClr val="accent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white"/>
                </a:solidFill>
                <a:latin typeface="Arial" panose="020B0604020202020204"/>
                <a:ea typeface="微软雅黑" panose="020B0503020204020204" charset="-122"/>
              </a:endParaRPr>
            </a:p>
          </p:txBody>
        </p:sp>
        <p:sp>
          <p:nvSpPr>
            <p:cNvPr id="19" name="平行四边形 18">
              <a:extLst>
                <a:ext uri="{FF2B5EF4-FFF2-40B4-BE49-F238E27FC236}">
                  <a16:creationId xmlns:a16="http://schemas.microsoft.com/office/drawing/2014/main" id="{F0359036-72C9-C538-F5C8-40FD2609F069}"/>
                </a:ext>
              </a:extLst>
            </p:cNvPr>
            <p:cNvSpPr/>
            <p:nvPr/>
          </p:nvSpPr>
          <p:spPr>
            <a:xfrm>
              <a:off x="1095186" y="5051063"/>
              <a:ext cx="1963663" cy="316490"/>
            </a:xfrm>
            <a:prstGeom prst="parallelogram">
              <a:avLst/>
            </a:prstGeom>
            <a:solidFill>
              <a:schemeClr val="accent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white"/>
                </a:solidFill>
                <a:latin typeface="Arial" panose="020B0604020202020204"/>
                <a:ea typeface="微软雅黑" panose="020B0503020204020204" charset="-122"/>
              </a:endParaRPr>
            </a:p>
          </p:txBody>
        </p:sp>
        <p:sp>
          <p:nvSpPr>
            <p:cNvPr id="20" name="平行四边形 19">
              <a:extLst>
                <a:ext uri="{FF2B5EF4-FFF2-40B4-BE49-F238E27FC236}">
                  <a16:creationId xmlns:a16="http://schemas.microsoft.com/office/drawing/2014/main" id="{2B43D137-B706-CB93-1925-B44646776F2B}"/>
                </a:ext>
              </a:extLst>
            </p:cNvPr>
            <p:cNvSpPr/>
            <p:nvPr/>
          </p:nvSpPr>
          <p:spPr>
            <a:xfrm>
              <a:off x="1366612" y="4424068"/>
              <a:ext cx="6675952" cy="867305"/>
            </a:xfrm>
            <a:prstGeom prst="parallelogram">
              <a:avLst/>
            </a:prstGeom>
            <a:gradFill>
              <a:gsLst>
                <a:gs pos="100000">
                  <a:schemeClr val="accent2">
                    <a:lumMod val="40000"/>
                    <a:lumOff val="60000"/>
                  </a:schemeClr>
                </a:gs>
                <a:gs pos="0">
                  <a:schemeClr val="accent2">
                    <a:lumMod val="20000"/>
                    <a:lumOff val="80000"/>
                  </a:schemeClr>
                </a:gs>
              </a:gsLst>
              <a:lin ang="2700000" scaled="1"/>
            </a:gradFill>
            <a:ln>
              <a:noFill/>
            </a:ln>
            <a:effectLst>
              <a:outerShdw blurRad="127000" dist="127000" sx="98000" sy="980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white"/>
                </a:solidFill>
                <a:latin typeface="Arial" panose="020B0604020202020204"/>
                <a:ea typeface="微软雅黑" panose="020B0503020204020204" charset="-122"/>
              </a:endParaRPr>
            </a:p>
          </p:txBody>
        </p:sp>
        <p:sp>
          <p:nvSpPr>
            <p:cNvPr id="21" name="文本框 23">
              <a:extLst>
                <a:ext uri="{FF2B5EF4-FFF2-40B4-BE49-F238E27FC236}">
                  <a16:creationId xmlns:a16="http://schemas.microsoft.com/office/drawing/2014/main" id="{AB22B634-F460-22B8-CBF0-6E25FEC912E0}"/>
                </a:ext>
              </a:extLst>
            </p:cNvPr>
            <p:cNvSpPr txBox="1"/>
            <p:nvPr/>
          </p:nvSpPr>
          <p:spPr>
            <a:xfrm>
              <a:off x="1366612" y="3929451"/>
              <a:ext cx="1107996" cy="461665"/>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2000" b="1" i="0" u="none" strike="noStrike" cap="none" spc="0" normalizeH="0" baseline="0">
                  <a:ln>
                    <a:noFill/>
                  </a:ln>
                  <a:solidFill>
                    <a:prstClr val="white"/>
                  </a:solidFill>
                  <a:effectLst/>
                  <a:uLnTx/>
                  <a:uFillTx/>
                  <a:latin typeface="Arial" panose="020B0604020202020204"/>
                  <a:ea typeface="微软雅黑" panose="020B050302020402020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chemeClr val="accent1"/>
                  </a:solidFill>
                  <a:latin typeface="+mj-ea"/>
                  <a:ea typeface="+mj-ea"/>
                </a:rPr>
                <a:t>关键词</a:t>
              </a:r>
            </a:p>
          </p:txBody>
        </p:sp>
        <p:sp>
          <p:nvSpPr>
            <p:cNvPr id="22" name="文本框 28">
              <a:extLst>
                <a:ext uri="{FF2B5EF4-FFF2-40B4-BE49-F238E27FC236}">
                  <a16:creationId xmlns:a16="http://schemas.microsoft.com/office/drawing/2014/main" id="{473AF412-C668-A55D-6514-0D00E3F56AC7}"/>
                </a:ext>
              </a:extLst>
            </p:cNvPr>
            <p:cNvSpPr txBox="1"/>
            <p:nvPr/>
          </p:nvSpPr>
          <p:spPr>
            <a:xfrm>
              <a:off x="1833695" y="4648208"/>
              <a:ext cx="5125261" cy="419025"/>
            </a:xfrm>
            <a:prstGeom prst="rect">
              <a:avLst/>
            </a:prstGeom>
            <a:noFill/>
          </p:spPr>
          <p:txBody>
            <a:bodyPr wrap="square" rtlCol="0">
              <a:spAutoFit/>
            </a:bodyPr>
            <a:lstStyle>
              <a:defPPr>
                <a:defRPr lang="zh-CN"/>
              </a:defPPr>
              <a:lvl1pPr marR="0" lvl="0" indent="0" fontAlgn="auto" hangingPunct="0">
                <a:lnSpc>
                  <a:spcPct val="125000"/>
                </a:lnSpc>
                <a:spcBef>
                  <a:spcPts val="0"/>
                </a:spcBef>
                <a:spcAft>
                  <a:spcPts val="0"/>
                </a:spcAft>
                <a:buClrTx/>
                <a:buSzTx/>
                <a:buFontTx/>
                <a:buNone/>
                <a:defRPr kumimoji="0" sz="1400" b="0" i="0" u="none" strike="noStrike" cap="none" spc="0" normalizeH="0" baseline="0">
                  <a:ln>
                    <a:noFill/>
                  </a:ln>
                  <a:solidFill>
                    <a:schemeClr val="tx1">
                      <a:lumMod val="75000"/>
                      <a:lumOff val="25000"/>
                    </a:schemeClr>
                  </a:solidFill>
                  <a:effectLst/>
                  <a:uLnTx/>
                  <a:uFillTx/>
                  <a:latin typeface="Arial" panose="020B0604020202020204"/>
                  <a:ea typeface="微软雅黑" panose="020B050302020402020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latin typeface="+mn-ea"/>
                  <a:ea typeface="+mn-ea"/>
                </a:rPr>
                <a:t>请在这里输入正文内容请在这里输入正文内容</a:t>
              </a:r>
            </a:p>
          </p:txBody>
        </p:sp>
      </p:grpSp>
      <p:pic>
        <p:nvPicPr>
          <p:cNvPr id="26" name="图片 25" descr="摄图网_401793668_军人军礼剪影（非企业商用）">
            <a:extLst>
              <a:ext uri="{FF2B5EF4-FFF2-40B4-BE49-F238E27FC236}">
                <a16:creationId xmlns:a16="http://schemas.microsoft.com/office/drawing/2014/main" id="{7738DF18-A12B-F96E-B824-AF5A27FF0873}"/>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124916" y="3518593"/>
            <a:ext cx="3697919" cy="3697919"/>
          </a:xfrm>
          <a:prstGeom prst="rect">
            <a:avLst/>
          </a:prstGeom>
        </p:spPr>
      </p:pic>
      <p:pic>
        <p:nvPicPr>
          <p:cNvPr id="27" name="图片 26">
            <a:extLst>
              <a:ext uri="{FF2B5EF4-FFF2-40B4-BE49-F238E27FC236}">
                <a16:creationId xmlns:a16="http://schemas.microsoft.com/office/drawing/2014/main" id="{8482425A-F45E-1548-1645-4B6CE81CB5A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5336188"/>
            <a:ext cx="12192000" cy="2601862"/>
          </a:xfrm>
          <a:prstGeom prst="rect">
            <a:avLst/>
          </a:prstGeom>
        </p:spPr>
      </p:pic>
    </p:spTree>
    <p:extLst>
      <p:ext uri="{BB962C8B-B14F-4D97-AF65-F5344CB8AC3E}">
        <p14:creationId xmlns:p14="http://schemas.microsoft.com/office/powerpoint/2010/main" val="19535931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1">
            <a:extLst>
              <a:ext uri="{FF2B5EF4-FFF2-40B4-BE49-F238E27FC236}">
                <a16:creationId xmlns:a16="http://schemas.microsoft.com/office/drawing/2014/main" id="{BF76FA9E-1CA4-17E6-DE9D-B24AEE1E7B7C}"/>
              </a:ext>
            </a:extLst>
          </p:cNvPr>
          <p:cNvSpPr txBox="1">
            <a:spLocks/>
          </p:cNvSpPr>
          <p:nvPr/>
        </p:nvSpPr>
        <p:spPr>
          <a:xfrm>
            <a:off x="1609426" y="461375"/>
            <a:ext cx="7238241" cy="765175"/>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sz="3200" kern="1200">
                <a:gradFill>
                  <a:gsLst>
                    <a:gs pos="100000">
                      <a:schemeClr val="accent1">
                        <a:lumMod val="75000"/>
                      </a:schemeClr>
                    </a:gs>
                    <a:gs pos="0">
                      <a:schemeClr val="accent1">
                        <a:lumMod val="75000"/>
                        <a:lumOff val="25000"/>
                      </a:schemeClr>
                    </a:gs>
                  </a:gsLst>
                  <a:lin ang="5400000" scaled="0"/>
                </a:gradFill>
                <a:latin typeface="+mj-lt"/>
                <a:ea typeface="+mj-ea"/>
                <a:cs typeface="+mj-cs"/>
              </a:defRPr>
            </a:lvl1pPr>
          </a:lstStyle>
          <a:p>
            <a:r>
              <a:rPr lang="zh-CN" altLang="en-US" dirty="0"/>
              <a:t>在这里输入第一段标题</a:t>
            </a:r>
          </a:p>
        </p:txBody>
      </p:sp>
      <p:sp>
        <p:nvSpPr>
          <p:cNvPr id="43" name="文本框 42">
            <a:extLst>
              <a:ext uri="{FF2B5EF4-FFF2-40B4-BE49-F238E27FC236}">
                <a16:creationId xmlns:a16="http://schemas.microsoft.com/office/drawing/2014/main" id="{A5790A8D-DA99-C22A-9D6F-33470B45EEA4}"/>
              </a:ext>
            </a:extLst>
          </p:cNvPr>
          <p:cNvSpPr txBox="1"/>
          <p:nvPr/>
        </p:nvSpPr>
        <p:spPr>
          <a:xfrm>
            <a:off x="1609426" y="180561"/>
            <a:ext cx="1253869"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PART-05</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44" name="文本框 43">
            <a:extLst>
              <a:ext uri="{FF2B5EF4-FFF2-40B4-BE49-F238E27FC236}">
                <a16:creationId xmlns:a16="http://schemas.microsoft.com/office/drawing/2014/main" id="{75F38BB1-170B-7952-5BE4-209FED4D4660}"/>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p>
        </p:txBody>
      </p:sp>
      <p:grpSp>
        <p:nvGrpSpPr>
          <p:cNvPr id="45" name="组合 44">
            <a:extLst>
              <a:ext uri="{FF2B5EF4-FFF2-40B4-BE49-F238E27FC236}">
                <a16:creationId xmlns:a16="http://schemas.microsoft.com/office/drawing/2014/main" id="{F05CF617-9AD9-39C7-4382-EF797403B0BA}"/>
              </a:ext>
            </a:extLst>
          </p:cNvPr>
          <p:cNvGrpSpPr/>
          <p:nvPr/>
        </p:nvGrpSpPr>
        <p:grpSpPr>
          <a:xfrm>
            <a:off x="3624151" y="1355887"/>
            <a:ext cx="4955750" cy="459250"/>
            <a:chOff x="3624151" y="1355887"/>
            <a:chExt cx="4955750" cy="459250"/>
          </a:xfrm>
        </p:grpSpPr>
        <p:grpSp>
          <p:nvGrpSpPr>
            <p:cNvPr id="46" name="组合 45">
              <a:extLst>
                <a:ext uri="{FF2B5EF4-FFF2-40B4-BE49-F238E27FC236}">
                  <a16:creationId xmlns:a16="http://schemas.microsoft.com/office/drawing/2014/main" id="{ED6F5FC8-75C9-B216-8CDD-F7C2AABDAC1E}"/>
                </a:ext>
              </a:extLst>
            </p:cNvPr>
            <p:cNvGrpSpPr/>
            <p:nvPr/>
          </p:nvGrpSpPr>
          <p:grpSpPr>
            <a:xfrm>
              <a:off x="3624151" y="1355887"/>
              <a:ext cx="374523" cy="459250"/>
              <a:chOff x="2474686" y="1355887"/>
              <a:chExt cx="374523" cy="459250"/>
            </a:xfrm>
          </p:grpSpPr>
          <p:sp>
            <p:nvSpPr>
              <p:cNvPr id="59" name="平行四边形 58">
                <a:extLst>
                  <a:ext uri="{FF2B5EF4-FFF2-40B4-BE49-F238E27FC236}">
                    <a16:creationId xmlns:a16="http://schemas.microsoft.com/office/drawing/2014/main" id="{F5D1F2EA-1A8F-435B-755E-D67FA9B9C4C9}"/>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60" name="平行四边形 59">
                <a:extLst>
                  <a:ext uri="{FF2B5EF4-FFF2-40B4-BE49-F238E27FC236}">
                    <a16:creationId xmlns:a16="http://schemas.microsoft.com/office/drawing/2014/main" id="{FA7EF197-11D0-7ADD-9CD1-A9E574DE71A2}"/>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47" name="组合 46">
              <a:extLst>
                <a:ext uri="{FF2B5EF4-FFF2-40B4-BE49-F238E27FC236}">
                  <a16:creationId xmlns:a16="http://schemas.microsoft.com/office/drawing/2014/main" id="{D39AA3E2-5451-0874-21A4-7A8B55D006CD}"/>
                </a:ext>
              </a:extLst>
            </p:cNvPr>
            <p:cNvGrpSpPr/>
            <p:nvPr/>
          </p:nvGrpSpPr>
          <p:grpSpPr>
            <a:xfrm>
              <a:off x="8205378" y="1355887"/>
              <a:ext cx="374523" cy="459250"/>
              <a:chOff x="9218092" y="1355887"/>
              <a:chExt cx="374523" cy="459250"/>
            </a:xfrm>
          </p:grpSpPr>
          <p:sp>
            <p:nvSpPr>
              <p:cNvPr id="57" name="平行四边形 56">
                <a:extLst>
                  <a:ext uri="{FF2B5EF4-FFF2-40B4-BE49-F238E27FC236}">
                    <a16:creationId xmlns:a16="http://schemas.microsoft.com/office/drawing/2014/main" id="{7AB6F249-F054-A43C-5FEC-959F4D0EEE22}"/>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58" name="平行四边形 57">
                <a:extLst>
                  <a:ext uri="{FF2B5EF4-FFF2-40B4-BE49-F238E27FC236}">
                    <a16:creationId xmlns:a16="http://schemas.microsoft.com/office/drawing/2014/main" id="{62295884-DD24-9B8F-4448-7E69DFC64228}"/>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54" name="直接连接符 53">
              <a:extLst>
                <a:ext uri="{FF2B5EF4-FFF2-40B4-BE49-F238E27FC236}">
                  <a16:creationId xmlns:a16="http://schemas.microsoft.com/office/drawing/2014/main" id="{3AA22D58-9B6C-3C91-E318-C567532F6422}"/>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5D517920-6598-CA1E-04A7-0FFAC07BC1C7}"/>
              </a:ext>
            </a:extLst>
          </p:cNvPr>
          <p:cNvGrpSpPr/>
          <p:nvPr/>
        </p:nvGrpSpPr>
        <p:grpSpPr>
          <a:xfrm>
            <a:off x="1712927" y="2164261"/>
            <a:ext cx="8766146" cy="4051175"/>
            <a:chOff x="1420669" y="2164261"/>
            <a:chExt cx="8766146" cy="4051175"/>
          </a:xfrm>
        </p:grpSpPr>
        <p:sp>
          <p:nvSpPr>
            <p:cNvPr id="23" name="gaoding-3-1">
              <a:extLst>
                <a:ext uri="{FF2B5EF4-FFF2-40B4-BE49-F238E27FC236}">
                  <a16:creationId xmlns:a16="http://schemas.microsoft.com/office/drawing/2014/main" id="{A89C43D5-B4DE-3131-7B44-10BF3DD2547A}"/>
                </a:ext>
              </a:extLst>
            </p:cNvPr>
            <p:cNvSpPr/>
            <p:nvPr/>
          </p:nvSpPr>
          <p:spPr>
            <a:xfrm rot="16200000">
              <a:off x="5699777" y="2831931"/>
              <a:ext cx="3108515" cy="2715835"/>
            </a:xfrm>
            <a:custGeom>
              <a:avLst/>
              <a:gdLst>
                <a:gd name="connsiteX0" fmla="*/ 0 w 2714341"/>
                <a:gd name="connsiteY0" fmla="*/ 2371455 h 2371455"/>
                <a:gd name="connsiteX1" fmla="*/ 16993 w 2714341"/>
                <a:gd name="connsiteY1" fmla="*/ 2360328 h 2371455"/>
                <a:gd name="connsiteX2" fmla="*/ 805604 w 2714341"/>
                <a:gd name="connsiteY2" fmla="*/ 1242991 h 2371455"/>
                <a:gd name="connsiteX3" fmla="*/ 1356514 w 2714341"/>
                <a:gd name="connsiteY3" fmla="*/ 45321 h 2371455"/>
                <a:gd name="connsiteX4" fmla="*/ 1364435 w 2714341"/>
                <a:gd name="connsiteY4" fmla="*/ 0 h 2371455"/>
                <a:gd name="connsiteX5" fmla="*/ 1369084 w 2714341"/>
                <a:gd name="connsiteY5" fmla="*/ 8016 h 2371455"/>
                <a:gd name="connsiteX6" fmla="*/ 1365976 w 2714341"/>
                <a:gd name="connsiteY6" fmla="*/ 23273 h 2371455"/>
                <a:gd name="connsiteX7" fmla="*/ 1916282 w 2714341"/>
                <a:gd name="connsiteY7" fmla="*/ 1275888 h 2371455"/>
                <a:gd name="connsiteX8" fmla="*/ 2693259 w 2714341"/>
                <a:gd name="connsiteY8" fmla="*/ 2358136 h 2371455"/>
                <a:gd name="connsiteX9" fmla="*/ 2714341 w 2714341"/>
                <a:gd name="connsiteY9" fmla="*/ 2371455 h 237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4341" h="2371455">
                  <a:moveTo>
                    <a:pt x="0" y="2371455"/>
                  </a:moveTo>
                  <a:lnTo>
                    <a:pt x="16993" y="2360328"/>
                  </a:lnTo>
                  <a:cubicBezTo>
                    <a:pt x="172682" y="2241354"/>
                    <a:pt x="488854" y="1798636"/>
                    <a:pt x="805604" y="1242991"/>
                  </a:cubicBezTo>
                  <a:cubicBezTo>
                    <a:pt x="1097989" y="730088"/>
                    <a:pt x="1307826" y="266631"/>
                    <a:pt x="1356514" y="45321"/>
                  </a:cubicBezTo>
                  <a:lnTo>
                    <a:pt x="1364435" y="0"/>
                  </a:lnTo>
                  <a:lnTo>
                    <a:pt x="1369084" y="8016"/>
                  </a:lnTo>
                  <a:lnTo>
                    <a:pt x="1365976" y="23273"/>
                  </a:lnTo>
                  <a:cubicBezTo>
                    <a:pt x="1356694" y="178097"/>
                    <a:pt x="1580870" y="694939"/>
                    <a:pt x="1916282" y="1275888"/>
                  </a:cubicBezTo>
                  <a:cubicBezTo>
                    <a:pt x="2227735" y="1815342"/>
                    <a:pt x="2539274" y="2244095"/>
                    <a:pt x="2693259" y="2358136"/>
                  </a:cubicBezTo>
                  <a:lnTo>
                    <a:pt x="2714341" y="2371455"/>
                  </a:lnTo>
                  <a:close/>
                </a:path>
              </a:pathLst>
            </a:custGeom>
            <a:gradFill flip="none" rotWithShape="1">
              <a:gsLst>
                <a:gs pos="0">
                  <a:schemeClr val="accent1">
                    <a:lumMod val="5000"/>
                    <a:lumOff val="95000"/>
                    <a:alpha val="0"/>
                  </a:schemeClr>
                </a:gs>
                <a:gs pos="79000">
                  <a:schemeClr val="accent1">
                    <a:lumMod val="30000"/>
                    <a:lumOff val="7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4" name="gaoding-3-2">
              <a:extLst>
                <a:ext uri="{FF2B5EF4-FFF2-40B4-BE49-F238E27FC236}">
                  <a16:creationId xmlns:a16="http://schemas.microsoft.com/office/drawing/2014/main" id="{E191006D-A6DD-CF4E-D839-5A5A20900934}"/>
                </a:ext>
              </a:extLst>
            </p:cNvPr>
            <p:cNvSpPr/>
            <p:nvPr/>
          </p:nvSpPr>
          <p:spPr>
            <a:xfrm rot="5400000">
              <a:off x="3243734" y="2831930"/>
              <a:ext cx="3108516" cy="2715836"/>
            </a:xfrm>
            <a:custGeom>
              <a:avLst/>
              <a:gdLst>
                <a:gd name="connsiteX0" fmla="*/ 0 w 2714341"/>
                <a:gd name="connsiteY0" fmla="*/ 2371455 h 2371455"/>
                <a:gd name="connsiteX1" fmla="*/ 16993 w 2714341"/>
                <a:gd name="connsiteY1" fmla="*/ 2360328 h 2371455"/>
                <a:gd name="connsiteX2" fmla="*/ 805604 w 2714341"/>
                <a:gd name="connsiteY2" fmla="*/ 1242991 h 2371455"/>
                <a:gd name="connsiteX3" fmla="*/ 1356514 w 2714341"/>
                <a:gd name="connsiteY3" fmla="*/ 45321 h 2371455"/>
                <a:gd name="connsiteX4" fmla="*/ 1364435 w 2714341"/>
                <a:gd name="connsiteY4" fmla="*/ 0 h 2371455"/>
                <a:gd name="connsiteX5" fmla="*/ 1369084 w 2714341"/>
                <a:gd name="connsiteY5" fmla="*/ 8016 h 2371455"/>
                <a:gd name="connsiteX6" fmla="*/ 1365976 w 2714341"/>
                <a:gd name="connsiteY6" fmla="*/ 23273 h 2371455"/>
                <a:gd name="connsiteX7" fmla="*/ 1916282 w 2714341"/>
                <a:gd name="connsiteY7" fmla="*/ 1275888 h 2371455"/>
                <a:gd name="connsiteX8" fmla="*/ 2693259 w 2714341"/>
                <a:gd name="connsiteY8" fmla="*/ 2358136 h 2371455"/>
                <a:gd name="connsiteX9" fmla="*/ 2714341 w 2714341"/>
                <a:gd name="connsiteY9" fmla="*/ 2371455 h 237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4341" h="2371455">
                  <a:moveTo>
                    <a:pt x="0" y="2371455"/>
                  </a:moveTo>
                  <a:lnTo>
                    <a:pt x="16993" y="2360328"/>
                  </a:lnTo>
                  <a:cubicBezTo>
                    <a:pt x="172682" y="2241354"/>
                    <a:pt x="488854" y="1798636"/>
                    <a:pt x="805604" y="1242991"/>
                  </a:cubicBezTo>
                  <a:cubicBezTo>
                    <a:pt x="1097989" y="730088"/>
                    <a:pt x="1307826" y="266631"/>
                    <a:pt x="1356514" y="45321"/>
                  </a:cubicBezTo>
                  <a:lnTo>
                    <a:pt x="1364435" y="0"/>
                  </a:lnTo>
                  <a:lnTo>
                    <a:pt x="1369084" y="8016"/>
                  </a:lnTo>
                  <a:lnTo>
                    <a:pt x="1365976" y="23273"/>
                  </a:lnTo>
                  <a:cubicBezTo>
                    <a:pt x="1356694" y="178097"/>
                    <a:pt x="1580870" y="694939"/>
                    <a:pt x="1916282" y="1275888"/>
                  </a:cubicBezTo>
                  <a:cubicBezTo>
                    <a:pt x="2227735" y="1815342"/>
                    <a:pt x="2539274" y="2244095"/>
                    <a:pt x="2693259" y="2358136"/>
                  </a:cubicBezTo>
                  <a:lnTo>
                    <a:pt x="2714341" y="2371455"/>
                  </a:lnTo>
                  <a:close/>
                </a:path>
              </a:pathLst>
            </a:custGeom>
            <a:gradFill flip="none" rotWithShape="1">
              <a:gsLst>
                <a:gs pos="0">
                  <a:schemeClr val="accent1">
                    <a:lumMod val="5000"/>
                    <a:lumOff val="95000"/>
                    <a:alpha val="0"/>
                  </a:schemeClr>
                </a:gs>
                <a:gs pos="79000">
                  <a:schemeClr val="accent1">
                    <a:lumMod val="30000"/>
                    <a:lumOff val="7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8" name="组合 47">
              <a:extLst>
                <a:ext uri="{FF2B5EF4-FFF2-40B4-BE49-F238E27FC236}">
                  <a16:creationId xmlns:a16="http://schemas.microsoft.com/office/drawing/2014/main" id="{FA42AC3A-131C-57FF-98AF-22D3D6F94342}"/>
                </a:ext>
              </a:extLst>
            </p:cNvPr>
            <p:cNvGrpSpPr/>
            <p:nvPr/>
          </p:nvGrpSpPr>
          <p:grpSpPr>
            <a:xfrm>
              <a:off x="5051733" y="3215568"/>
              <a:ext cx="1948560" cy="1948560"/>
              <a:chOff x="5228546" y="4035700"/>
              <a:chExt cx="1948560" cy="1948560"/>
            </a:xfrm>
          </p:grpSpPr>
          <p:sp>
            <p:nvSpPr>
              <p:cNvPr id="27" name="gaoding-3-5">
                <a:extLst>
                  <a:ext uri="{FF2B5EF4-FFF2-40B4-BE49-F238E27FC236}">
                    <a16:creationId xmlns:a16="http://schemas.microsoft.com/office/drawing/2014/main" id="{26F0660B-9595-64F5-8288-AADCACC335EC}"/>
                  </a:ext>
                </a:extLst>
              </p:cNvPr>
              <p:cNvSpPr/>
              <p:nvPr/>
            </p:nvSpPr>
            <p:spPr>
              <a:xfrm>
                <a:off x="5228546" y="4035700"/>
                <a:ext cx="1948560" cy="1948560"/>
              </a:xfrm>
              <a:prstGeom prst="ellipse">
                <a:avLst/>
              </a:prstGeom>
              <a:gradFill>
                <a:gsLst>
                  <a:gs pos="0">
                    <a:schemeClr val="accent1"/>
                  </a:gs>
                  <a:gs pos="100000">
                    <a:schemeClr val="accent1">
                      <a:lumMod val="60000"/>
                      <a:lumOff val="40000"/>
                    </a:schemeClr>
                  </a:gs>
                </a:gsLst>
                <a:lin ang="16200000" scaled="1"/>
              </a:gra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73DF6A53-F3F3-7E87-F043-D7239858CABA}"/>
                  </a:ext>
                </a:extLst>
              </p:cNvPr>
              <p:cNvSpPr txBox="1"/>
              <p:nvPr/>
            </p:nvSpPr>
            <p:spPr>
              <a:xfrm>
                <a:off x="5571884" y="4748370"/>
                <a:ext cx="1261884" cy="523220"/>
              </a:xfrm>
              <a:prstGeom prst="rect">
                <a:avLst/>
              </a:prstGeom>
              <a:noFill/>
            </p:spPr>
            <p:txBody>
              <a:bodyPr wrap="none" rtlCol="0">
                <a:spAutoFit/>
              </a:bodyPr>
              <a:lstStyle/>
              <a:p>
                <a:r>
                  <a:rPr lang="zh-CN" altLang="en-US" sz="2800" b="1" i="0" u="none" strike="noStrike" kern="100" baseline="0" dirty="0">
                    <a:solidFill>
                      <a:schemeClr val="bg1"/>
                    </a:solidFill>
                    <a:latin typeface="+mj-ea"/>
                    <a:ea typeface="+mj-ea"/>
                  </a:rPr>
                  <a:t>关键词</a:t>
                </a:r>
                <a:endParaRPr lang="zh-CN" altLang="en-US" sz="2800" dirty="0">
                  <a:solidFill>
                    <a:schemeClr val="bg1"/>
                  </a:solidFill>
                  <a:latin typeface="+mj-ea"/>
                  <a:ea typeface="+mj-ea"/>
                </a:endParaRPr>
              </a:p>
            </p:txBody>
          </p:sp>
        </p:grpSp>
        <p:grpSp>
          <p:nvGrpSpPr>
            <p:cNvPr id="16" name="组合 15">
              <a:extLst>
                <a:ext uri="{FF2B5EF4-FFF2-40B4-BE49-F238E27FC236}">
                  <a16:creationId xmlns:a16="http://schemas.microsoft.com/office/drawing/2014/main" id="{14EE0DC8-E697-C560-BD28-3D22BE9791BA}"/>
                </a:ext>
              </a:extLst>
            </p:cNvPr>
            <p:cNvGrpSpPr/>
            <p:nvPr/>
          </p:nvGrpSpPr>
          <p:grpSpPr>
            <a:xfrm>
              <a:off x="8530815" y="2276949"/>
              <a:ext cx="1656000" cy="3825798"/>
              <a:chOff x="8530815" y="2276949"/>
              <a:chExt cx="1656000" cy="3825798"/>
            </a:xfrm>
          </p:grpSpPr>
          <p:sp>
            <p:nvSpPr>
              <p:cNvPr id="61" name="文本框 60">
                <a:extLst>
                  <a:ext uri="{FF2B5EF4-FFF2-40B4-BE49-F238E27FC236}">
                    <a16:creationId xmlns:a16="http://schemas.microsoft.com/office/drawing/2014/main" id="{6CD57547-CFB8-1EF4-D485-0F95186CE0AA}"/>
                  </a:ext>
                </a:extLst>
              </p:cNvPr>
              <p:cNvSpPr txBox="1"/>
              <p:nvPr/>
            </p:nvSpPr>
            <p:spPr>
              <a:xfrm>
                <a:off x="8649615" y="2337320"/>
                <a:ext cx="1418400" cy="369332"/>
              </a:xfrm>
              <a:prstGeom prst="rect">
                <a:avLst/>
              </a:prstGeom>
              <a:noFill/>
              <a:effectLst/>
            </p:spPr>
            <p:txBody>
              <a:bodyPr vert="horz" lIns="91440" tIns="45720" rIns="91440" bIns="45720" rtlCol="0">
                <a:spAutoFit/>
              </a:bodyPr>
              <a:lstStyle/>
              <a:p>
                <a:r>
                  <a:rPr lang="zh-CN" altLang="en-US" b="1" dirty="0">
                    <a:solidFill>
                      <a:srgbClr val="000000"/>
                    </a:solidFill>
                    <a:effectLst/>
                  </a:rPr>
                  <a:t>关键词</a:t>
                </a:r>
                <a:r>
                  <a:rPr lang="en-US" altLang="zh-CN" b="1" dirty="0">
                    <a:solidFill>
                      <a:srgbClr val="000000"/>
                    </a:solidFill>
                    <a:effectLst/>
                  </a:rPr>
                  <a:t>/</a:t>
                </a:r>
                <a:r>
                  <a:rPr lang="zh-CN" altLang="en-US" b="1" dirty="0">
                    <a:solidFill>
                      <a:srgbClr val="000000"/>
                    </a:solidFill>
                    <a:effectLst/>
                  </a:rPr>
                  <a:t>短句</a:t>
                </a:r>
              </a:p>
            </p:txBody>
          </p:sp>
          <p:sp>
            <p:nvSpPr>
              <p:cNvPr id="62" name="矩形: 圆角 61">
                <a:extLst>
                  <a:ext uri="{FF2B5EF4-FFF2-40B4-BE49-F238E27FC236}">
                    <a16:creationId xmlns:a16="http://schemas.microsoft.com/office/drawing/2014/main" id="{FC36CE20-F439-4162-FF5C-C7F916C5AB85}"/>
                  </a:ext>
                </a:extLst>
              </p:cNvPr>
              <p:cNvSpPr/>
              <p:nvPr/>
            </p:nvSpPr>
            <p:spPr>
              <a:xfrm>
                <a:off x="8530815" y="2276949"/>
                <a:ext cx="1656000" cy="490075"/>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CFB23FCC-46D7-7D3C-8459-B6BA0D4EBC9C}"/>
                  </a:ext>
                </a:extLst>
              </p:cNvPr>
              <p:cNvSpPr txBox="1"/>
              <p:nvPr/>
            </p:nvSpPr>
            <p:spPr>
              <a:xfrm>
                <a:off x="8650127" y="3171489"/>
                <a:ext cx="1417376" cy="369332"/>
              </a:xfrm>
              <a:prstGeom prst="rect">
                <a:avLst/>
              </a:prstGeom>
              <a:noFill/>
            </p:spPr>
            <p:txBody>
              <a:bodyPr wrap="none" rtlCol="0">
                <a:spAutoFit/>
              </a:bodyPr>
              <a:lstStyle/>
              <a:p>
                <a:pPr marR="0" lvl="0" rtl="0"/>
                <a:r>
                  <a:rPr lang="zh-CN" altLang="en-US" b="1" i="0" u="none" strike="noStrike" kern="100" baseline="0" dirty="0">
                    <a:latin typeface="+mn-ea"/>
                  </a:rPr>
                  <a:t>关键词</a:t>
                </a:r>
                <a:r>
                  <a:rPr lang="en-US" altLang="zh-CN" b="1" i="0" u="none" strike="noStrike" kern="100" baseline="0" dirty="0">
                    <a:latin typeface="+mn-ea"/>
                  </a:rPr>
                  <a:t>/</a:t>
                </a:r>
                <a:r>
                  <a:rPr lang="zh-CN" altLang="en-US" b="1" i="0" u="none" strike="noStrike" kern="100" baseline="0" dirty="0">
                    <a:latin typeface="+mn-ea"/>
                  </a:rPr>
                  <a:t>短句</a:t>
                </a:r>
              </a:p>
            </p:txBody>
          </p:sp>
          <p:sp>
            <p:nvSpPr>
              <p:cNvPr id="63" name="矩形: 圆角 62">
                <a:extLst>
                  <a:ext uri="{FF2B5EF4-FFF2-40B4-BE49-F238E27FC236}">
                    <a16:creationId xmlns:a16="http://schemas.microsoft.com/office/drawing/2014/main" id="{8610754B-7DB9-15C0-52B1-DDA42F3818EF}"/>
                  </a:ext>
                </a:extLst>
              </p:cNvPr>
              <p:cNvSpPr/>
              <p:nvPr/>
            </p:nvSpPr>
            <p:spPr>
              <a:xfrm>
                <a:off x="8530815" y="3111355"/>
                <a:ext cx="1656000" cy="4896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2B251047-4F60-3413-EE07-87EE2D6D8FE7}"/>
                  </a:ext>
                </a:extLst>
              </p:cNvPr>
              <p:cNvSpPr txBox="1"/>
              <p:nvPr/>
            </p:nvSpPr>
            <p:spPr>
              <a:xfrm>
                <a:off x="8650127" y="4005420"/>
                <a:ext cx="1417376" cy="369332"/>
              </a:xfrm>
              <a:prstGeom prst="rect">
                <a:avLst/>
              </a:prstGeom>
              <a:noFill/>
            </p:spPr>
            <p:txBody>
              <a:bodyPr wrap="none" rtlCol="0">
                <a:spAutoFit/>
              </a:bodyPr>
              <a:lstStyle/>
              <a:p>
                <a:pPr marR="0" lvl="0" rtl="0"/>
                <a:r>
                  <a:rPr lang="zh-CN" altLang="en-US" b="1" i="0" u="none" strike="noStrike" kern="100" baseline="0" dirty="0">
                    <a:latin typeface="+mn-ea"/>
                  </a:rPr>
                  <a:t>关键词</a:t>
                </a:r>
                <a:r>
                  <a:rPr lang="en-US" altLang="zh-CN" b="1" i="0" u="none" strike="noStrike" kern="100" baseline="0" dirty="0">
                    <a:latin typeface="+mn-ea"/>
                  </a:rPr>
                  <a:t>/</a:t>
                </a:r>
                <a:r>
                  <a:rPr lang="zh-CN" altLang="en-US" b="1" i="0" u="none" strike="noStrike" kern="100" baseline="0" dirty="0">
                    <a:latin typeface="+mn-ea"/>
                  </a:rPr>
                  <a:t>短句</a:t>
                </a:r>
              </a:p>
            </p:txBody>
          </p:sp>
          <p:sp>
            <p:nvSpPr>
              <p:cNvPr id="64" name="矩形: 圆角 63">
                <a:extLst>
                  <a:ext uri="{FF2B5EF4-FFF2-40B4-BE49-F238E27FC236}">
                    <a16:creationId xmlns:a16="http://schemas.microsoft.com/office/drawing/2014/main" id="{054D3A32-0A5E-88C4-ADD6-943FA3773ED9}"/>
                  </a:ext>
                </a:extLst>
              </p:cNvPr>
              <p:cNvSpPr/>
              <p:nvPr/>
            </p:nvSpPr>
            <p:spPr>
              <a:xfrm>
                <a:off x="8530815" y="3945286"/>
                <a:ext cx="1656000" cy="4896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61EB3FF9-38BA-849F-452A-8735DC385C42}"/>
                  </a:ext>
                </a:extLst>
              </p:cNvPr>
              <p:cNvSpPr txBox="1"/>
              <p:nvPr/>
            </p:nvSpPr>
            <p:spPr>
              <a:xfrm>
                <a:off x="8650127" y="4839351"/>
                <a:ext cx="1417376" cy="369332"/>
              </a:xfrm>
              <a:prstGeom prst="rect">
                <a:avLst/>
              </a:prstGeom>
              <a:noFill/>
            </p:spPr>
            <p:txBody>
              <a:bodyPr wrap="none" rtlCol="0">
                <a:spAutoFit/>
              </a:bodyPr>
              <a:lstStyle/>
              <a:p>
                <a:pPr marR="0" lvl="0" rtl="0"/>
                <a:r>
                  <a:rPr lang="zh-CN" altLang="en-US" b="1" i="0" u="none" strike="noStrike" kern="100" baseline="0" dirty="0">
                    <a:latin typeface="+mn-ea"/>
                  </a:rPr>
                  <a:t>关键词</a:t>
                </a:r>
                <a:r>
                  <a:rPr lang="en-US" altLang="zh-CN" b="1" i="0" u="none" strike="noStrike" kern="100" baseline="0" dirty="0">
                    <a:latin typeface="+mn-ea"/>
                  </a:rPr>
                  <a:t>/</a:t>
                </a:r>
                <a:r>
                  <a:rPr lang="zh-CN" altLang="en-US" b="1" i="0" u="none" strike="noStrike" kern="100" baseline="0" dirty="0">
                    <a:latin typeface="+mn-ea"/>
                  </a:rPr>
                  <a:t>短句</a:t>
                </a:r>
              </a:p>
            </p:txBody>
          </p:sp>
          <p:sp>
            <p:nvSpPr>
              <p:cNvPr id="65" name="矩形: 圆角 64">
                <a:extLst>
                  <a:ext uri="{FF2B5EF4-FFF2-40B4-BE49-F238E27FC236}">
                    <a16:creationId xmlns:a16="http://schemas.microsoft.com/office/drawing/2014/main" id="{973C0AB3-5C33-DE88-7FCE-CE09E1D0B87F}"/>
                  </a:ext>
                </a:extLst>
              </p:cNvPr>
              <p:cNvSpPr/>
              <p:nvPr/>
            </p:nvSpPr>
            <p:spPr>
              <a:xfrm>
                <a:off x="8530815" y="4779217"/>
                <a:ext cx="1656000" cy="4896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FA3CFC59-0DFE-DE42-A328-21057B7B7670}"/>
                  </a:ext>
                </a:extLst>
              </p:cNvPr>
              <p:cNvSpPr txBox="1"/>
              <p:nvPr/>
            </p:nvSpPr>
            <p:spPr>
              <a:xfrm>
                <a:off x="8649615" y="5673281"/>
                <a:ext cx="1418400" cy="369332"/>
              </a:xfrm>
              <a:prstGeom prst="rect">
                <a:avLst/>
              </a:prstGeom>
              <a:noFill/>
            </p:spPr>
            <p:txBody>
              <a:bodyPr wrap="square">
                <a:spAutoFit/>
              </a:bodyPr>
              <a:lstStyle/>
              <a:p>
                <a:pPr marR="0" lvl="0" rtl="0"/>
                <a:r>
                  <a:rPr lang="zh-CN" altLang="en-US" b="1" i="0" u="none" strike="noStrike" kern="100" baseline="0" dirty="0">
                    <a:latin typeface="+mn-ea"/>
                  </a:rPr>
                  <a:t>关键词</a:t>
                </a:r>
                <a:r>
                  <a:rPr lang="en-US" altLang="zh-CN" b="1" i="0" u="none" strike="noStrike" kern="100" baseline="0" dirty="0">
                    <a:latin typeface="+mn-ea"/>
                  </a:rPr>
                  <a:t>/</a:t>
                </a:r>
                <a:r>
                  <a:rPr lang="zh-CN" altLang="en-US" b="1" i="0" u="none" strike="noStrike" kern="100" baseline="0" dirty="0">
                    <a:latin typeface="+mn-ea"/>
                  </a:rPr>
                  <a:t>短句</a:t>
                </a:r>
              </a:p>
            </p:txBody>
          </p:sp>
          <p:sp>
            <p:nvSpPr>
              <p:cNvPr id="66" name="矩形: 圆角 65">
                <a:extLst>
                  <a:ext uri="{FF2B5EF4-FFF2-40B4-BE49-F238E27FC236}">
                    <a16:creationId xmlns:a16="http://schemas.microsoft.com/office/drawing/2014/main" id="{79401609-C582-F1BF-1F34-4054E55EB1E9}"/>
                  </a:ext>
                </a:extLst>
              </p:cNvPr>
              <p:cNvSpPr/>
              <p:nvPr/>
            </p:nvSpPr>
            <p:spPr>
              <a:xfrm>
                <a:off x="8530815" y="5613147"/>
                <a:ext cx="1656000" cy="4896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矩形: 圆角 55">
              <a:extLst>
                <a:ext uri="{FF2B5EF4-FFF2-40B4-BE49-F238E27FC236}">
                  <a16:creationId xmlns:a16="http://schemas.microsoft.com/office/drawing/2014/main" id="{42382534-4D0E-DFFC-C4C6-DCAE988DE507}"/>
                </a:ext>
              </a:extLst>
            </p:cNvPr>
            <p:cNvSpPr/>
            <p:nvPr/>
          </p:nvSpPr>
          <p:spPr>
            <a:xfrm rot="5400000">
              <a:off x="449586" y="3135344"/>
              <a:ext cx="4051175" cy="2109009"/>
            </a:xfrm>
            <a:prstGeom prst="roundRect">
              <a:avLst>
                <a:gd name="adj" fmla="val 50000"/>
              </a:avLst>
            </a:prstGeom>
            <a:solidFill>
              <a:schemeClr val="bg1"/>
            </a:solidFill>
            <a:ln w="3810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9FBBA008-3A58-2D75-A7BE-C1E2AFDE62D2}"/>
                </a:ext>
              </a:extLst>
            </p:cNvPr>
            <p:cNvGrpSpPr/>
            <p:nvPr/>
          </p:nvGrpSpPr>
          <p:grpSpPr>
            <a:xfrm>
              <a:off x="1575931" y="3144819"/>
              <a:ext cx="1798486" cy="509571"/>
              <a:chOff x="1575931" y="3144819"/>
              <a:chExt cx="1798486" cy="509571"/>
            </a:xfrm>
          </p:grpSpPr>
          <p:sp>
            <p:nvSpPr>
              <p:cNvPr id="49" name="文本框 48">
                <a:extLst>
                  <a:ext uri="{FF2B5EF4-FFF2-40B4-BE49-F238E27FC236}">
                    <a16:creationId xmlns:a16="http://schemas.microsoft.com/office/drawing/2014/main" id="{DB379254-48EC-7574-44CD-59D115A08A6B}"/>
                  </a:ext>
                </a:extLst>
              </p:cNvPr>
              <p:cNvSpPr txBox="1"/>
              <p:nvPr/>
            </p:nvSpPr>
            <p:spPr>
              <a:xfrm>
                <a:off x="1575931" y="3144819"/>
                <a:ext cx="1798486" cy="429413"/>
              </a:xfrm>
              <a:prstGeom prst="rect">
                <a:avLst/>
              </a:prstGeom>
              <a:noFill/>
            </p:spPr>
            <p:txBody>
              <a:bodyPr wrap="square" rtlCol="0">
                <a:spAutoFit/>
              </a:bodyPr>
              <a:lstStyle/>
              <a:p>
                <a:pPr algn="ctr">
                  <a:lnSpc>
                    <a:spcPct val="130000"/>
                  </a:lnSpc>
                </a:pPr>
                <a:r>
                  <a:rPr lang="zh-CN" altLang="en-US" b="1" i="0" u="none" strike="noStrike" kern="100" baseline="0" dirty="0">
                    <a:latin typeface="+mn-ea"/>
                  </a:rPr>
                  <a:t>关键词</a:t>
                </a:r>
                <a:r>
                  <a:rPr lang="en-US" altLang="zh-CN" b="1" i="0" u="none" strike="noStrike" kern="100" baseline="0" dirty="0">
                    <a:latin typeface="+mn-ea"/>
                  </a:rPr>
                  <a:t>/</a:t>
                </a:r>
                <a:r>
                  <a:rPr lang="zh-CN" altLang="en-US" b="1" i="0" u="none" strike="noStrike" kern="100" baseline="0" dirty="0">
                    <a:latin typeface="+mn-ea"/>
                  </a:rPr>
                  <a:t>短句</a:t>
                </a:r>
                <a:endParaRPr lang="en-US" altLang="zh-CN" b="1" i="0" u="none" strike="noStrike" kern="100" baseline="0" dirty="0">
                  <a:latin typeface="+mn-ea"/>
                </a:endParaRPr>
              </a:p>
            </p:txBody>
          </p:sp>
          <p:cxnSp>
            <p:nvCxnSpPr>
              <p:cNvPr id="76" name="直接连接符 75">
                <a:extLst>
                  <a:ext uri="{FF2B5EF4-FFF2-40B4-BE49-F238E27FC236}">
                    <a16:creationId xmlns:a16="http://schemas.microsoft.com/office/drawing/2014/main" id="{EA188A4C-FBD6-7811-31E1-CBB876261946}"/>
                  </a:ext>
                </a:extLst>
              </p:cNvPr>
              <p:cNvCxnSpPr/>
              <p:nvPr/>
            </p:nvCxnSpPr>
            <p:spPr>
              <a:xfrm>
                <a:off x="1653650" y="3654390"/>
                <a:ext cx="1583267" cy="0"/>
              </a:xfrm>
              <a:prstGeom prst="line">
                <a:avLst/>
              </a:prstGeom>
              <a:ln w="38100">
                <a:solidFill>
                  <a:schemeClr val="accent1"/>
                </a:solidFill>
                <a:prstDash val="lgDash"/>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20604F9D-6EA8-AFF5-C8F5-F3EC7F8805C2}"/>
                </a:ext>
              </a:extLst>
            </p:cNvPr>
            <p:cNvGrpSpPr/>
            <p:nvPr/>
          </p:nvGrpSpPr>
          <p:grpSpPr>
            <a:xfrm>
              <a:off x="1575931" y="3938641"/>
              <a:ext cx="1798487" cy="522861"/>
              <a:chOff x="1575931" y="3945286"/>
              <a:chExt cx="1798487" cy="522861"/>
            </a:xfrm>
          </p:grpSpPr>
          <p:sp>
            <p:nvSpPr>
              <p:cNvPr id="50" name="文本框 49">
                <a:extLst>
                  <a:ext uri="{FF2B5EF4-FFF2-40B4-BE49-F238E27FC236}">
                    <a16:creationId xmlns:a16="http://schemas.microsoft.com/office/drawing/2014/main" id="{71E1FD2A-5D16-5E9C-D469-34AF7CEBC7E8}"/>
                  </a:ext>
                </a:extLst>
              </p:cNvPr>
              <p:cNvSpPr txBox="1"/>
              <p:nvPr/>
            </p:nvSpPr>
            <p:spPr>
              <a:xfrm>
                <a:off x="1575931" y="3945286"/>
                <a:ext cx="1798487" cy="429413"/>
              </a:xfrm>
              <a:prstGeom prst="rect">
                <a:avLst/>
              </a:prstGeom>
              <a:noFill/>
            </p:spPr>
            <p:txBody>
              <a:bodyPr wrap="square" rtlCol="0">
                <a:spAutoFit/>
              </a:bodyPr>
              <a:lstStyle/>
              <a:p>
                <a:pPr algn="ctr">
                  <a:lnSpc>
                    <a:spcPct val="130000"/>
                  </a:lnSpc>
                </a:pPr>
                <a:r>
                  <a:rPr lang="zh-CN" altLang="en-US" b="1" i="0" u="none" strike="noStrike" kern="100" baseline="0" dirty="0">
                    <a:latin typeface="+mn-ea"/>
                  </a:rPr>
                  <a:t>关键词</a:t>
                </a:r>
                <a:r>
                  <a:rPr lang="en-US" altLang="zh-CN" b="1" i="0" u="none" strike="noStrike" kern="100" baseline="0" dirty="0">
                    <a:latin typeface="+mn-ea"/>
                  </a:rPr>
                  <a:t>/</a:t>
                </a:r>
                <a:r>
                  <a:rPr lang="zh-CN" altLang="en-US" b="1" i="0" u="none" strike="noStrike" kern="100" baseline="0" dirty="0">
                    <a:latin typeface="+mn-ea"/>
                  </a:rPr>
                  <a:t>短句</a:t>
                </a:r>
                <a:endParaRPr lang="en-US" altLang="zh-CN" b="1" i="0" u="none" strike="noStrike" kern="100" baseline="0" dirty="0">
                  <a:latin typeface="+mn-ea"/>
                </a:endParaRPr>
              </a:p>
            </p:txBody>
          </p:sp>
          <p:cxnSp>
            <p:nvCxnSpPr>
              <p:cNvPr id="77" name="直接连接符 76">
                <a:extLst>
                  <a:ext uri="{FF2B5EF4-FFF2-40B4-BE49-F238E27FC236}">
                    <a16:creationId xmlns:a16="http://schemas.microsoft.com/office/drawing/2014/main" id="{7289181B-98E0-EE4E-858F-3D58DCEA3E11}"/>
                  </a:ext>
                </a:extLst>
              </p:cNvPr>
              <p:cNvCxnSpPr/>
              <p:nvPr/>
            </p:nvCxnSpPr>
            <p:spPr>
              <a:xfrm>
                <a:off x="1653650" y="4468147"/>
                <a:ext cx="1583267" cy="0"/>
              </a:xfrm>
              <a:prstGeom prst="line">
                <a:avLst/>
              </a:prstGeom>
              <a:ln w="38100">
                <a:solidFill>
                  <a:schemeClr val="accent1"/>
                </a:solidFill>
                <a:prstDash val="lgDash"/>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378BF8B3-060C-6593-34FC-F2F19B2545D6}"/>
                </a:ext>
              </a:extLst>
            </p:cNvPr>
            <p:cNvGrpSpPr/>
            <p:nvPr/>
          </p:nvGrpSpPr>
          <p:grpSpPr>
            <a:xfrm>
              <a:off x="1575931" y="4745753"/>
              <a:ext cx="1798487" cy="522861"/>
              <a:chOff x="1575931" y="4745753"/>
              <a:chExt cx="1798487" cy="522861"/>
            </a:xfrm>
          </p:grpSpPr>
          <p:sp>
            <p:nvSpPr>
              <p:cNvPr id="68" name="文本框 67">
                <a:extLst>
                  <a:ext uri="{FF2B5EF4-FFF2-40B4-BE49-F238E27FC236}">
                    <a16:creationId xmlns:a16="http://schemas.microsoft.com/office/drawing/2014/main" id="{68628DA0-1AF3-5FD1-CE6D-3FCEC21DC6E6}"/>
                  </a:ext>
                </a:extLst>
              </p:cNvPr>
              <p:cNvSpPr txBox="1"/>
              <p:nvPr/>
            </p:nvSpPr>
            <p:spPr>
              <a:xfrm>
                <a:off x="1575931" y="4745753"/>
                <a:ext cx="1798487" cy="429413"/>
              </a:xfrm>
              <a:prstGeom prst="rect">
                <a:avLst/>
              </a:prstGeom>
              <a:noFill/>
            </p:spPr>
            <p:txBody>
              <a:bodyPr wrap="square" rtlCol="0">
                <a:spAutoFit/>
              </a:bodyPr>
              <a:lstStyle/>
              <a:p>
                <a:pPr algn="ctr">
                  <a:lnSpc>
                    <a:spcPct val="130000"/>
                  </a:lnSpc>
                </a:pPr>
                <a:r>
                  <a:rPr lang="zh-CN" altLang="en-US" b="1" i="0" u="none" strike="noStrike" kern="100" baseline="0" dirty="0">
                    <a:latin typeface="+mn-ea"/>
                  </a:rPr>
                  <a:t>关键词</a:t>
                </a:r>
                <a:r>
                  <a:rPr lang="en-US" altLang="zh-CN" b="1" i="0" u="none" strike="noStrike" kern="100" baseline="0" dirty="0">
                    <a:latin typeface="+mn-ea"/>
                  </a:rPr>
                  <a:t>/</a:t>
                </a:r>
                <a:r>
                  <a:rPr lang="zh-CN" altLang="en-US" b="1" i="0" u="none" strike="noStrike" kern="100" baseline="0" dirty="0">
                    <a:latin typeface="+mn-ea"/>
                  </a:rPr>
                  <a:t>短句</a:t>
                </a:r>
                <a:endParaRPr lang="en-US" altLang="zh-CN" b="1" i="0" u="none" strike="noStrike" kern="100" baseline="0" dirty="0">
                  <a:latin typeface="+mn-ea"/>
                </a:endParaRPr>
              </a:p>
            </p:txBody>
          </p:sp>
          <p:cxnSp>
            <p:nvCxnSpPr>
              <p:cNvPr id="69" name="直接连接符 68">
                <a:extLst>
                  <a:ext uri="{FF2B5EF4-FFF2-40B4-BE49-F238E27FC236}">
                    <a16:creationId xmlns:a16="http://schemas.microsoft.com/office/drawing/2014/main" id="{F80B1DD5-D9E4-BF4D-47E1-02F61C9C6426}"/>
                  </a:ext>
                </a:extLst>
              </p:cNvPr>
              <p:cNvCxnSpPr/>
              <p:nvPr/>
            </p:nvCxnSpPr>
            <p:spPr>
              <a:xfrm>
                <a:off x="1653650" y="5268614"/>
                <a:ext cx="1583267" cy="0"/>
              </a:xfrm>
              <a:prstGeom prst="line">
                <a:avLst/>
              </a:prstGeom>
              <a:ln w="38100">
                <a:solidFill>
                  <a:schemeClr val="accent1"/>
                </a:solidFill>
                <a:prstDash val="lgDash"/>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1903091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E3B52EA-85BA-FAF0-056E-01F3D01F1318}"/>
              </a:ext>
            </a:extLst>
          </p:cNvPr>
          <p:cNvSpPr txBox="1"/>
          <p:nvPr/>
        </p:nvSpPr>
        <p:spPr>
          <a:xfrm>
            <a:off x="4637910" y="2705725"/>
            <a:ext cx="4698722" cy="1446550"/>
          </a:xfrm>
          <a:prstGeom prst="rect">
            <a:avLst/>
          </a:prstGeom>
          <a:noFill/>
        </p:spPr>
        <p:txBody>
          <a:bodyPr wrap="none" rtlCol="0">
            <a:spAutoFit/>
          </a:bodyPr>
          <a:lstStyle/>
          <a:p>
            <a:r>
              <a:rPr lang="zh-CN" altLang="en-US" sz="8800" dirty="0">
                <a:gradFill>
                  <a:gsLst>
                    <a:gs pos="0">
                      <a:schemeClr val="accent1"/>
                    </a:gs>
                    <a:gs pos="100000">
                      <a:schemeClr val="accent1">
                        <a:lumMod val="60000"/>
                        <a:lumOff val="40000"/>
                      </a:schemeClr>
                    </a:gs>
                  </a:gsLst>
                  <a:lin ang="5400000" scaled="0"/>
                </a:gradFill>
                <a:latin typeface="+mj-ea"/>
                <a:ea typeface="+mj-ea"/>
              </a:rPr>
              <a:t>感谢聆听</a:t>
            </a:r>
          </a:p>
        </p:txBody>
      </p:sp>
    </p:spTree>
    <p:extLst>
      <p:ext uri="{BB962C8B-B14F-4D97-AF65-F5344CB8AC3E}">
        <p14:creationId xmlns:p14="http://schemas.microsoft.com/office/powerpoint/2010/main" val="21327504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2955556"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mj-ea"/>
                <a:ea typeface="+mj-ea"/>
              </a:rPr>
              <a:t>spiderchen</a:t>
            </a:r>
            <a:endParaRPr lang="zh-CN" altLang="en-US" sz="2800" dirty="0">
              <a:gradFill>
                <a:gsLst>
                  <a:gs pos="0">
                    <a:schemeClr val="bg1"/>
                  </a:gs>
                  <a:gs pos="100000">
                    <a:srgbClr val="00FFFF"/>
                  </a:gs>
                </a:gsLst>
                <a:lin ang="2700000" scaled="1"/>
              </a:gradFill>
              <a:latin typeface="+mj-ea"/>
              <a:ea typeface="+mj-ea"/>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野生</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30694" y="2670599"/>
            <a:ext cx="2141760" cy="276999"/>
          </a:xfrm>
          <a:prstGeom prst="rect">
            <a:avLst/>
          </a:prstGeom>
          <a:noFill/>
        </p:spPr>
        <p:txBody>
          <a:bodyPr wrap="square" rtlCol="0">
            <a:spAutoFit/>
          </a:bodyPr>
          <a:lstStyle/>
          <a:p>
            <a:r>
              <a:rPr lang="zh-CN" altLang="en-US" sz="1200" spc="100" dirty="0">
                <a:solidFill>
                  <a:srgbClr val="00FFFF"/>
                </a:solidFill>
                <a:latin typeface="+mj-ea"/>
                <a:ea typeface="+mj-ea"/>
              </a:rPr>
              <a:t>微信：</a:t>
            </a:r>
            <a:r>
              <a:rPr lang="en-US" altLang="zh-CN" sz="1200" spc="100" dirty="0" err="1">
                <a:solidFill>
                  <a:srgbClr val="00FFFF"/>
                </a:solidFill>
                <a:latin typeface="+mj-ea"/>
                <a:ea typeface="+mj-ea"/>
              </a:rPr>
              <a:t>justspiderchen</a:t>
            </a:r>
            <a:endParaRPr lang="zh-CN" altLang="en-US" sz="12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47A8683-7F23-B7FD-B1EC-28CCCDA3712E}"/>
              </a:ext>
            </a:extLst>
          </p:cNvPr>
          <p:cNvSpPr/>
          <p:nvPr/>
        </p:nvSpPr>
        <p:spPr>
          <a:xfrm>
            <a:off x="658813" y="4085493"/>
            <a:ext cx="4070345"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Spiderchen</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DD3417D-CCD5-738B-4F22-56ED23ECFA8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585991"/>
            <a:ext cx="1572527" cy="360120"/>
          </a:xfrm>
          <a:prstGeom prst="rect">
            <a:avLst/>
          </a:prstGeom>
        </p:spPr>
      </p:pic>
    </p:spTree>
    <p:extLst>
      <p:ext uri="{BB962C8B-B14F-4D97-AF65-F5344CB8AC3E}">
        <p14:creationId xmlns:p14="http://schemas.microsoft.com/office/powerpoint/2010/main" val="258235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4D2E5BC-40A0-A6BF-2E7E-884BEBE8B6B3}"/>
              </a:ext>
            </a:extLst>
          </p:cNvPr>
          <p:cNvSpPr txBox="1"/>
          <p:nvPr/>
        </p:nvSpPr>
        <p:spPr>
          <a:xfrm>
            <a:off x="3405628" y="3114807"/>
            <a:ext cx="5380754" cy="874624"/>
          </a:xfrm>
          <a:prstGeom prst="rect">
            <a:avLst/>
          </a:prstGeom>
          <a:noFill/>
          <a:effectLst/>
        </p:spPr>
        <p:txBody>
          <a:bodyPr wrap="none" lIns="124358" tIns="62179" rIns="124358" bIns="62179" rtlCol="0">
            <a:spAutoFit/>
          </a:bodyPr>
          <a:lstStyle/>
          <a:p>
            <a:pPr algn="ctr">
              <a:lnSpc>
                <a:spcPct val="130000"/>
              </a:lnSpc>
            </a:pPr>
            <a:r>
              <a:rPr lang="zh-CN" altLang="en-US" sz="4000" dirty="0">
                <a:gradFill flip="none" rotWithShape="1">
                  <a:gsLst>
                    <a:gs pos="0">
                      <a:schemeClr val="accent1">
                        <a:lumMod val="60000"/>
                        <a:lumOff val="40000"/>
                      </a:schemeClr>
                    </a:gs>
                    <a:gs pos="100000">
                      <a:schemeClr val="accent1"/>
                    </a:gs>
                  </a:gsLst>
                  <a:lin ang="5400000" scaled="0"/>
                  <a:tileRect/>
                </a:gradFill>
                <a:effectLst>
                  <a:outerShdw blurRad="63500" dist="12700" sx="101000" sy="101000" algn="ctr" rotWithShape="0">
                    <a:schemeClr val="accent1">
                      <a:alpha val="20000"/>
                    </a:schemeClr>
                  </a:outerShdw>
                </a:effectLst>
                <a:latin typeface="+mj-ea"/>
                <a:ea typeface="+mj-ea"/>
              </a:rPr>
              <a:t>在这里输入第一段标题</a:t>
            </a:r>
          </a:p>
        </p:txBody>
      </p:sp>
      <p:grpSp>
        <p:nvGrpSpPr>
          <p:cNvPr id="18" name="组合 17">
            <a:extLst>
              <a:ext uri="{FF2B5EF4-FFF2-40B4-BE49-F238E27FC236}">
                <a16:creationId xmlns:a16="http://schemas.microsoft.com/office/drawing/2014/main" id="{1A46A82A-EC56-CD8E-A397-0E575081BD5E}"/>
              </a:ext>
            </a:extLst>
          </p:cNvPr>
          <p:cNvGrpSpPr/>
          <p:nvPr/>
        </p:nvGrpSpPr>
        <p:grpSpPr>
          <a:xfrm>
            <a:off x="5430979" y="1160463"/>
            <a:ext cx="1270466" cy="1270466"/>
            <a:chOff x="5459851" y="1160463"/>
            <a:chExt cx="1270466" cy="1270466"/>
          </a:xfrm>
        </p:grpSpPr>
        <p:sp>
          <p:nvSpPr>
            <p:cNvPr id="2" name="椭圆 1">
              <a:extLst>
                <a:ext uri="{FF2B5EF4-FFF2-40B4-BE49-F238E27FC236}">
                  <a16:creationId xmlns:a16="http://schemas.microsoft.com/office/drawing/2014/main" id="{C9DC5CFF-AB3C-E29D-7043-015DAB97651F}"/>
                </a:ext>
              </a:extLst>
            </p:cNvPr>
            <p:cNvSpPr/>
            <p:nvPr/>
          </p:nvSpPr>
          <p:spPr>
            <a:xfrm>
              <a:off x="5459851" y="1160463"/>
              <a:ext cx="1270466" cy="1270466"/>
            </a:xfrm>
            <a:prstGeom prst="ellipse">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0BC5B723-4909-4961-FFBC-2A566A48AA2B}"/>
                </a:ext>
              </a:extLst>
            </p:cNvPr>
            <p:cNvSpPr txBox="1"/>
            <p:nvPr/>
          </p:nvSpPr>
          <p:spPr>
            <a:xfrm>
              <a:off x="5503984" y="1380198"/>
              <a:ext cx="1182201" cy="830997"/>
            </a:xfrm>
            <a:prstGeom prst="rect">
              <a:avLst/>
            </a:prstGeom>
            <a:noFill/>
            <a:effectLst/>
          </p:spPr>
          <p:txBody>
            <a:bodyPr vert="horz" lIns="91440" tIns="45720" rIns="91440" bIns="45720" rtlCol="0">
              <a:spAutoFit/>
            </a:bodyPr>
            <a:lstStyle/>
            <a:p>
              <a:pPr algn="ctr"/>
              <a:r>
                <a:rPr lang="en-US" altLang="zh-CN" sz="4800" b="1" dirty="0">
                  <a:solidFill>
                    <a:srgbClr val="FFD791"/>
                  </a:solidFill>
                  <a:effectLst/>
                  <a:latin typeface="+mj-ea"/>
                  <a:ea typeface="+mj-ea"/>
                </a:rPr>
                <a:t>01</a:t>
              </a:r>
              <a:endParaRPr lang="zh-CN" altLang="en-US" sz="4800" b="1" dirty="0">
                <a:solidFill>
                  <a:srgbClr val="FFD791"/>
                </a:solidFill>
                <a:effectLst/>
                <a:latin typeface="+mj-ea"/>
                <a:ea typeface="+mj-ea"/>
              </a:endParaRPr>
            </a:p>
          </p:txBody>
        </p:sp>
      </p:grpSp>
      <p:sp>
        <p:nvSpPr>
          <p:cNvPr id="11" name="任意多边形: 形状 10">
            <a:extLst>
              <a:ext uri="{FF2B5EF4-FFF2-40B4-BE49-F238E27FC236}">
                <a16:creationId xmlns:a16="http://schemas.microsoft.com/office/drawing/2014/main" id="{018BFBB3-107F-A3BB-150E-C3F535E39A65}"/>
              </a:ext>
            </a:extLst>
          </p:cNvPr>
          <p:cNvSpPr/>
          <p:nvPr/>
        </p:nvSpPr>
        <p:spPr>
          <a:xfrm rot="2700000">
            <a:off x="7028810" y="1576639"/>
            <a:ext cx="398788" cy="398787"/>
          </a:xfrm>
          <a:custGeom>
            <a:avLst/>
            <a:gdLst>
              <a:gd name="connsiteX0" fmla="*/ 0 w 1295156"/>
              <a:gd name="connsiteY0" fmla="*/ 0 h 1295154"/>
              <a:gd name="connsiteX1" fmla="*/ 22318 w 1295156"/>
              <a:gd name="connsiteY1" fmla="*/ 91411 h 1295154"/>
              <a:gd name="connsiteX2" fmla="*/ 463457 w 1295156"/>
              <a:gd name="connsiteY2" fmla="*/ 831697 h 1295154"/>
              <a:gd name="connsiteX3" fmla="*/ 1203743 w 1295156"/>
              <a:gd name="connsiteY3" fmla="*/ 1272835 h 1295154"/>
              <a:gd name="connsiteX4" fmla="*/ 1295156 w 1295156"/>
              <a:gd name="connsiteY4" fmla="*/ 1295154 h 1295154"/>
              <a:gd name="connsiteX5" fmla="*/ 0 w 1295156"/>
              <a:gd name="connsiteY5" fmla="*/ 1295154 h 129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156" h="1295154">
                <a:moveTo>
                  <a:pt x="0" y="0"/>
                </a:moveTo>
                <a:lnTo>
                  <a:pt x="22318" y="91411"/>
                </a:lnTo>
                <a:cubicBezTo>
                  <a:pt x="102525" y="362398"/>
                  <a:pt x="249571" y="617811"/>
                  <a:pt x="463457" y="831697"/>
                </a:cubicBezTo>
                <a:cubicBezTo>
                  <a:pt x="677342" y="1045582"/>
                  <a:pt x="932756" y="1192628"/>
                  <a:pt x="1203743" y="1272835"/>
                </a:cubicBezTo>
                <a:lnTo>
                  <a:pt x="1295156" y="1295154"/>
                </a:lnTo>
                <a:lnTo>
                  <a:pt x="0" y="1295154"/>
                </a:lnTo>
                <a:close/>
              </a:path>
            </a:pathLst>
          </a:custGeom>
          <a:gradFill flip="none" rotWithShape="0">
            <a:gsLst>
              <a:gs pos="0">
                <a:schemeClr val="accent1">
                  <a:lumMod val="60000"/>
                  <a:lumOff val="40000"/>
                </a:schemeClr>
              </a:gs>
              <a:gs pos="10000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E603CAA5-D99E-9B10-B1BB-8FF5273676DF}"/>
              </a:ext>
            </a:extLst>
          </p:cNvPr>
          <p:cNvSpPr/>
          <p:nvPr/>
        </p:nvSpPr>
        <p:spPr>
          <a:xfrm rot="18900000" flipH="1">
            <a:off x="4706346" y="1597062"/>
            <a:ext cx="397269" cy="397268"/>
          </a:xfrm>
          <a:custGeom>
            <a:avLst/>
            <a:gdLst>
              <a:gd name="connsiteX0" fmla="*/ 0 w 1295156"/>
              <a:gd name="connsiteY0" fmla="*/ 0 h 1295154"/>
              <a:gd name="connsiteX1" fmla="*/ 22318 w 1295156"/>
              <a:gd name="connsiteY1" fmla="*/ 91411 h 1295154"/>
              <a:gd name="connsiteX2" fmla="*/ 463457 w 1295156"/>
              <a:gd name="connsiteY2" fmla="*/ 831697 h 1295154"/>
              <a:gd name="connsiteX3" fmla="*/ 1203743 w 1295156"/>
              <a:gd name="connsiteY3" fmla="*/ 1272835 h 1295154"/>
              <a:gd name="connsiteX4" fmla="*/ 1295156 w 1295156"/>
              <a:gd name="connsiteY4" fmla="*/ 1295154 h 1295154"/>
              <a:gd name="connsiteX5" fmla="*/ 0 w 1295156"/>
              <a:gd name="connsiteY5" fmla="*/ 1295154 h 129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156" h="1295154">
                <a:moveTo>
                  <a:pt x="0" y="0"/>
                </a:moveTo>
                <a:lnTo>
                  <a:pt x="22318" y="91411"/>
                </a:lnTo>
                <a:cubicBezTo>
                  <a:pt x="102525" y="362398"/>
                  <a:pt x="249571" y="617811"/>
                  <a:pt x="463457" y="831697"/>
                </a:cubicBezTo>
                <a:cubicBezTo>
                  <a:pt x="677342" y="1045582"/>
                  <a:pt x="932756" y="1192628"/>
                  <a:pt x="1203743" y="1272835"/>
                </a:cubicBezTo>
                <a:lnTo>
                  <a:pt x="1295156" y="1295154"/>
                </a:lnTo>
                <a:lnTo>
                  <a:pt x="0" y="1295154"/>
                </a:lnTo>
                <a:close/>
              </a:path>
            </a:pathLst>
          </a:custGeom>
          <a:gradFill flip="none" rotWithShape="0">
            <a:gsLst>
              <a:gs pos="0">
                <a:schemeClr val="accent1">
                  <a:lumMod val="60000"/>
                  <a:lumOff val="40000"/>
                </a:schemeClr>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文本框 12">
            <a:extLst>
              <a:ext uri="{FF2B5EF4-FFF2-40B4-BE49-F238E27FC236}">
                <a16:creationId xmlns:a16="http://schemas.microsoft.com/office/drawing/2014/main" id="{B3C1AFA3-E2E9-30D5-DD01-74052FA98C82}"/>
              </a:ext>
            </a:extLst>
          </p:cNvPr>
          <p:cNvSpPr txBox="1"/>
          <p:nvPr/>
        </p:nvSpPr>
        <p:spPr>
          <a:xfrm>
            <a:off x="4624069" y="2588202"/>
            <a:ext cx="2886121" cy="369332"/>
          </a:xfrm>
          <a:prstGeom prst="rect">
            <a:avLst/>
          </a:prstGeom>
          <a:noFill/>
        </p:spPr>
        <p:txBody>
          <a:bodyPr wrap="square" rtlCol="0">
            <a:spAutoFit/>
          </a:bodyPr>
          <a:lstStyle/>
          <a:p>
            <a:pPr algn="dist"/>
            <a:r>
              <a:rPr lang="en-US" altLang="zh-CN" dirty="0">
                <a:gradFill>
                  <a:gsLst>
                    <a:gs pos="0">
                      <a:schemeClr val="accent1">
                        <a:lumMod val="60000"/>
                        <a:lumOff val="40000"/>
                      </a:schemeClr>
                    </a:gs>
                    <a:gs pos="100000">
                      <a:schemeClr val="accent1"/>
                    </a:gs>
                  </a:gsLst>
                  <a:lin ang="5400000" scaled="0"/>
                </a:gradFill>
                <a:latin typeface="+mj-ea"/>
                <a:ea typeface="+mj-ea"/>
              </a:rPr>
              <a:t>P-A-R-T</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Tree>
    <p:extLst>
      <p:ext uri="{BB962C8B-B14F-4D97-AF65-F5344CB8AC3E}">
        <p14:creationId xmlns:p14="http://schemas.microsoft.com/office/powerpoint/2010/main" val="124159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a:extLst>
              <a:ext uri="{FF2B5EF4-FFF2-40B4-BE49-F238E27FC236}">
                <a16:creationId xmlns:a16="http://schemas.microsoft.com/office/drawing/2014/main" id="{FA3DC44D-6A72-CE19-98BC-E49110110E30}"/>
              </a:ext>
            </a:extLst>
          </p:cNvPr>
          <p:cNvSpPr>
            <a:spLocks noGrp="1"/>
          </p:cNvSpPr>
          <p:nvPr>
            <p:ph type="title"/>
          </p:nvPr>
        </p:nvSpPr>
        <p:spPr>
          <a:xfrm>
            <a:off x="1609426" y="461375"/>
            <a:ext cx="7238241" cy="765175"/>
          </a:xfrm>
        </p:spPr>
        <p:txBody>
          <a:bodyPr wrap="none">
            <a:normAutofit/>
          </a:bodyPr>
          <a:lstStyle/>
          <a:p>
            <a:r>
              <a:rPr lang="zh-CN" altLang="en-US" sz="3200" dirty="0"/>
              <a:t>在这里输入第一段标题</a:t>
            </a:r>
          </a:p>
        </p:txBody>
      </p:sp>
      <p:sp>
        <p:nvSpPr>
          <p:cNvPr id="20" name="文本框 19">
            <a:extLst>
              <a:ext uri="{FF2B5EF4-FFF2-40B4-BE49-F238E27FC236}">
                <a16:creationId xmlns:a16="http://schemas.microsoft.com/office/drawing/2014/main" id="{AFDA2307-24A2-3889-AFA6-01D1A96D4468}"/>
              </a:ext>
            </a:extLst>
          </p:cNvPr>
          <p:cNvSpPr txBox="1"/>
          <p:nvPr/>
        </p:nvSpPr>
        <p:spPr>
          <a:xfrm>
            <a:off x="1609426" y="180561"/>
            <a:ext cx="1213794"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PART-01</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grpSp>
        <p:nvGrpSpPr>
          <p:cNvPr id="6" name="组合 5">
            <a:extLst>
              <a:ext uri="{FF2B5EF4-FFF2-40B4-BE49-F238E27FC236}">
                <a16:creationId xmlns:a16="http://schemas.microsoft.com/office/drawing/2014/main" id="{A740C3FF-A4B0-D637-244C-EC6E2E828F4D}"/>
              </a:ext>
            </a:extLst>
          </p:cNvPr>
          <p:cNvGrpSpPr/>
          <p:nvPr/>
        </p:nvGrpSpPr>
        <p:grpSpPr>
          <a:xfrm>
            <a:off x="1484997" y="1998331"/>
            <a:ext cx="9222007" cy="4073066"/>
            <a:chOff x="1612311" y="1998331"/>
            <a:chExt cx="9222007" cy="4073066"/>
          </a:xfrm>
        </p:grpSpPr>
        <p:sp>
          <p:nvSpPr>
            <p:cNvPr id="12" name="平行四边形 11">
              <a:extLst>
                <a:ext uri="{FF2B5EF4-FFF2-40B4-BE49-F238E27FC236}">
                  <a16:creationId xmlns:a16="http://schemas.microsoft.com/office/drawing/2014/main" id="{220B9CDD-AF69-3501-E651-F4288F85DB06}"/>
                </a:ext>
              </a:extLst>
            </p:cNvPr>
            <p:cNvSpPr/>
            <p:nvPr/>
          </p:nvSpPr>
          <p:spPr>
            <a:xfrm>
              <a:off x="2645102" y="2131150"/>
              <a:ext cx="7920000" cy="758802"/>
            </a:xfrm>
            <a:prstGeom prst="parallelogram">
              <a:avLst>
                <a:gd name="adj" fmla="val 9698"/>
              </a:avLst>
            </a:prstGeom>
            <a:gradFill>
              <a:gsLst>
                <a:gs pos="0">
                  <a:schemeClr val="accent2">
                    <a:lumMod val="20000"/>
                    <a:lumOff val="80000"/>
                  </a:schemeClr>
                </a:gs>
                <a:gs pos="100000">
                  <a:schemeClr val="accent2">
                    <a:lumMod val="40000"/>
                    <a:lumOff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4D3969D8-0AA7-2467-9836-9E17E1CE1437}"/>
                </a:ext>
              </a:extLst>
            </p:cNvPr>
            <p:cNvSpPr txBox="1"/>
            <p:nvPr/>
          </p:nvSpPr>
          <p:spPr>
            <a:xfrm>
              <a:off x="3203904" y="2319609"/>
              <a:ext cx="5445741" cy="369332"/>
            </a:xfrm>
            <a:prstGeom prst="rect">
              <a:avLst/>
            </a:prstGeom>
            <a:noFill/>
          </p:spPr>
          <p:txBody>
            <a:bodyPr wrap="square" rtlCol="0">
              <a:spAutoFit/>
            </a:bodyPr>
            <a:lstStyle/>
            <a:p>
              <a:r>
                <a:rPr lang="zh-CN" altLang="en-US" dirty="0">
                  <a:latin typeface="+mn-ea"/>
                </a:rPr>
                <a:t>请在这里输入正文内容请在这里输入正文内容</a:t>
              </a:r>
              <a:endParaRPr lang="en-US" altLang="zh-CN" dirty="0">
                <a:latin typeface="+mn-ea"/>
              </a:endParaRPr>
            </a:p>
          </p:txBody>
        </p:sp>
        <p:sp>
          <p:nvSpPr>
            <p:cNvPr id="24" name="平行四边形 23">
              <a:extLst>
                <a:ext uri="{FF2B5EF4-FFF2-40B4-BE49-F238E27FC236}">
                  <a16:creationId xmlns:a16="http://schemas.microsoft.com/office/drawing/2014/main" id="{DEE88E2D-98CF-2963-194A-1E31D9E1E378}"/>
                </a:ext>
              </a:extLst>
            </p:cNvPr>
            <p:cNvSpPr/>
            <p:nvPr/>
          </p:nvSpPr>
          <p:spPr>
            <a:xfrm>
              <a:off x="2484086" y="2126970"/>
              <a:ext cx="321703" cy="758802"/>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a16="http://schemas.microsoft.com/office/drawing/2014/main" id="{6A8D63C0-F628-11EC-E938-0D290AE421F1}"/>
                </a:ext>
              </a:extLst>
            </p:cNvPr>
            <p:cNvSpPr/>
            <p:nvPr/>
          </p:nvSpPr>
          <p:spPr>
            <a:xfrm>
              <a:off x="10223837" y="1998331"/>
              <a:ext cx="321703" cy="758802"/>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a:extLst>
                <a:ext uri="{FF2B5EF4-FFF2-40B4-BE49-F238E27FC236}">
                  <a16:creationId xmlns:a16="http://schemas.microsoft.com/office/drawing/2014/main" id="{30406D2D-81F1-D24D-15DE-5E88D3F9EFBF}"/>
                </a:ext>
              </a:extLst>
            </p:cNvPr>
            <p:cNvSpPr/>
            <p:nvPr/>
          </p:nvSpPr>
          <p:spPr>
            <a:xfrm>
              <a:off x="10512615" y="1998331"/>
              <a:ext cx="321703" cy="758802"/>
            </a:xfrm>
            <a:prstGeom prst="parallelogram">
              <a:avLst/>
            </a:prstGeom>
            <a:gradFill>
              <a:gsLst>
                <a:gs pos="0">
                  <a:schemeClr val="accent1">
                    <a:lumMod val="60000"/>
                    <a:lumOff val="40000"/>
                  </a:schemeClr>
                </a:gs>
                <a:gs pos="100000">
                  <a:schemeClr val="accent1"/>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a:extLst>
                <a:ext uri="{FF2B5EF4-FFF2-40B4-BE49-F238E27FC236}">
                  <a16:creationId xmlns:a16="http://schemas.microsoft.com/office/drawing/2014/main" id="{C9A27EF1-0E46-A04A-5B31-41FC78733DA6}"/>
                </a:ext>
              </a:extLst>
            </p:cNvPr>
            <p:cNvSpPr/>
            <p:nvPr/>
          </p:nvSpPr>
          <p:spPr>
            <a:xfrm>
              <a:off x="1773328" y="3257424"/>
              <a:ext cx="7920000" cy="758802"/>
            </a:xfrm>
            <a:prstGeom prst="parallelogram">
              <a:avLst>
                <a:gd name="adj" fmla="val 9698"/>
              </a:avLst>
            </a:prstGeom>
            <a:gradFill>
              <a:gsLst>
                <a:gs pos="0">
                  <a:schemeClr val="accent2">
                    <a:lumMod val="20000"/>
                    <a:lumOff val="80000"/>
                  </a:schemeClr>
                </a:gs>
                <a:gs pos="100000">
                  <a:schemeClr val="accent2">
                    <a:lumMod val="40000"/>
                    <a:lumOff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C245448E-ADE6-FFA1-01EB-537B91CDB442}"/>
                </a:ext>
              </a:extLst>
            </p:cNvPr>
            <p:cNvSpPr txBox="1"/>
            <p:nvPr/>
          </p:nvSpPr>
          <p:spPr>
            <a:xfrm>
              <a:off x="2329624" y="3242069"/>
              <a:ext cx="6733659" cy="789512"/>
            </a:xfrm>
            <a:prstGeom prst="rect">
              <a:avLst/>
            </a:prstGeom>
            <a:noFill/>
          </p:spPr>
          <p:txBody>
            <a:bodyPr wrap="square" rtlCol="0">
              <a:spAutoFit/>
            </a:bodyPr>
            <a:lstStyle/>
            <a:p>
              <a:pPr>
                <a:lnSpc>
                  <a:spcPct val="130000"/>
                </a:lnSpc>
              </a:pPr>
              <a:r>
                <a:rPr lang="zh-CN" altLang="en-US" dirty="0">
                  <a:latin typeface="+mn-ea"/>
                </a:rPr>
                <a:t>请在这里输入正文内容请在这里输入正文内容</a:t>
              </a:r>
              <a:endParaRPr lang="en-US" altLang="zh-CN" dirty="0">
                <a:latin typeface="+mn-ea"/>
              </a:endParaRPr>
            </a:p>
            <a:p>
              <a:pPr>
                <a:lnSpc>
                  <a:spcPct val="130000"/>
                </a:lnSpc>
              </a:pPr>
              <a:r>
                <a:rPr lang="zh-CN" altLang="en-US" dirty="0">
                  <a:latin typeface="+mn-ea"/>
                </a:rPr>
                <a:t>内容多可以适当换行，不影响整体效果，但尽量保持在两行之内</a:t>
              </a:r>
            </a:p>
          </p:txBody>
        </p:sp>
        <p:sp>
          <p:nvSpPr>
            <p:cNvPr id="29" name="平行四边形 28">
              <a:extLst>
                <a:ext uri="{FF2B5EF4-FFF2-40B4-BE49-F238E27FC236}">
                  <a16:creationId xmlns:a16="http://schemas.microsoft.com/office/drawing/2014/main" id="{2459CC05-DAB3-2A0B-27DB-2222B27C4CF2}"/>
                </a:ext>
              </a:extLst>
            </p:cNvPr>
            <p:cNvSpPr/>
            <p:nvPr/>
          </p:nvSpPr>
          <p:spPr>
            <a:xfrm>
              <a:off x="1612311" y="3251579"/>
              <a:ext cx="321703" cy="758802"/>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id="{B904D145-87BE-DE2A-22C0-B8CCC8F8B326}"/>
                </a:ext>
              </a:extLst>
            </p:cNvPr>
            <p:cNvSpPr/>
            <p:nvPr/>
          </p:nvSpPr>
          <p:spPr>
            <a:xfrm>
              <a:off x="9352062" y="3122940"/>
              <a:ext cx="321703" cy="758802"/>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2B730ACA-AF39-8FA7-5B33-AA3F0A57B98F}"/>
                </a:ext>
              </a:extLst>
            </p:cNvPr>
            <p:cNvSpPr/>
            <p:nvPr/>
          </p:nvSpPr>
          <p:spPr>
            <a:xfrm>
              <a:off x="9640840" y="3122940"/>
              <a:ext cx="321703" cy="758802"/>
            </a:xfrm>
            <a:prstGeom prst="parallelogram">
              <a:avLst/>
            </a:prstGeom>
            <a:gradFill>
              <a:gsLst>
                <a:gs pos="0">
                  <a:schemeClr val="accent1">
                    <a:lumMod val="60000"/>
                    <a:lumOff val="40000"/>
                  </a:schemeClr>
                </a:gs>
                <a:gs pos="100000">
                  <a:schemeClr val="accent1"/>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a:extLst>
                <a:ext uri="{FF2B5EF4-FFF2-40B4-BE49-F238E27FC236}">
                  <a16:creationId xmlns:a16="http://schemas.microsoft.com/office/drawing/2014/main" id="{CD2236E8-97AE-15AA-BD9A-092D54490D73}"/>
                </a:ext>
              </a:extLst>
            </p:cNvPr>
            <p:cNvSpPr/>
            <p:nvPr/>
          </p:nvSpPr>
          <p:spPr>
            <a:xfrm>
              <a:off x="2645104" y="4290596"/>
              <a:ext cx="7920000" cy="758802"/>
            </a:xfrm>
            <a:prstGeom prst="parallelogram">
              <a:avLst>
                <a:gd name="adj" fmla="val 9698"/>
              </a:avLst>
            </a:prstGeom>
            <a:gradFill>
              <a:gsLst>
                <a:gs pos="0">
                  <a:schemeClr val="accent2">
                    <a:lumMod val="20000"/>
                    <a:lumOff val="80000"/>
                  </a:schemeClr>
                </a:gs>
                <a:gs pos="100000">
                  <a:schemeClr val="accent2">
                    <a:lumMod val="40000"/>
                    <a:lumOff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3BA7E45F-FA8F-C287-CA56-4FF6AEF7F859}"/>
                </a:ext>
              </a:extLst>
            </p:cNvPr>
            <p:cNvSpPr txBox="1"/>
            <p:nvPr/>
          </p:nvSpPr>
          <p:spPr>
            <a:xfrm>
              <a:off x="3201399" y="4455291"/>
              <a:ext cx="6472365" cy="429413"/>
            </a:xfrm>
            <a:prstGeom prst="rect">
              <a:avLst/>
            </a:prstGeom>
            <a:noFill/>
          </p:spPr>
          <p:txBody>
            <a:bodyPr wrap="square" rtlCol="0">
              <a:spAutoFit/>
            </a:bodyPr>
            <a:lstStyle/>
            <a:p>
              <a:pPr>
                <a:lnSpc>
                  <a:spcPct val="130000"/>
                </a:lnSpc>
              </a:pPr>
              <a:r>
                <a:rPr lang="zh-CN" altLang="en-US" dirty="0">
                  <a:latin typeface="+mn-ea"/>
                </a:rPr>
                <a:t>如果内容实在太多，首先考虑精简，其次可以考虑缩小字号</a:t>
              </a:r>
            </a:p>
          </p:txBody>
        </p:sp>
        <p:sp>
          <p:nvSpPr>
            <p:cNvPr id="34" name="平行四边形 33">
              <a:extLst>
                <a:ext uri="{FF2B5EF4-FFF2-40B4-BE49-F238E27FC236}">
                  <a16:creationId xmlns:a16="http://schemas.microsoft.com/office/drawing/2014/main" id="{A1DBC700-5A2C-3FB1-C1FF-577FF9053AB1}"/>
                </a:ext>
              </a:extLst>
            </p:cNvPr>
            <p:cNvSpPr/>
            <p:nvPr/>
          </p:nvSpPr>
          <p:spPr>
            <a:xfrm>
              <a:off x="2484086" y="4293996"/>
              <a:ext cx="321703" cy="758802"/>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BC7275FF-A259-FCF2-5270-E5898DDA36D1}"/>
                </a:ext>
              </a:extLst>
            </p:cNvPr>
            <p:cNvSpPr/>
            <p:nvPr/>
          </p:nvSpPr>
          <p:spPr>
            <a:xfrm>
              <a:off x="10223837" y="4165357"/>
              <a:ext cx="321703" cy="758802"/>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CC1EE5B7-D138-9C6D-DAFF-C9AE062F076F}"/>
                </a:ext>
              </a:extLst>
            </p:cNvPr>
            <p:cNvSpPr/>
            <p:nvPr/>
          </p:nvSpPr>
          <p:spPr>
            <a:xfrm>
              <a:off x="10512615" y="4165357"/>
              <a:ext cx="321703" cy="758802"/>
            </a:xfrm>
            <a:prstGeom prst="parallelogram">
              <a:avLst/>
            </a:prstGeom>
            <a:gradFill>
              <a:gsLst>
                <a:gs pos="0">
                  <a:schemeClr val="accent1">
                    <a:lumMod val="60000"/>
                    <a:lumOff val="40000"/>
                  </a:schemeClr>
                </a:gs>
                <a:gs pos="100000">
                  <a:schemeClr val="accent1"/>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B7DD08A5-E2A9-2C3D-2563-1835A3E8F947}"/>
                </a:ext>
              </a:extLst>
            </p:cNvPr>
            <p:cNvSpPr/>
            <p:nvPr/>
          </p:nvSpPr>
          <p:spPr>
            <a:xfrm>
              <a:off x="1773329" y="5312595"/>
              <a:ext cx="7920000" cy="758802"/>
            </a:xfrm>
            <a:prstGeom prst="parallelogram">
              <a:avLst>
                <a:gd name="adj" fmla="val 9698"/>
              </a:avLst>
            </a:prstGeom>
            <a:gradFill>
              <a:gsLst>
                <a:gs pos="0">
                  <a:schemeClr val="accent2">
                    <a:lumMod val="20000"/>
                    <a:lumOff val="80000"/>
                  </a:schemeClr>
                </a:gs>
                <a:gs pos="100000">
                  <a:schemeClr val="accent2">
                    <a:lumMod val="40000"/>
                    <a:lumOff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a16="http://schemas.microsoft.com/office/drawing/2014/main" id="{4AC30902-BD60-B8D1-D1F4-C63B7DEA2E1D}"/>
                </a:ext>
              </a:extLst>
            </p:cNvPr>
            <p:cNvSpPr/>
            <p:nvPr/>
          </p:nvSpPr>
          <p:spPr>
            <a:xfrm>
              <a:off x="1612311" y="5308415"/>
              <a:ext cx="321703" cy="758802"/>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a:extLst>
                <a:ext uri="{FF2B5EF4-FFF2-40B4-BE49-F238E27FC236}">
                  <a16:creationId xmlns:a16="http://schemas.microsoft.com/office/drawing/2014/main" id="{B06C70EF-EC9F-6031-5803-9A4420E1CB30}"/>
                </a:ext>
              </a:extLst>
            </p:cNvPr>
            <p:cNvSpPr/>
            <p:nvPr/>
          </p:nvSpPr>
          <p:spPr>
            <a:xfrm>
              <a:off x="9352062" y="5179776"/>
              <a:ext cx="321703" cy="758802"/>
            </a:xfrm>
            <a:prstGeom prst="parallelogram">
              <a:avLst/>
            </a:prstGeom>
            <a:gradFill>
              <a:gsLst>
                <a:gs pos="0">
                  <a:schemeClr val="accent2">
                    <a:lumMod val="60000"/>
                    <a:lumOff val="40000"/>
                  </a:schemeClr>
                </a:gs>
                <a:gs pos="100000">
                  <a:schemeClr val="accent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a:extLst>
                <a:ext uri="{FF2B5EF4-FFF2-40B4-BE49-F238E27FC236}">
                  <a16:creationId xmlns:a16="http://schemas.microsoft.com/office/drawing/2014/main" id="{19515E35-5279-6A51-638F-B7562192AE08}"/>
                </a:ext>
              </a:extLst>
            </p:cNvPr>
            <p:cNvSpPr/>
            <p:nvPr/>
          </p:nvSpPr>
          <p:spPr>
            <a:xfrm>
              <a:off x="9640840" y="5179776"/>
              <a:ext cx="321703" cy="758802"/>
            </a:xfrm>
            <a:prstGeom prst="parallelogram">
              <a:avLst/>
            </a:prstGeom>
            <a:gradFill>
              <a:gsLst>
                <a:gs pos="0">
                  <a:schemeClr val="accent1">
                    <a:lumMod val="60000"/>
                    <a:lumOff val="40000"/>
                  </a:schemeClr>
                </a:gs>
                <a:gs pos="100000">
                  <a:schemeClr val="accent1"/>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2AFDA96F-B4FD-9DD8-113B-30AA9C031169}"/>
                </a:ext>
              </a:extLst>
            </p:cNvPr>
            <p:cNvSpPr txBox="1"/>
            <p:nvPr/>
          </p:nvSpPr>
          <p:spPr>
            <a:xfrm>
              <a:off x="2327392" y="5507330"/>
              <a:ext cx="5445741" cy="369332"/>
            </a:xfrm>
            <a:prstGeom prst="rect">
              <a:avLst/>
            </a:prstGeom>
            <a:noFill/>
          </p:spPr>
          <p:txBody>
            <a:bodyPr wrap="square" rtlCol="0">
              <a:spAutoFit/>
            </a:bodyPr>
            <a:lstStyle/>
            <a:p>
              <a:r>
                <a:rPr lang="zh-CN" altLang="en-US" dirty="0">
                  <a:latin typeface="+mn-ea"/>
                </a:rPr>
                <a:t>请在这里输入正文内容请在这里输入正文内容</a:t>
              </a:r>
              <a:endParaRPr lang="en-US" altLang="zh-CN" dirty="0">
                <a:latin typeface="+mn-ea"/>
              </a:endParaRPr>
            </a:p>
          </p:txBody>
        </p:sp>
      </p:grpSp>
      <p:grpSp>
        <p:nvGrpSpPr>
          <p:cNvPr id="7" name="组合 6">
            <a:extLst>
              <a:ext uri="{FF2B5EF4-FFF2-40B4-BE49-F238E27FC236}">
                <a16:creationId xmlns:a16="http://schemas.microsoft.com/office/drawing/2014/main" id="{1550A9BA-6394-9734-3796-45F208200336}"/>
              </a:ext>
            </a:extLst>
          </p:cNvPr>
          <p:cNvGrpSpPr/>
          <p:nvPr/>
        </p:nvGrpSpPr>
        <p:grpSpPr>
          <a:xfrm>
            <a:off x="3618125" y="1306837"/>
            <a:ext cx="4955750" cy="508300"/>
            <a:chOff x="3624151" y="1306837"/>
            <a:chExt cx="4955750" cy="508300"/>
          </a:xfrm>
        </p:grpSpPr>
        <p:sp>
          <p:nvSpPr>
            <p:cNvPr id="51" name="文本框 50">
              <a:extLst>
                <a:ext uri="{FF2B5EF4-FFF2-40B4-BE49-F238E27FC236}">
                  <a16:creationId xmlns:a16="http://schemas.microsoft.com/office/drawing/2014/main" id="{BAAC75CF-8BE3-8A7A-DBF9-8551E5E0A846}"/>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latin typeface="+mn-ea"/>
              </a:endParaRPr>
            </a:p>
          </p:txBody>
        </p:sp>
        <p:grpSp>
          <p:nvGrpSpPr>
            <p:cNvPr id="52" name="组合 51">
              <a:extLst>
                <a:ext uri="{FF2B5EF4-FFF2-40B4-BE49-F238E27FC236}">
                  <a16:creationId xmlns:a16="http://schemas.microsoft.com/office/drawing/2014/main" id="{CEBD2AF0-9F9F-5B81-48FE-98EF637BE8DA}"/>
                </a:ext>
              </a:extLst>
            </p:cNvPr>
            <p:cNvGrpSpPr/>
            <p:nvPr/>
          </p:nvGrpSpPr>
          <p:grpSpPr>
            <a:xfrm>
              <a:off x="3624151" y="1355887"/>
              <a:ext cx="4955750" cy="459250"/>
              <a:chOff x="3624151" y="1355887"/>
              <a:chExt cx="4955750" cy="459250"/>
            </a:xfrm>
          </p:grpSpPr>
          <p:grpSp>
            <p:nvGrpSpPr>
              <p:cNvPr id="53" name="组合 52">
                <a:extLst>
                  <a:ext uri="{FF2B5EF4-FFF2-40B4-BE49-F238E27FC236}">
                    <a16:creationId xmlns:a16="http://schemas.microsoft.com/office/drawing/2014/main" id="{80E0AE08-1187-D0AE-97CE-5D5B1A1B6092}"/>
                  </a:ext>
                </a:extLst>
              </p:cNvPr>
              <p:cNvGrpSpPr/>
              <p:nvPr/>
            </p:nvGrpSpPr>
            <p:grpSpPr>
              <a:xfrm>
                <a:off x="3624151" y="1355887"/>
                <a:ext cx="374523" cy="459250"/>
                <a:chOff x="2474686" y="1355887"/>
                <a:chExt cx="374523" cy="459250"/>
              </a:xfrm>
            </p:grpSpPr>
            <p:sp>
              <p:nvSpPr>
                <p:cNvPr id="66" name="平行四边形 65">
                  <a:extLst>
                    <a:ext uri="{FF2B5EF4-FFF2-40B4-BE49-F238E27FC236}">
                      <a16:creationId xmlns:a16="http://schemas.microsoft.com/office/drawing/2014/main" id="{318C285F-E3B5-E5A4-8E1A-ED3179469A0A}"/>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67" name="平行四边形 66">
                  <a:extLst>
                    <a:ext uri="{FF2B5EF4-FFF2-40B4-BE49-F238E27FC236}">
                      <a16:creationId xmlns:a16="http://schemas.microsoft.com/office/drawing/2014/main" id="{136DE086-F633-C59F-06F8-C354249D4C2F}"/>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56" name="组合 55">
                <a:extLst>
                  <a:ext uri="{FF2B5EF4-FFF2-40B4-BE49-F238E27FC236}">
                    <a16:creationId xmlns:a16="http://schemas.microsoft.com/office/drawing/2014/main" id="{640C7D90-0E76-9C2F-DCB2-76DDB8E007C7}"/>
                  </a:ext>
                </a:extLst>
              </p:cNvPr>
              <p:cNvGrpSpPr/>
              <p:nvPr/>
            </p:nvGrpSpPr>
            <p:grpSpPr>
              <a:xfrm>
                <a:off x="8205378" y="1355887"/>
                <a:ext cx="374523" cy="459250"/>
                <a:chOff x="9218092" y="1355887"/>
                <a:chExt cx="374523" cy="459250"/>
              </a:xfrm>
            </p:grpSpPr>
            <p:sp>
              <p:nvSpPr>
                <p:cNvPr id="64" name="平行四边形 63">
                  <a:extLst>
                    <a:ext uri="{FF2B5EF4-FFF2-40B4-BE49-F238E27FC236}">
                      <a16:creationId xmlns:a16="http://schemas.microsoft.com/office/drawing/2014/main" id="{3311598F-0A4F-D821-3599-CD95999D5E8D}"/>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65" name="平行四边形 64">
                  <a:extLst>
                    <a:ext uri="{FF2B5EF4-FFF2-40B4-BE49-F238E27FC236}">
                      <a16:creationId xmlns:a16="http://schemas.microsoft.com/office/drawing/2014/main" id="{9EC0B15B-6342-9166-530C-8E1B49A2BB4F}"/>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57" name="直接连接符 56">
                <a:extLst>
                  <a:ext uri="{FF2B5EF4-FFF2-40B4-BE49-F238E27FC236}">
                    <a16:creationId xmlns:a16="http://schemas.microsoft.com/office/drawing/2014/main" id="{2FF6072E-5046-2FB6-658A-EF0FC28E8869}"/>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187489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a:extLst>
              <a:ext uri="{FF2B5EF4-FFF2-40B4-BE49-F238E27FC236}">
                <a16:creationId xmlns:a16="http://schemas.microsoft.com/office/drawing/2014/main" id="{FA3DC44D-6A72-CE19-98BC-E49110110E30}"/>
              </a:ext>
            </a:extLst>
          </p:cNvPr>
          <p:cNvSpPr>
            <a:spLocks noGrp="1"/>
          </p:cNvSpPr>
          <p:nvPr>
            <p:ph type="title"/>
          </p:nvPr>
        </p:nvSpPr>
        <p:spPr>
          <a:xfrm>
            <a:off x="1609426" y="461375"/>
            <a:ext cx="7238241" cy="765175"/>
          </a:xfrm>
        </p:spPr>
        <p:txBody>
          <a:bodyPr wrap="none">
            <a:normAutofit/>
          </a:bodyPr>
          <a:lstStyle/>
          <a:p>
            <a:r>
              <a:rPr lang="zh-CN" altLang="en-US" sz="3200" dirty="0"/>
              <a:t>在这里输入第一段标题</a:t>
            </a:r>
          </a:p>
        </p:txBody>
      </p:sp>
      <p:sp>
        <p:nvSpPr>
          <p:cNvPr id="20" name="文本框 19">
            <a:extLst>
              <a:ext uri="{FF2B5EF4-FFF2-40B4-BE49-F238E27FC236}">
                <a16:creationId xmlns:a16="http://schemas.microsoft.com/office/drawing/2014/main" id="{AFDA2307-24A2-3889-AFA6-01D1A96D4468}"/>
              </a:ext>
            </a:extLst>
          </p:cNvPr>
          <p:cNvSpPr txBox="1"/>
          <p:nvPr/>
        </p:nvSpPr>
        <p:spPr>
          <a:xfrm>
            <a:off x="1609426" y="180561"/>
            <a:ext cx="1213794"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PART-01</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54" name="文本框 53">
            <a:extLst>
              <a:ext uri="{FF2B5EF4-FFF2-40B4-BE49-F238E27FC236}">
                <a16:creationId xmlns:a16="http://schemas.microsoft.com/office/drawing/2014/main" id="{066958A6-42C1-3DAA-227B-B52BB484244B}"/>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p>
        </p:txBody>
      </p:sp>
      <p:grpSp>
        <p:nvGrpSpPr>
          <p:cNvPr id="15" name="组合 14">
            <a:extLst>
              <a:ext uri="{FF2B5EF4-FFF2-40B4-BE49-F238E27FC236}">
                <a16:creationId xmlns:a16="http://schemas.microsoft.com/office/drawing/2014/main" id="{2139CCB6-ECFB-6505-1726-CB008E49F917}"/>
              </a:ext>
            </a:extLst>
          </p:cNvPr>
          <p:cNvGrpSpPr/>
          <p:nvPr/>
        </p:nvGrpSpPr>
        <p:grpSpPr>
          <a:xfrm>
            <a:off x="3624151" y="1355887"/>
            <a:ext cx="4955750" cy="459250"/>
            <a:chOff x="3624151" y="1355887"/>
            <a:chExt cx="4955750" cy="459250"/>
          </a:xfrm>
        </p:grpSpPr>
        <p:grpSp>
          <p:nvGrpSpPr>
            <p:cNvPr id="55" name="组合 54">
              <a:extLst>
                <a:ext uri="{FF2B5EF4-FFF2-40B4-BE49-F238E27FC236}">
                  <a16:creationId xmlns:a16="http://schemas.microsoft.com/office/drawing/2014/main" id="{DD019AB4-8235-25A9-7BC2-B722277117C5}"/>
                </a:ext>
              </a:extLst>
            </p:cNvPr>
            <p:cNvGrpSpPr/>
            <p:nvPr/>
          </p:nvGrpSpPr>
          <p:grpSpPr>
            <a:xfrm>
              <a:off x="3624151" y="1355887"/>
              <a:ext cx="374523" cy="459250"/>
              <a:chOff x="2474686" y="1355887"/>
              <a:chExt cx="374523" cy="459250"/>
            </a:xfrm>
          </p:grpSpPr>
          <p:sp>
            <p:nvSpPr>
              <p:cNvPr id="58" name="平行四边形 57">
                <a:extLst>
                  <a:ext uri="{FF2B5EF4-FFF2-40B4-BE49-F238E27FC236}">
                    <a16:creationId xmlns:a16="http://schemas.microsoft.com/office/drawing/2014/main" id="{2A9FEB90-B2BC-C8E9-28F5-9776A9E730AC}"/>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59" name="平行四边形 58">
                <a:extLst>
                  <a:ext uri="{FF2B5EF4-FFF2-40B4-BE49-F238E27FC236}">
                    <a16:creationId xmlns:a16="http://schemas.microsoft.com/office/drawing/2014/main" id="{86185CA7-407B-F3F0-699F-FE2BC90B1DBB}"/>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60" name="组合 59">
              <a:extLst>
                <a:ext uri="{FF2B5EF4-FFF2-40B4-BE49-F238E27FC236}">
                  <a16:creationId xmlns:a16="http://schemas.microsoft.com/office/drawing/2014/main" id="{75C048E4-AF1A-D8A0-9708-77C611612588}"/>
                </a:ext>
              </a:extLst>
            </p:cNvPr>
            <p:cNvGrpSpPr/>
            <p:nvPr/>
          </p:nvGrpSpPr>
          <p:grpSpPr>
            <a:xfrm>
              <a:off x="8205378" y="1355887"/>
              <a:ext cx="374523" cy="459250"/>
              <a:chOff x="9218092" y="1355887"/>
              <a:chExt cx="374523" cy="459250"/>
            </a:xfrm>
          </p:grpSpPr>
          <p:sp>
            <p:nvSpPr>
              <p:cNvPr id="61" name="平行四边形 60">
                <a:extLst>
                  <a:ext uri="{FF2B5EF4-FFF2-40B4-BE49-F238E27FC236}">
                    <a16:creationId xmlns:a16="http://schemas.microsoft.com/office/drawing/2014/main" id="{1C3050FE-6D82-C57D-660D-90515ED568AF}"/>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62" name="平行四边形 61">
                <a:extLst>
                  <a:ext uri="{FF2B5EF4-FFF2-40B4-BE49-F238E27FC236}">
                    <a16:creationId xmlns:a16="http://schemas.microsoft.com/office/drawing/2014/main" id="{BF7C9C99-A651-9B62-C48B-E1A6D2B8033E}"/>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63" name="直接连接符 62">
              <a:extLst>
                <a:ext uri="{FF2B5EF4-FFF2-40B4-BE49-F238E27FC236}">
                  <a16:creationId xmlns:a16="http://schemas.microsoft.com/office/drawing/2014/main" id="{1334D041-9691-C8AC-00AC-22A27D246FE4}"/>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85491369-A813-604C-8A0E-76E0CC2DC8DA}"/>
              </a:ext>
            </a:extLst>
          </p:cNvPr>
          <p:cNvGrpSpPr/>
          <p:nvPr/>
        </p:nvGrpSpPr>
        <p:grpSpPr>
          <a:xfrm>
            <a:off x="1245392" y="1858600"/>
            <a:ext cx="9701217" cy="4194524"/>
            <a:chOff x="1290184" y="1858600"/>
            <a:chExt cx="9701217" cy="4194524"/>
          </a:xfrm>
        </p:grpSpPr>
        <p:grpSp>
          <p:nvGrpSpPr>
            <p:cNvPr id="14" name="组合 13">
              <a:extLst>
                <a:ext uri="{FF2B5EF4-FFF2-40B4-BE49-F238E27FC236}">
                  <a16:creationId xmlns:a16="http://schemas.microsoft.com/office/drawing/2014/main" id="{B3F980CD-2381-9ADD-351F-F3033420E6B8}"/>
                </a:ext>
              </a:extLst>
            </p:cNvPr>
            <p:cNvGrpSpPr/>
            <p:nvPr/>
          </p:nvGrpSpPr>
          <p:grpSpPr>
            <a:xfrm>
              <a:off x="1290184" y="1858600"/>
              <a:ext cx="2786023" cy="4194524"/>
              <a:chOff x="1290184" y="1858600"/>
              <a:chExt cx="2786023" cy="4194524"/>
            </a:xfrm>
          </p:grpSpPr>
          <p:sp>
            <p:nvSpPr>
              <p:cNvPr id="46" name="箭头: 右 45">
                <a:extLst>
                  <a:ext uri="{FF2B5EF4-FFF2-40B4-BE49-F238E27FC236}">
                    <a16:creationId xmlns:a16="http://schemas.microsoft.com/office/drawing/2014/main" id="{6FB79CB8-456A-1075-9E5B-1081ADD32E5B}"/>
                  </a:ext>
                </a:extLst>
              </p:cNvPr>
              <p:cNvSpPr/>
              <p:nvPr/>
            </p:nvSpPr>
            <p:spPr>
              <a:xfrm rot="5400000">
                <a:off x="2083327" y="3247711"/>
                <a:ext cx="1199737" cy="1107996"/>
              </a:xfrm>
              <a:custGeom>
                <a:avLst/>
                <a:gdLst>
                  <a:gd name="connsiteX0" fmla="*/ 0 w 1905355"/>
                  <a:gd name="connsiteY0" fmla="*/ 401264 h 1605055"/>
                  <a:gd name="connsiteX1" fmla="*/ 1102828 w 1905355"/>
                  <a:gd name="connsiteY1" fmla="*/ 401264 h 1605055"/>
                  <a:gd name="connsiteX2" fmla="*/ 1102828 w 1905355"/>
                  <a:gd name="connsiteY2" fmla="*/ 0 h 1605055"/>
                  <a:gd name="connsiteX3" fmla="*/ 1905355 w 1905355"/>
                  <a:gd name="connsiteY3" fmla="*/ 802528 h 1605055"/>
                  <a:gd name="connsiteX4" fmla="*/ 1102828 w 1905355"/>
                  <a:gd name="connsiteY4" fmla="*/ 1605055 h 1605055"/>
                  <a:gd name="connsiteX5" fmla="*/ 1102828 w 1905355"/>
                  <a:gd name="connsiteY5" fmla="*/ 1203791 h 1605055"/>
                  <a:gd name="connsiteX6" fmla="*/ 0 w 1905355"/>
                  <a:gd name="connsiteY6" fmla="*/ 1203791 h 1605055"/>
                  <a:gd name="connsiteX7" fmla="*/ 0 w 1905355"/>
                  <a:gd name="connsiteY7" fmla="*/ 401264 h 1605055"/>
                  <a:gd name="connsiteX0" fmla="*/ 5080 w 1905355"/>
                  <a:gd name="connsiteY0" fmla="*/ 0 h 1605111"/>
                  <a:gd name="connsiteX1" fmla="*/ 1102828 w 1905355"/>
                  <a:gd name="connsiteY1" fmla="*/ 401320 h 1605111"/>
                  <a:gd name="connsiteX2" fmla="*/ 1102828 w 1905355"/>
                  <a:gd name="connsiteY2" fmla="*/ 56 h 1605111"/>
                  <a:gd name="connsiteX3" fmla="*/ 1905355 w 1905355"/>
                  <a:gd name="connsiteY3" fmla="*/ 802584 h 1605111"/>
                  <a:gd name="connsiteX4" fmla="*/ 1102828 w 1905355"/>
                  <a:gd name="connsiteY4" fmla="*/ 1605111 h 1605111"/>
                  <a:gd name="connsiteX5" fmla="*/ 1102828 w 1905355"/>
                  <a:gd name="connsiteY5" fmla="*/ 1203847 h 1605111"/>
                  <a:gd name="connsiteX6" fmla="*/ 0 w 1905355"/>
                  <a:gd name="connsiteY6" fmla="*/ 1203847 h 1605111"/>
                  <a:gd name="connsiteX7" fmla="*/ 5080 w 1905355"/>
                  <a:gd name="connsiteY7" fmla="*/ 0 h 1605111"/>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5515" h="1605167">
                    <a:moveTo>
                      <a:pt x="15240" y="0"/>
                    </a:moveTo>
                    <a:cubicBezTo>
                      <a:pt x="370996" y="382693"/>
                      <a:pt x="696272" y="389467"/>
                      <a:pt x="1112988" y="401320"/>
                    </a:cubicBezTo>
                    <a:lnTo>
                      <a:pt x="1112988" y="56"/>
                    </a:lnTo>
                    <a:lnTo>
                      <a:pt x="1915515" y="802584"/>
                    </a:lnTo>
                    <a:lnTo>
                      <a:pt x="1112988" y="1605111"/>
                    </a:lnTo>
                    <a:lnTo>
                      <a:pt x="1112988" y="1203847"/>
                    </a:lnTo>
                    <a:cubicBezTo>
                      <a:pt x="716592" y="1210620"/>
                      <a:pt x="370996" y="1191994"/>
                      <a:pt x="0" y="1605167"/>
                    </a:cubicBezTo>
                    <a:cubicBezTo>
                      <a:pt x="1693" y="1203885"/>
                      <a:pt x="13547" y="401282"/>
                      <a:pt x="15240" y="0"/>
                    </a:cubicBezTo>
                    <a:close/>
                  </a:path>
                </a:pathLst>
              </a:custGeom>
              <a:gradFill>
                <a:gsLst>
                  <a:gs pos="0">
                    <a:schemeClr val="accent2">
                      <a:lumMod val="60000"/>
                      <a:lumOff val="40000"/>
                      <a:alpha val="0"/>
                    </a:schemeClr>
                  </a:gs>
                  <a:gs pos="100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0" name="组合 9">
                <a:extLst>
                  <a:ext uri="{FF2B5EF4-FFF2-40B4-BE49-F238E27FC236}">
                    <a16:creationId xmlns:a16="http://schemas.microsoft.com/office/drawing/2014/main" id="{4C0371E7-F8FD-D58F-C2A5-073445FE3C00}"/>
                  </a:ext>
                </a:extLst>
              </p:cNvPr>
              <p:cNvGrpSpPr/>
              <p:nvPr/>
            </p:nvGrpSpPr>
            <p:grpSpPr>
              <a:xfrm>
                <a:off x="1613995" y="1858600"/>
                <a:ext cx="2138400" cy="2138400"/>
                <a:chOff x="1506955" y="1858600"/>
                <a:chExt cx="2138400" cy="2138400"/>
              </a:xfrm>
            </p:grpSpPr>
            <p:sp>
              <p:nvSpPr>
                <p:cNvPr id="51" name="椭圆 50">
                  <a:extLst>
                    <a:ext uri="{FF2B5EF4-FFF2-40B4-BE49-F238E27FC236}">
                      <a16:creationId xmlns:a16="http://schemas.microsoft.com/office/drawing/2014/main" id="{98F2F264-4F1D-2352-709C-05F68C411F3E}"/>
                    </a:ext>
                  </a:extLst>
                </p:cNvPr>
                <p:cNvSpPr>
                  <a:spLocks noChangeAspect="1"/>
                </p:cNvSpPr>
                <p:nvPr/>
              </p:nvSpPr>
              <p:spPr>
                <a:xfrm>
                  <a:off x="1506955" y="1858600"/>
                  <a:ext cx="2138400" cy="2138400"/>
                </a:xfrm>
                <a:prstGeom prst="ellipse">
                  <a:avLst/>
                </a:prstGeom>
                <a:gradFill flip="none" rotWithShape="1">
                  <a:gsLst>
                    <a:gs pos="100000">
                      <a:schemeClr val="accent1">
                        <a:lumMod val="60000"/>
                        <a:lumOff val="40000"/>
                        <a:alpha val="50000"/>
                      </a:schemeClr>
                    </a:gs>
                    <a:gs pos="0">
                      <a:schemeClr val="accent1"/>
                    </a:gs>
                  </a:gsLst>
                  <a:path path="circle">
                    <a:fillToRect l="50000" t="50000" r="50000" b="50000"/>
                  </a:path>
                  <a:tileRect/>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48" name="椭圆 47">
                  <a:extLst>
                    <a:ext uri="{FF2B5EF4-FFF2-40B4-BE49-F238E27FC236}">
                      <a16:creationId xmlns:a16="http://schemas.microsoft.com/office/drawing/2014/main" id="{48754870-38BC-9515-20E0-84D197793D32}"/>
                    </a:ext>
                  </a:extLst>
                </p:cNvPr>
                <p:cNvSpPr/>
                <p:nvPr/>
              </p:nvSpPr>
              <p:spPr>
                <a:xfrm>
                  <a:off x="1825263" y="2176908"/>
                  <a:ext cx="1501782" cy="1501782"/>
                </a:xfrm>
                <a:prstGeom prst="ellipse">
                  <a:avLst/>
                </a:prstGeom>
                <a:gradFill flip="none" rotWithShape="1">
                  <a:gsLst>
                    <a:gs pos="0">
                      <a:schemeClr val="accent1">
                        <a:lumMod val="60000"/>
                        <a:lumOff val="40000"/>
                      </a:schemeClr>
                    </a:gs>
                    <a:gs pos="100000">
                      <a:schemeClr val="accent1"/>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17" name="文本框 16">
                  <a:extLst>
                    <a:ext uri="{FF2B5EF4-FFF2-40B4-BE49-F238E27FC236}">
                      <a16:creationId xmlns:a16="http://schemas.microsoft.com/office/drawing/2014/main" id="{6D5353B2-ED46-9147-03F7-9573CEC3DD18}"/>
                    </a:ext>
                  </a:extLst>
                </p:cNvPr>
                <p:cNvSpPr txBox="1"/>
                <p:nvPr/>
              </p:nvSpPr>
              <p:spPr>
                <a:xfrm>
                  <a:off x="1966758" y="2629837"/>
                  <a:ext cx="1218797" cy="595926"/>
                </a:xfrm>
                <a:prstGeom prst="rect">
                  <a:avLst/>
                </a:prstGeom>
                <a:noFill/>
                <a:effectLst/>
              </p:spPr>
              <p:txBody>
                <a:bodyPr wrap="none" lIns="100584" tIns="50292" rIns="100584" bIns="50292" rtlCol="0">
                  <a:spAutoFit/>
                </a:bodyPr>
                <a:lstStyle/>
                <a:p>
                  <a:pPr algn="ctr">
                    <a:lnSpc>
                      <a:spcPct val="130000"/>
                    </a:lnSpc>
                  </a:pPr>
                  <a:r>
                    <a:rPr lang="zh-CN" altLang="en-US" sz="2640" b="1" i="0" u="none" strike="noStrike" kern="100" baseline="0" dirty="0">
                      <a:solidFill>
                        <a:schemeClr val="bg1"/>
                      </a:solidFill>
                      <a:latin typeface="+mj-ea"/>
                      <a:ea typeface="+mj-ea"/>
                    </a:rPr>
                    <a:t>关键词</a:t>
                  </a:r>
                  <a:endParaRPr lang="zh-CN" altLang="en-US" sz="2640" dirty="0">
                    <a:solidFill>
                      <a:schemeClr val="bg1"/>
                    </a:solidFill>
                    <a:latin typeface="+mj-ea"/>
                    <a:ea typeface="+mj-ea"/>
                  </a:endParaRPr>
                </a:p>
              </p:txBody>
            </p:sp>
          </p:grpSp>
          <p:grpSp>
            <p:nvGrpSpPr>
              <p:cNvPr id="11" name="组合 10">
                <a:extLst>
                  <a:ext uri="{FF2B5EF4-FFF2-40B4-BE49-F238E27FC236}">
                    <a16:creationId xmlns:a16="http://schemas.microsoft.com/office/drawing/2014/main" id="{40122685-A3E1-71F1-B61E-82126B360452}"/>
                  </a:ext>
                </a:extLst>
              </p:cNvPr>
              <p:cNvGrpSpPr/>
              <p:nvPr/>
            </p:nvGrpSpPr>
            <p:grpSpPr>
              <a:xfrm>
                <a:off x="1841410" y="4453686"/>
                <a:ext cx="1683570" cy="449829"/>
                <a:chOff x="1686161" y="4674568"/>
                <a:chExt cx="1683570" cy="449829"/>
              </a:xfrm>
            </p:grpSpPr>
            <p:sp>
              <p:nvSpPr>
                <p:cNvPr id="45" name="矩形: 圆角 44">
                  <a:extLst>
                    <a:ext uri="{FF2B5EF4-FFF2-40B4-BE49-F238E27FC236}">
                      <a16:creationId xmlns:a16="http://schemas.microsoft.com/office/drawing/2014/main" id="{D090ABED-A714-1639-7286-B0CE6857CA7A}"/>
                    </a:ext>
                  </a:extLst>
                </p:cNvPr>
                <p:cNvSpPr/>
                <p:nvPr/>
              </p:nvSpPr>
              <p:spPr>
                <a:xfrm>
                  <a:off x="1686161" y="4674568"/>
                  <a:ext cx="1683570" cy="449829"/>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1602BD6F-BD5D-F869-E9CC-CD9682D64C5C}"/>
                    </a:ext>
                  </a:extLst>
                </p:cNvPr>
                <p:cNvSpPr txBox="1"/>
                <p:nvPr/>
              </p:nvSpPr>
              <p:spPr>
                <a:xfrm>
                  <a:off x="2089365" y="4714816"/>
                  <a:ext cx="877163" cy="369332"/>
                </a:xfrm>
                <a:prstGeom prst="rect">
                  <a:avLst/>
                </a:prstGeom>
                <a:noFill/>
              </p:spPr>
              <p:txBody>
                <a:bodyPr wrap="none" rtlCol="0">
                  <a:spAutoFit/>
                </a:bodyPr>
                <a:lstStyle/>
                <a:p>
                  <a:r>
                    <a:rPr lang="zh-CN" altLang="en-US" dirty="0"/>
                    <a:t>关键词</a:t>
                  </a:r>
                </a:p>
              </p:txBody>
            </p:sp>
          </p:grpSp>
          <p:sp>
            <p:nvSpPr>
              <p:cNvPr id="9" name="文本框 8">
                <a:extLst>
                  <a:ext uri="{FF2B5EF4-FFF2-40B4-BE49-F238E27FC236}">
                    <a16:creationId xmlns:a16="http://schemas.microsoft.com/office/drawing/2014/main" id="{D366989D-6DC9-7690-4835-C5E58297E31A}"/>
                  </a:ext>
                </a:extLst>
              </p:cNvPr>
              <p:cNvSpPr txBox="1"/>
              <p:nvPr/>
            </p:nvSpPr>
            <p:spPr>
              <a:xfrm>
                <a:off x="1290184" y="4903514"/>
                <a:ext cx="2786023" cy="1149610"/>
              </a:xfrm>
              <a:prstGeom prst="rect">
                <a:avLst/>
              </a:prstGeom>
              <a:noFill/>
            </p:spPr>
            <p:txBody>
              <a:bodyPr wrap="square" rtlCol="0">
                <a:spAutoFit/>
              </a:bodyPr>
              <a:lstStyle/>
              <a:p>
                <a:pPr>
                  <a:lnSpc>
                    <a:spcPct val="130000"/>
                  </a:lnSpc>
                </a:pPr>
                <a:r>
                  <a:rPr lang="zh-CN" altLang="en-US" dirty="0"/>
                  <a:t>这里是正文内容这里是正文内容这里是正文内容这里是正文内容</a:t>
                </a:r>
              </a:p>
            </p:txBody>
          </p:sp>
        </p:grpSp>
        <p:grpSp>
          <p:nvGrpSpPr>
            <p:cNvPr id="53" name="组合 52">
              <a:extLst>
                <a:ext uri="{FF2B5EF4-FFF2-40B4-BE49-F238E27FC236}">
                  <a16:creationId xmlns:a16="http://schemas.microsoft.com/office/drawing/2014/main" id="{70795B59-832C-23A3-5302-6952B991B5A0}"/>
                </a:ext>
              </a:extLst>
            </p:cNvPr>
            <p:cNvGrpSpPr/>
            <p:nvPr/>
          </p:nvGrpSpPr>
          <p:grpSpPr>
            <a:xfrm>
              <a:off x="4747781" y="1858600"/>
              <a:ext cx="2786023" cy="4194524"/>
              <a:chOff x="1290184" y="1858600"/>
              <a:chExt cx="2786023" cy="4194524"/>
            </a:xfrm>
          </p:grpSpPr>
          <p:sp>
            <p:nvSpPr>
              <p:cNvPr id="56" name="箭头: 右 45">
                <a:extLst>
                  <a:ext uri="{FF2B5EF4-FFF2-40B4-BE49-F238E27FC236}">
                    <a16:creationId xmlns:a16="http://schemas.microsoft.com/office/drawing/2014/main" id="{76BA3200-746A-74A0-25AC-21263A2FA717}"/>
                  </a:ext>
                </a:extLst>
              </p:cNvPr>
              <p:cNvSpPr/>
              <p:nvPr/>
            </p:nvSpPr>
            <p:spPr>
              <a:xfrm rot="5400000">
                <a:off x="2083327" y="3247711"/>
                <a:ext cx="1199737" cy="1107996"/>
              </a:xfrm>
              <a:custGeom>
                <a:avLst/>
                <a:gdLst>
                  <a:gd name="connsiteX0" fmla="*/ 0 w 1905355"/>
                  <a:gd name="connsiteY0" fmla="*/ 401264 h 1605055"/>
                  <a:gd name="connsiteX1" fmla="*/ 1102828 w 1905355"/>
                  <a:gd name="connsiteY1" fmla="*/ 401264 h 1605055"/>
                  <a:gd name="connsiteX2" fmla="*/ 1102828 w 1905355"/>
                  <a:gd name="connsiteY2" fmla="*/ 0 h 1605055"/>
                  <a:gd name="connsiteX3" fmla="*/ 1905355 w 1905355"/>
                  <a:gd name="connsiteY3" fmla="*/ 802528 h 1605055"/>
                  <a:gd name="connsiteX4" fmla="*/ 1102828 w 1905355"/>
                  <a:gd name="connsiteY4" fmla="*/ 1605055 h 1605055"/>
                  <a:gd name="connsiteX5" fmla="*/ 1102828 w 1905355"/>
                  <a:gd name="connsiteY5" fmla="*/ 1203791 h 1605055"/>
                  <a:gd name="connsiteX6" fmla="*/ 0 w 1905355"/>
                  <a:gd name="connsiteY6" fmla="*/ 1203791 h 1605055"/>
                  <a:gd name="connsiteX7" fmla="*/ 0 w 1905355"/>
                  <a:gd name="connsiteY7" fmla="*/ 401264 h 1605055"/>
                  <a:gd name="connsiteX0" fmla="*/ 5080 w 1905355"/>
                  <a:gd name="connsiteY0" fmla="*/ 0 h 1605111"/>
                  <a:gd name="connsiteX1" fmla="*/ 1102828 w 1905355"/>
                  <a:gd name="connsiteY1" fmla="*/ 401320 h 1605111"/>
                  <a:gd name="connsiteX2" fmla="*/ 1102828 w 1905355"/>
                  <a:gd name="connsiteY2" fmla="*/ 56 h 1605111"/>
                  <a:gd name="connsiteX3" fmla="*/ 1905355 w 1905355"/>
                  <a:gd name="connsiteY3" fmla="*/ 802584 h 1605111"/>
                  <a:gd name="connsiteX4" fmla="*/ 1102828 w 1905355"/>
                  <a:gd name="connsiteY4" fmla="*/ 1605111 h 1605111"/>
                  <a:gd name="connsiteX5" fmla="*/ 1102828 w 1905355"/>
                  <a:gd name="connsiteY5" fmla="*/ 1203847 h 1605111"/>
                  <a:gd name="connsiteX6" fmla="*/ 0 w 1905355"/>
                  <a:gd name="connsiteY6" fmla="*/ 1203847 h 1605111"/>
                  <a:gd name="connsiteX7" fmla="*/ 5080 w 1905355"/>
                  <a:gd name="connsiteY7" fmla="*/ 0 h 1605111"/>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5515" h="1605167">
                    <a:moveTo>
                      <a:pt x="15240" y="0"/>
                    </a:moveTo>
                    <a:cubicBezTo>
                      <a:pt x="370996" y="382693"/>
                      <a:pt x="696272" y="389467"/>
                      <a:pt x="1112988" y="401320"/>
                    </a:cubicBezTo>
                    <a:lnTo>
                      <a:pt x="1112988" y="56"/>
                    </a:lnTo>
                    <a:lnTo>
                      <a:pt x="1915515" y="802584"/>
                    </a:lnTo>
                    <a:lnTo>
                      <a:pt x="1112988" y="1605111"/>
                    </a:lnTo>
                    <a:lnTo>
                      <a:pt x="1112988" y="1203847"/>
                    </a:lnTo>
                    <a:cubicBezTo>
                      <a:pt x="716592" y="1210620"/>
                      <a:pt x="370996" y="1191994"/>
                      <a:pt x="0" y="1605167"/>
                    </a:cubicBezTo>
                    <a:cubicBezTo>
                      <a:pt x="1693" y="1203885"/>
                      <a:pt x="13547" y="401282"/>
                      <a:pt x="15240" y="0"/>
                    </a:cubicBezTo>
                    <a:close/>
                  </a:path>
                </a:pathLst>
              </a:custGeom>
              <a:gradFill>
                <a:gsLst>
                  <a:gs pos="0">
                    <a:schemeClr val="accent2">
                      <a:lumMod val="60000"/>
                      <a:lumOff val="40000"/>
                      <a:alpha val="0"/>
                    </a:schemeClr>
                  </a:gs>
                  <a:gs pos="100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57" name="组合 56">
                <a:extLst>
                  <a:ext uri="{FF2B5EF4-FFF2-40B4-BE49-F238E27FC236}">
                    <a16:creationId xmlns:a16="http://schemas.microsoft.com/office/drawing/2014/main" id="{452653A9-9F69-EEC9-3C9F-4598353ACEEC}"/>
                  </a:ext>
                </a:extLst>
              </p:cNvPr>
              <p:cNvGrpSpPr/>
              <p:nvPr/>
            </p:nvGrpSpPr>
            <p:grpSpPr>
              <a:xfrm>
                <a:off x="1613995" y="1858600"/>
                <a:ext cx="2138400" cy="2138400"/>
                <a:chOff x="1506955" y="1858600"/>
                <a:chExt cx="2138400" cy="2138400"/>
              </a:xfrm>
            </p:grpSpPr>
            <p:sp>
              <p:nvSpPr>
                <p:cNvPr id="68" name="椭圆 67">
                  <a:extLst>
                    <a:ext uri="{FF2B5EF4-FFF2-40B4-BE49-F238E27FC236}">
                      <a16:creationId xmlns:a16="http://schemas.microsoft.com/office/drawing/2014/main" id="{3F740D7A-0677-1FF5-0475-AACFEFC87F9D}"/>
                    </a:ext>
                  </a:extLst>
                </p:cNvPr>
                <p:cNvSpPr>
                  <a:spLocks noChangeAspect="1"/>
                </p:cNvSpPr>
                <p:nvPr/>
              </p:nvSpPr>
              <p:spPr>
                <a:xfrm>
                  <a:off x="1506955" y="1858600"/>
                  <a:ext cx="2138400" cy="2138400"/>
                </a:xfrm>
                <a:prstGeom prst="ellipse">
                  <a:avLst/>
                </a:prstGeom>
                <a:gradFill flip="none" rotWithShape="1">
                  <a:gsLst>
                    <a:gs pos="100000">
                      <a:schemeClr val="accent1">
                        <a:lumMod val="60000"/>
                        <a:lumOff val="40000"/>
                        <a:alpha val="50000"/>
                      </a:schemeClr>
                    </a:gs>
                    <a:gs pos="0">
                      <a:schemeClr val="accent1"/>
                    </a:gs>
                  </a:gsLst>
                  <a:path path="circle">
                    <a:fillToRect l="50000" t="50000" r="50000" b="50000"/>
                  </a:path>
                  <a:tileRect/>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69" name="椭圆 68">
                  <a:extLst>
                    <a:ext uri="{FF2B5EF4-FFF2-40B4-BE49-F238E27FC236}">
                      <a16:creationId xmlns:a16="http://schemas.microsoft.com/office/drawing/2014/main" id="{482D2799-99B8-51F0-D48C-EC0AC8915C05}"/>
                    </a:ext>
                  </a:extLst>
                </p:cNvPr>
                <p:cNvSpPr/>
                <p:nvPr/>
              </p:nvSpPr>
              <p:spPr>
                <a:xfrm>
                  <a:off x="1825263" y="2176908"/>
                  <a:ext cx="1501782" cy="1501782"/>
                </a:xfrm>
                <a:prstGeom prst="ellipse">
                  <a:avLst/>
                </a:prstGeom>
                <a:gradFill flip="none" rotWithShape="1">
                  <a:gsLst>
                    <a:gs pos="0">
                      <a:schemeClr val="accent1">
                        <a:lumMod val="60000"/>
                        <a:lumOff val="40000"/>
                      </a:schemeClr>
                    </a:gs>
                    <a:gs pos="100000">
                      <a:schemeClr val="accent1"/>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70" name="文本框 69">
                  <a:extLst>
                    <a:ext uri="{FF2B5EF4-FFF2-40B4-BE49-F238E27FC236}">
                      <a16:creationId xmlns:a16="http://schemas.microsoft.com/office/drawing/2014/main" id="{3040CCAF-944C-CA8D-696A-0A56FDE2BEA2}"/>
                    </a:ext>
                  </a:extLst>
                </p:cNvPr>
                <p:cNvSpPr txBox="1"/>
                <p:nvPr/>
              </p:nvSpPr>
              <p:spPr>
                <a:xfrm>
                  <a:off x="1966758" y="2629837"/>
                  <a:ext cx="1218797" cy="595926"/>
                </a:xfrm>
                <a:prstGeom prst="rect">
                  <a:avLst/>
                </a:prstGeom>
                <a:noFill/>
                <a:effectLst/>
              </p:spPr>
              <p:txBody>
                <a:bodyPr wrap="none" lIns="100584" tIns="50292" rIns="100584" bIns="50292" rtlCol="0">
                  <a:spAutoFit/>
                </a:bodyPr>
                <a:lstStyle/>
                <a:p>
                  <a:pPr algn="ctr">
                    <a:lnSpc>
                      <a:spcPct val="130000"/>
                    </a:lnSpc>
                  </a:pPr>
                  <a:r>
                    <a:rPr lang="zh-CN" altLang="en-US" sz="2640" b="1" i="0" u="none" strike="noStrike" kern="100" baseline="0" dirty="0">
                      <a:solidFill>
                        <a:schemeClr val="bg1"/>
                      </a:solidFill>
                      <a:latin typeface="+mj-ea"/>
                      <a:ea typeface="+mj-ea"/>
                    </a:rPr>
                    <a:t>关键词</a:t>
                  </a:r>
                  <a:endParaRPr lang="zh-CN" altLang="en-US" sz="2640" dirty="0">
                    <a:solidFill>
                      <a:schemeClr val="bg1"/>
                    </a:solidFill>
                    <a:latin typeface="+mj-ea"/>
                    <a:ea typeface="+mj-ea"/>
                  </a:endParaRPr>
                </a:p>
              </p:txBody>
            </p:sp>
          </p:grpSp>
          <p:grpSp>
            <p:nvGrpSpPr>
              <p:cNvPr id="64" name="组合 63">
                <a:extLst>
                  <a:ext uri="{FF2B5EF4-FFF2-40B4-BE49-F238E27FC236}">
                    <a16:creationId xmlns:a16="http://schemas.microsoft.com/office/drawing/2014/main" id="{E78351BF-2A83-A30B-4CFA-43354C19A392}"/>
                  </a:ext>
                </a:extLst>
              </p:cNvPr>
              <p:cNvGrpSpPr/>
              <p:nvPr/>
            </p:nvGrpSpPr>
            <p:grpSpPr>
              <a:xfrm>
                <a:off x="1841410" y="4453686"/>
                <a:ext cx="1683570" cy="449829"/>
                <a:chOff x="1686161" y="4674568"/>
                <a:chExt cx="1683570" cy="449829"/>
              </a:xfrm>
            </p:grpSpPr>
            <p:sp>
              <p:nvSpPr>
                <p:cNvPr id="66" name="矩形: 圆角 65">
                  <a:extLst>
                    <a:ext uri="{FF2B5EF4-FFF2-40B4-BE49-F238E27FC236}">
                      <a16:creationId xmlns:a16="http://schemas.microsoft.com/office/drawing/2014/main" id="{D0471737-21AB-D562-E9D6-399BF788867E}"/>
                    </a:ext>
                  </a:extLst>
                </p:cNvPr>
                <p:cNvSpPr/>
                <p:nvPr/>
              </p:nvSpPr>
              <p:spPr>
                <a:xfrm>
                  <a:off x="1686161" y="4674568"/>
                  <a:ext cx="1683570" cy="449829"/>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CAD291BC-1341-1BC0-07AB-BEEF01335C52}"/>
                    </a:ext>
                  </a:extLst>
                </p:cNvPr>
                <p:cNvSpPr txBox="1"/>
                <p:nvPr/>
              </p:nvSpPr>
              <p:spPr>
                <a:xfrm>
                  <a:off x="2089365" y="4714816"/>
                  <a:ext cx="877163" cy="369332"/>
                </a:xfrm>
                <a:prstGeom prst="rect">
                  <a:avLst/>
                </a:prstGeom>
                <a:noFill/>
              </p:spPr>
              <p:txBody>
                <a:bodyPr wrap="none" rtlCol="0">
                  <a:spAutoFit/>
                </a:bodyPr>
                <a:lstStyle/>
                <a:p>
                  <a:r>
                    <a:rPr lang="zh-CN" altLang="en-US" dirty="0"/>
                    <a:t>关键词</a:t>
                  </a:r>
                </a:p>
              </p:txBody>
            </p:sp>
          </p:grpSp>
          <p:sp>
            <p:nvSpPr>
              <p:cNvPr id="65" name="文本框 64">
                <a:extLst>
                  <a:ext uri="{FF2B5EF4-FFF2-40B4-BE49-F238E27FC236}">
                    <a16:creationId xmlns:a16="http://schemas.microsoft.com/office/drawing/2014/main" id="{3FE30E6C-5139-3E2E-6834-23E3360E2215}"/>
                  </a:ext>
                </a:extLst>
              </p:cNvPr>
              <p:cNvSpPr txBox="1"/>
              <p:nvPr/>
            </p:nvSpPr>
            <p:spPr>
              <a:xfrm>
                <a:off x="1290184" y="4903514"/>
                <a:ext cx="2786023" cy="1149610"/>
              </a:xfrm>
              <a:prstGeom prst="rect">
                <a:avLst/>
              </a:prstGeom>
              <a:noFill/>
            </p:spPr>
            <p:txBody>
              <a:bodyPr wrap="square" rtlCol="0">
                <a:spAutoFit/>
              </a:bodyPr>
              <a:lstStyle/>
              <a:p>
                <a:pPr>
                  <a:lnSpc>
                    <a:spcPct val="130000"/>
                  </a:lnSpc>
                </a:pPr>
                <a:r>
                  <a:rPr lang="zh-CN" altLang="en-US" dirty="0"/>
                  <a:t>这里是正文内容这里是正文内容这里是正文内容这里是正文内容</a:t>
                </a:r>
              </a:p>
            </p:txBody>
          </p:sp>
        </p:grpSp>
        <p:grpSp>
          <p:nvGrpSpPr>
            <p:cNvPr id="71" name="组合 70">
              <a:extLst>
                <a:ext uri="{FF2B5EF4-FFF2-40B4-BE49-F238E27FC236}">
                  <a16:creationId xmlns:a16="http://schemas.microsoft.com/office/drawing/2014/main" id="{5E2E3CF0-A9C9-034F-AD7A-81D4EDB9D334}"/>
                </a:ext>
              </a:extLst>
            </p:cNvPr>
            <p:cNvGrpSpPr/>
            <p:nvPr/>
          </p:nvGrpSpPr>
          <p:grpSpPr>
            <a:xfrm>
              <a:off x="8205378" y="1858600"/>
              <a:ext cx="2786023" cy="4194524"/>
              <a:chOff x="1290184" y="1858600"/>
              <a:chExt cx="2786023" cy="4194524"/>
            </a:xfrm>
          </p:grpSpPr>
          <p:sp>
            <p:nvSpPr>
              <p:cNvPr id="72" name="箭头: 右 45">
                <a:extLst>
                  <a:ext uri="{FF2B5EF4-FFF2-40B4-BE49-F238E27FC236}">
                    <a16:creationId xmlns:a16="http://schemas.microsoft.com/office/drawing/2014/main" id="{0368250F-B0C5-F08D-ECDE-AE0E55ACBDBE}"/>
                  </a:ext>
                </a:extLst>
              </p:cNvPr>
              <p:cNvSpPr/>
              <p:nvPr/>
            </p:nvSpPr>
            <p:spPr>
              <a:xfrm rot="5400000">
                <a:off x="2083327" y="3247711"/>
                <a:ext cx="1199737" cy="1107996"/>
              </a:xfrm>
              <a:custGeom>
                <a:avLst/>
                <a:gdLst>
                  <a:gd name="connsiteX0" fmla="*/ 0 w 1905355"/>
                  <a:gd name="connsiteY0" fmla="*/ 401264 h 1605055"/>
                  <a:gd name="connsiteX1" fmla="*/ 1102828 w 1905355"/>
                  <a:gd name="connsiteY1" fmla="*/ 401264 h 1605055"/>
                  <a:gd name="connsiteX2" fmla="*/ 1102828 w 1905355"/>
                  <a:gd name="connsiteY2" fmla="*/ 0 h 1605055"/>
                  <a:gd name="connsiteX3" fmla="*/ 1905355 w 1905355"/>
                  <a:gd name="connsiteY3" fmla="*/ 802528 h 1605055"/>
                  <a:gd name="connsiteX4" fmla="*/ 1102828 w 1905355"/>
                  <a:gd name="connsiteY4" fmla="*/ 1605055 h 1605055"/>
                  <a:gd name="connsiteX5" fmla="*/ 1102828 w 1905355"/>
                  <a:gd name="connsiteY5" fmla="*/ 1203791 h 1605055"/>
                  <a:gd name="connsiteX6" fmla="*/ 0 w 1905355"/>
                  <a:gd name="connsiteY6" fmla="*/ 1203791 h 1605055"/>
                  <a:gd name="connsiteX7" fmla="*/ 0 w 1905355"/>
                  <a:gd name="connsiteY7" fmla="*/ 401264 h 1605055"/>
                  <a:gd name="connsiteX0" fmla="*/ 5080 w 1905355"/>
                  <a:gd name="connsiteY0" fmla="*/ 0 h 1605111"/>
                  <a:gd name="connsiteX1" fmla="*/ 1102828 w 1905355"/>
                  <a:gd name="connsiteY1" fmla="*/ 401320 h 1605111"/>
                  <a:gd name="connsiteX2" fmla="*/ 1102828 w 1905355"/>
                  <a:gd name="connsiteY2" fmla="*/ 56 h 1605111"/>
                  <a:gd name="connsiteX3" fmla="*/ 1905355 w 1905355"/>
                  <a:gd name="connsiteY3" fmla="*/ 802584 h 1605111"/>
                  <a:gd name="connsiteX4" fmla="*/ 1102828 w 1905355"/>
                  <a:gd name="connsiteY4" fmla="*/ 1605111 h 1605111"/>
                  <a:gd name="connsiteX5" fmla="*/ 1102828 w 1905355"/>
                  <a:gd name="connsiteY5" fmla="*/ 1203847 h 1605111"/>
                  <a:gd name="connsiteX6" fmla="*/ 0 w 1905355"/>
                  <a:gd name="connsiteY6" fmla="*/ 1203847 h 1605111"/>
                  <a:gd name="connsiteX7" fmla="*/ 5080 w 1905355"/>
                  <a:gd name="connsiteY7" fmla="*/ 0 h 1605111"/>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 name="connsiteX0" fmla="*/ 15240 w 1915515"/>
                  <a:gd name="connsiteY0" fmla="*/ 0 h 1605167"/>
                  <a:gd name="connsiteX1" fmla="*/ 1112988 w 1915515"/>
                  <a:gd name="connsiteY1" fmla="*/ 401320 h 1605167"/>
                  <a:gd name="connsiteX2" fmla="*/ 1112988 w 1915515"/>
                  <a:gd name="connsiteY2" fmla="*/ 56 h 1605167"/>
                  <a:gd name="connsiteX3" fmla="*/ 1915515 w 1915515"/>
                  <a:gd name="connsiteY3" fmla="*/ 802584 h 1605167"/>
                  <a:gd name="connsiteX4" fmla="*/ 1112988 w 1915515"/>
                  <a:gd name="connsiteY4" fmla="*/ 1605111 h 1605167"/>
                  <a:gd name="connsiteX5" fmla="*/ 1112988 w 1915515"/>
                  <a:gd name="connsiteY5" fmla="*/ 1203847 h 1605167"/>
                  <a:gd name="connsiteX6" fmla="*/ 0 w 1915515"/>
                  <a:gd name="connsiteY6" fmla="*/ 1605167 h 1605167"/>
                  <a:gd name="connsiteX7" fmla="*/ 15240 w 1915515"/>
                  <a:gd name="connsiteY7" fmla="*/ 0 h 160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5515" h="1605167">
                    <a:moveTo>
                      <a:pt x="15240" y="0"/>
                    </a:moveTo>
                    <a:cubicBezTo>
                      <a:pt x="370996" y="382693"/>
                      <a:pt x="696272" y="389467"/>
                      <a:pt x="1112988" y="401320"/>
                    </a:cubicBezTo>
                    <a:lnTo>
                      <a:pt x="1112988" y="56"/>
                    </a:lnTo>
                    <a:lnTo>
                      <a:pt x="1915515" y="802584"/>
                    </a:lnTo>
                    <a:lnTo>
                      <a:pt x="1112988" y="1605111"/>
                    </a:lnTo>
                    <a:lnTo>
                      <a:pt x="1112988" y="1203847"/>
                    </a:lnTo>
                    <a:cubicBezTo>
                      <a:pt x="716592" y="1210620"/>
                      <a:pt x="370996" y="1191994"/>
                      <a:pt x="0" y="1605167"/>
                    </a:cubicBezTo>
                    <a:cubicBezTo>
                      <a:pt x="1693" y="1203885"/>
                      <a:pt x="13547" y="401282"/>
                      <a:pt x="15240" y="0"/>
                    </a:cubicBezTo>
                    <a:close/>
                  </a:path>
                </a:pathLst>
              </a:custGeom>
              <a:gradFill>
                <a:gsLst>
                  <a:gs pos="0">
                    <a:schemeClr val="accent2">
                      <a:lumMod val="60000"/>
                      <a:lumOff val="40000"/>
                      <a:alpha val="0"/>
                    </a:schemeClr>
                  </a:gs>
                  <a:gs pos="100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73" name="组合 72">
                <a:extLst>
                  <a:ext uri="{FF2B5EF4-FFF2-40B4-BE49-F238E27FC236}">
                    <a16:creationId xmlns:a16="http://schemas.microsoft.com/office/drawing/2014/main" id="{94499D3E-39CD-5A3C-53FB-33D83E816BB1}"/>
                  </a:ext>
                </a:extLst>
              </p:cNvPr>
              <p:cNvGrpSpPr/>
              <p:nvPr/>
            </p:nvGrpSpPr>
            <p:grpSpPr>
              <a:xfrm>
                <a:off x="1613995" y="1858600"/>
                <a:ext cx="2138400" cy="2138400"/>
                <a:chOff x="1506955" y="1858600"/>
                <a:chExt cx="2138400" cy="2138400"/>
              </a:xfrm>
            </p:grpSpPr>
            <p:sp>
              <p:nvSpPr>
                <p:cNvPr id="78" name="椭圆 77">
                  <a:extLst>
                    <a:ext uri="{FF2B5EF4-FFF2-40B4-BE49-F238E27FC236}">
                      <a16:creationId xmlns:a16="http://schemas.microsoft.com/office/drawing/2014/main" id="{DBA8D809-67F5-A8B8-3900-3553A2B060F8}"/>
                    </a:ext>
                  </a:extLst>
                </p:cNvPr>
                <p:cNvSpPr>
                  <a:spLocks noChangeAspect="1"/>
                </p:cNvSpPr>
                <p:nvPr/>
              </p:nvSpPr>
              <p:spPr>
                <a:xfrm>
                  <a:off x="1506955" y="1858600"/>
                  <a:ext cx="2138400" cy="2138400"/>
                </a:xfrm>
                <a:prstGeom prst="ellipse">
                  <a:avLst/>
                </a:prstGeom>
                <a:gradFill flip="none" rotWithShape="1">
                  <a:gsLst>
                    <a:gs pos="100000">
                      <a:schemeClr val="accent1">
                        <a:lumMod val="60000"/>
                        <a:lumOff val="40000"/>
                        <a:alpha val="50000"/>
                      </a:schemeClr>
                    </a:gs>
                    <a:gs pos="0">
                      <a:schemeClr val="accent1"/>
                    </a:gs>
                  </a:gsLst>
                  <a:path path="circle">
                    <a:fillToRect l="50000" t="50000" r="50000" b="50000"/>
                  </a:path>
                  <a:tileRect/>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79" name="椭圆 78">
                  <a:extLst>
                    <a:ext uri="{FF2B5EF4-FFF2-40B4-BE49-F238E27FC236}">
                      <a16:creationId xmlns:a16="http://schemas.microsoft.com/office/drawing/2014/main" id="{5563F0A2-307C-7551-4A6E-6AED58B8C8A5}"/>
                    </a:ext>
                  </a:extLst>
                </p:cNvPr>
                <p:cNvSpPr/>
                <p:nvPr/>
              </p:nvSpPr>
              <p:spPr>
                <a:xfrm>
                  <a:off x="1825263" y="2176908"/>
                  <a:ext cx="1501782" cy="1501782"/>
                </a:xfrm>
                <a:prstGeom prst="ellipse">
                  <a:avLst/>
                </a:prstGeom>
                <a:gradFill flip="none" rotWithShape="1">
                  <a:gsLst>
                    <a:gs pos="0">
                      <a:schemeClr val="accent1">
                        <a:lumMod val="60000"/>
                        <a:lumOff val="40000"/>
                      </a:schemeClr>
                    </a:gs>
                    <a:gs pos="100000">
                      <a:schemeClr val="accent1"/>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80" name="文本框 79">
                  <a:extLst>
                    <a:ext uri="{FF2B5EF4-FFF2-40B4-BE49-F238E27FC236}">
                      <a16:creationId xmlns:a16="http://schemas.microsoft.com/office/drawing/2014/main" id="{1B561E7C-6451-EE09-B73B-B35DF4B189E8}"/>
                    </a:ext>
                  </a:extLst>
                </p:cNvPr>
                <p:cNvSpPr txBox="1"/>
                <p:nvPr/>
              </p:nvSpPr>
              <p:spPr>
                <a:xfrm>
                  <a:off x="1966758" y="2629837"/>
                  <a:ext cx="1218797" cy="595926"/>
                </a:xfrm>
                <a:prstGeom prst="rect">
                  <a:avLst/>
                </a:prstGeom>
                <a:noFill/>
                <a:effectLst/>
              </p:spPr>
              <p:txBody>
                <a:bodyPr wrap="none" lIns="100584" tIns="50292" rIns="100584" bIns="50292" rtlCol="0">
                  <a:spAutoFit/>
                </a:bodyPr>
                <a:lstStyle/>
                <a:p>
                  <a:pPr algn="ctr">
                    <a:lnSpc>
                      <a:spcPct val="130000"/>
                    </a:lnSpc>
                  </a:pPr>
                  <a:r>
                    <a:rPr lang="zh-CN" altLang="en-US" sz="2640" b="1" i="0" u="none" strike="noStrike" kern="100" baseline="0" dirty="0">
                      <a:solidFill>
                        <a:schemeClr val="bg1"/>
                      </a:solidFill>
                      <a:latin typeface="+mj-ea"/>
                      <a:ea typeface="+mj-ea"/>
                    </a:rPr>
                    <a:t>关键词</a:t>
                  </a:r>
                  <a:endParaRPr lang="zh-CN" altLang="en-US" sz="2640" dirty="0">
                    <a:solidFill>
                      <a:schemeClr val="bg1"/>
                    </a:solidFill>
                    <a:latin typeface="+mj-ea"/>
                    <a:ea typeface="+mj-ea"/>
                  </a:endParaRPr>
                </a:p>
              </p:txBody>
            </p:sp>
          </p:grpSp>
          <p:grpSp>
            <p:nvGrpSpPr>
              <p:cNvPr id="74" name="组合 73">
                <a:extLst>
                  <a:ext uri="{FF2B5EF4-FFF2-40B4-BE49-F238E27FC236}">
                    <a16:creationId xmlns:a16="http://schemas.microsoft.com/office/drawing/2014/main" id="{00550F9F-871B-2825-F513-A78310C1BD09}"/>
                  </a:ext>
                </a:extLst>
              </p:cNvPr>
              <p:cNvGrpSpPr/>
              <p:nvPr/>
            </p:nvGrpSpPr>
            <p:grpSpPr>
              <a:xfrm>
                <a:off x="1841410" y="4453686"/>
                <a:ext cx="1683570" cy="449829"/>
                <a:chOff x="1686161" y="4674568"/>
                <a:chExt cx="1683570" cy="449829"/>
              </a:xfrm>
            </p:grpSpPr>
            <p:sp>
              <p:nvSpPr>
                <p:cNvPr id="76" name="矩形: 圆角 75">
                  <a:extLst>
                    <a:ext uri="{FF2B5EF4-FFF2-40B4-BE49-F238E27FC236}">
                      <a16:creationId xmlns:a16="http://schemas.microsoft.com/office/drawing/2014/main" id="{AD967DDE-40C5-F114-88C2-1EAD32E9C08B}"/>
                    </a:ext>
                  </a:extLst>
                </p:cNvPr>
                <p:cNvSpPr/>
                <p:nvPr/>
              </p:nvSpPr>
              <p:spPr>
                <a:xfrm>
                  <a:off x="1686161" y="4674568"/>
                  <a:ext cx="1683570" cy="449829"/>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a16="http://schemas.microsoft.com/office/drawing/2014/main" id="{5B6621B7-6D47-F101-74AB-BB8D77E3795B}"/>
                    </a:ext>
                  </a:extLst>
                </p:cNvPr>
                <p:cNvSpPr txBox="1"/>
                <p:nvPr/>
              </p:nvSpPr>
              <p:spPr>
                <a:xfrm>
                  <a:off x="2089365" y="4714816"/>
                  <a:ext cx="877163" cy="369332"/>
                </a:xfrm>
                <a:prstGeom prst="rect">
                  <a:avLst/>
                </a:prstGeom>
                <a:noFill/>
              </p:spPr>
              <p:txBody>
                <a:bodyPr wrap="none" rtlCol="0">
                  <a:spAutoFit/>
                </a:bodyPr>
                <a:lstStyle/>
                <a:p>
                  <a:r>
                    <a:rPr lang="zh-CN" altLang="en-US" dirty="0"/>
                    <a:t>关键词</a:t>
                  </a:r>
                </a:p>
              </p:txBody>
            </p:sp>
          </p:grpSp>
          <p:sp>
            <p:nvSpPr>
              <p:cNvPr id="75" name="文本框 74">
                <a:extLst>
                  <a:ext uri="{FF2B5EF4-FFF2-40B4-BE49-F238E27FC236}">
                    <a16:creationId xmlns:a16="http://schemas.microsoft.com/office/drawing/2014/main" id="{7BBF46AC-1CBC-4D3B-98B7-609B8EB25D66}"/>
                  </a:ext>
                </a:extLst>
              </p:cNvPr>
              <p:cNvSpPr txBox="1"/>
              <p:nvPr/>
            </p:nvSpPr>
            <p:spPr>
              <a:xfrm>
                <a:off x="1290184" y="4903514"/>
                <a:ext cx="2786023" cy="1149610"/>
              </a:xfrm>
              <a:prstGeom prst="rect">
                <a:avLst/>
              </a:prstGeom>
              <a:noFill/>
            </p:spPr>
            <p:txBody>
              <a:bodyPr wrap="square" rtlCol="0">
                <a:spAutoFit/>
              </a:bodyPr>
              <a:lstStyle/>
              <a:p>
                <a:pPr>
                  <a:lnSpc>
                    <a:spcPct val="130000"/>
                  </a:lnSpc>
                </a:pPr>
                <a:r>
                  <a:rPr lang="zh-CN" altLang="en-US" dirty="0"/>
                  <a:t>这里是正文内容这里是正文内容这里是正文内容这里是正文内容</a:t>
                </a:r>
              </a:p>
            </p:txBody>
          </p:sp>
        </p:grpSp>
      </p:grpSp>
    </p:spTree>
    <p:extLst>
      <p:ext uri="{BB962C8B-B14F-4D97-AF65-F5344CB8AC3E}">
        <p14:creationId xmlns:p14="http://schemas.microsoft.com/office/powerpoint/2010/main" val="708451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a:extLst>
              <a:ext uri="{FF2B5EF4-FFF2-40B4-BE49-F238E27FC236}">
                <a16:creationId xmlns:a16="http://schemas.microsoft.com/office/drawing/2014/main" id="{FA3DC44D-6A72-CE19-98BC-E49110110E30}"/>
              </a:ext>
            </a:extLst>
          </p:cNvPr>
          <p:cNvSpPr>
            <a:spLocks noGrp="1"/>
          </p:cNvSpPr>
          <p:nvPr>
            <p:ph type="title"/>
          </p:nvPr>
        </p:nvSpPr>
        <p:spPr>
          <a:xfrm>
            <a:off x="1609426" y="461375"/>
            <a:ext cx="7238241" cy="765175"/>
          </a:xfrm>
        </p:spPr>
        <p:txBody>
          <a:bodyPr wrap="none">
            <a:normAutofit/>
          </a:bodyPr>
          <a:lstStyle/>
          <a:p>
            <a:r>
              <a:rPr lang="zh-CN" altLang="en-US" sz="3200" dirty="0"/>
              <a:t>在这里输入第一段标题</a:t>
            </a:r>
          </a:p>
        </p:txBody>
      </p:sp>
      <p:sp>
        <p:nvSpPr>
          <p:cNvPr id="20" name="文本框 19">
            <a:extLst>
              <a:ext uri="{FF2B5EF4-FFF2-40B4-BE49-F238E27FC236}">
                <a16:creationId xmlns:a16="http://schemas.microsoft.com/office/drawing/2014/main" id="{AFDA2307-24A2-3889-AFA6-01D1A96D4468}"/>
              </a:ext>
            </a:extLst>
          </p:cNvPr>
          <p:cNvSpPr txBox="1"/>
          <p:nvPr/>
        </p:nvSpPr>
        <p:spPr>
          <a:xfrm>
            <a:off x="1609426" y="180561"/>
            <a:ext cx="1213794"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PART-01</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54" name="文本框 53">
            <a:extLst>
              <a:ext uri="{FF2B5EF4-FFF2-40B4-BE49-F238E27FC236}">
                <a16:creationId xmlns:a16="http://schemas.microsoft.com/office/drawing/2014/main" id="{066958A6-42C1-3DAA-227B-B52BB484244B}"/>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p>
        </p:txBody>
      </p:sp>
      <p:grpSp>
        <p:nvGrpSpPr>
          <p:cNvPr id="15" name="组合 14">
            <a:extLst>
              <a:ext uri="{FF2B5EF4-FFF2-40B4-BE49-F238E27FC236}">
                <a16:creationId xmlns:a16="http://schemas.microsoft.com/office/drawing/2014/main" id="{2139CCB6-ECFB-6505-1726-CB008E49F917}"/>
              </a:ext>
            </a:extLst>
          </p:cNvPr>
          <p:cNvGrpSpPr/>
          <p:nvPr/>
        </p:nvGrpSpPr>
        <p:grpSpPr>
          <a:xfrm>
            <a:off x="3624151" y="1355887"/>
            <a:ext cx="4955750" cy="459250"/>
            <a:chOff x="3624151" y="1355887"/>
            <a:chExt cx="4955750" cy="459250"/>
          </a:xfrm>
        </p:grpSpPr>
        <p:grpSp>
          <p:nvGrpSpPr>
            <p:cNvPr id="55" name="组合 54">
              <a:extLst>
                <a:ext uri="{FF2B5EF4-FFF2-40B4-BE49-F238E27FC236}">
                  <a16:creationId xmlns:a16="http://schemas.microsoft.com/office/drawing/2014/main" id="{DD019AB4-8235-25A9-7BC2-B722277117C5}"/>
                </a:ext>
              </a:extLst>
            </p:cNvPr>
            <p:cNvGrpSpPr/>
            <p:nvPr/>
          </p:nvGrpSpPr>
          <p:grpSpPr>
            <a:xfrm>
              <a:off x="3624151" y="1355887"/>
              <a:ext cx="374523" cy="459250"/>
              <a:chOff x="2474686" y="1355887"/>
              <a:chExt cx="374523" cy="459250"/>
            </a:xfrm>
          </p:grpSpPr>
          <p:sp>
            <p:nvSpPr>
              <p:cNvPr id="58" name="平行四边形 57">
                <a:extLst>
                  <a:ext uri="{FF2B5EF4-FFF2-40B4-BE49-F238E27FC236}">
                    <a16:creationId xmlns:a16="http://schemas.microsoft.com/office/drawing/2014/main" id="{2A9FEB90-B2BC-C8E9-28F5-9776A9E730AC}"/>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59" name="平行四边形 58">
                <a:extLst>
                  <a:ext uri="{FF2B5EF4-FFF2-40B4-BE49-F238E27FC236}">
                    <a16:creationId xmlns:a16="http://schemas.microsoft.com/office/drawing/2014/main" id="{86185CA7-407B-F3F0-699F-FE2BC90B1DBB}"/>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60" name="组合 59">
              <a:extLst>
                <a:ext uri="{FF2B5EF4-FFF2-40B4-BE49-F238E27FC236}">
                  <a16:creationId xmlns:a16="http://schemas.microsoft.com/office/drawing/2014/main" id="{75C048E4-AF1A-D8A0-9708-77C611612588}"/>
                </a:ext>
              </a:extLst>
            </p:cNvPr>
            <p:cNvGrpSpPr/>
            <p:nvPr/>
          </p:nvGrpSpPr>
          <p:grpSpPr>
            <a:xfrm>
              <a:off x="8205378" y="1355887"/>
              <a:ext cx="374523" cy="459250"/>
              <a:chOff x="9218092" y="1355887"/>
              <a:chExt cx="374523" cy="459250"/>
            </a:xfrm>
          </p:grpSpPr>
          <p:sp>
            <p:nvSpPr>
              <p:cNvPr id="61" name="平行四边形 60">
                <a:extLst>
                  <a:ext uri="{FF2B5EF4-FFF2-40B4-BE49-F238E27FC236}">
                    <a16:creationId xmlns:a16="http://schemas.microsoft.com/office/drawing/2014/main" id="{1C3050FE-6D82-C57D-660D-90515ED568AF}"/>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62" name="平行四边形 61">
                <a:extLst>
                  <a:ext uri="{FF2B5EF4-FFF2-40B4-BE49-F238E27FC236}">
                    <a16:creationId xmlns:a16="http://schemas.microsoft.com/office/drawing/2014/main" id="{BF7C9C99-A651-9B62-C48B-E1A6D2B8033E}"/>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63" name="直接连接符 62">
              <a:extLst>
                <a:ext uri="{FF2B5EF4-FFF2-40B4-BE49-F238E27FC236}">
                  <a16:creationId xmlns:a16="http://schemas.microsoft.com/office/drawing/2014/main" id="{1334D041-9691-C8AC-00AC-22A27D246FE4}"/>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2911746B-AA66-AE24-E2CC-5BC9106CB4A5}"/>
              </a:ext>
            </a:extLst>
          </p:cNvPr>
          <p:cNvGrpSpPr/>
          <p:nvPr/>
        </p:nvGrpSpPr>
        <p:grpSpPr>
          <a:xfrm>
            <a:off x="1581179" y="2156496"/>
            <a:ext cx="9029643" cy="3777066"/>
            <a:chOff x="1455982" y="2156496"/>
            <a:chExt cx="9029643" cy="3777066"/>
          </a:xfrm>
        </p:grpSpPr>
        <p:sp>
          <p:nvSpPr>
            <p:cNvPr id="9" name="文本框 8">
              <a:extLst>
                <a:ext uri="{FF2B5EF4-FFF2-40B4-BE49-F238E27FC236}">
                  <a16:creationId xmlns:a16="http://schemas.microsoft.com/office/drawing/2014/main" id="{D366989D-6DC9-7690-4835-C5E58297E31A}"/>
                </a:ext>
              </a:extLst>
            </p:cNvPr>
            <p:cNvSpPr txBox="1"/>
            <p:nvPr/>
          </p:nvSpPr>
          <p:spPr>
            <a:xfrm>
              <a:off x="1455982" y="2772412"/>
              <a:ext cx="2786023" cy="1149610"/>
            </a:xfrm>
            <a:prstGeom prst="rect">
              <a:avLst/>
            </a:prstGeom>
            <a:noFill/>
          </p:spPr>
          <p:txBody>
            <a:bodyPr wrap="square" rtlCol="0">
              <a:spAutoFit/>
            </a:bodyPr>
            <a:lstStyle/>
            <a:p>
              <a:pPr>
                <a:lnSpc>
                  <a:spcPct val="130000"/>
                </a:lnSpc>
              </a:pPr>
              <a:r>
                <a:rPr lang="zh-CN" altLang="en-US" dirty="0"/>
                <a:t>这里是正文内容这里是正文内容这里是正文内容这里是正文内容</a:t>
              </a:r>
            </a:p>
          </p:txBody>
        </p:sp>
        <p:sp>
          <p:nvSpPr>
            <p:cNvPr id="44" name="矩形: 圆角 43">
              <a:extLst>
                <a:ext uri="{FF2B5EF4-FFF2-40B4-BE49-F238E27FC236}">
                  <a16:creationId xmlns:a16="http://schemas.microsoft.com/office/drawing/2014/main" id="{7CEF2555-61E8-9151-B945-23F467480EB6}"/>
                </a:ext>
              </a:extLst>
            </p:cNvPr>
            <p:cNvSpPr/>
            <p:nvPr/>
          </p:nvSpPr>
          <p:spPr>
            <a:xfrm>
              <a:off x="1961758" y="2156496"/>
              <a:ext cx="1774471" cy="615917"/>
            </a:xfrm>
            <a:prstGeom prst="roundRect">
              <a:avLst>
                <a:gd name="adj" fmla="val 50000"/>
              </a:avLst>
            </a:prstGeom>
            <a:gradFill>
              <a:gsLst>
                <a:gs pos="0">
                  <a:schemeClr val="accent1"/>
                </a:gs>
                <a:gs pos="5000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DBA2FDC2-1F85-379D-511D-4FAF7D137250}"/>
                </a:ext>
              </a:extLst>
            </p:cNvPr>
            <p:cNvSpPr txBox="1"/>
            <p:nvPr/>
          </p:nvSpPr>
          <p:spPr>
            <a:xfrm>
              <a:off x="2371940" y="2264399"/>
              <a:ext cx="954107" cy="400110"/>
            </a:xfrm>
            <a:prstGeom prst="rect">
              <a:avLst/>
            </a:prstGeom>
            <a:noFill/>
          </p:spPr>
          <p:txBody>
            <a:bodyPr wrap="none" rtlCol="0">
              <a:spAutoFit/>
            </a:bodyPr>
            <a:lstStyle/>
            <a:p>
              <a:r>
                <a:rPr lang="zh-CN" altLang="en-US" sz="2000" b="1" kern="2200" dirty="0">
                  <a:solidFill>
                    <a:schemeClr val="bg1"/>
                  </a:solidFill>
                  <a:effectLst/>
                  <a:latin typeface="+mj-ea"/>
                  <a:ea typeface="+mj-ea"/>
                  <a:cs typeface="Times New Roman" panose="02020603050405020304" pitchFamily="18" charset="0"/>
                </a:rPr>
                <a:t>关键词</a:t>
              </a:r>
              <a:endParaRPr lang="zh-CN" altLang="en-US" sz="2000" dirty="0">
                <a:solidFill>
                  <a:schemeClr val="bg1"/>
                </a:solidFill>
                <a:latin typeface="+mj-ea"/>
                <a:ea typeface="+mj-ea"/>
              </a:endParaRPr>
            </a:p>
          </p:txBody>
        </p:sp>
        <p:sp>
          <p:nvSpPr>
            <p:cNvPr id="49" name="文本框 48">
              <a:extLst>
                <a:ext uri="{FF2B5EF4-FFF2-40B4-BE49-F238E27FC236}">
                  <a16:creationId xmlns:a16="http://schemas.microsoft.com/office/drawing/2014/main" id="{793C1387-15DC-45B7-2D18-01E230A12AB7}"/>
                </a:ext>
              </a:extLst>
            </p:cNvPr>
            <p:cNvSpPr txBox="1"/>
            <p:nvPr/>
          </p:nvSpPr>
          <p:spPr>
            <a:xfrm>
              <a:off x="4512449" y="2772412"/>
              <a:ext cx="2786023" cy="1149610"/>
            </a:xfrm>
            <a:prstGeom prst="rect">
              <a:avLst/>
            </a:prstGeom>
            <a:noFill/>
          </p:spPr>
          <p:txBody>
            <a:bodyPr wrap="square" rtlCol="0">
              <a:spAutoFit/>
            </a:bodyPr>
            <a:lstStyle/>
            <a:p>
              <a:pPr>
                <a:lnSpc>
                  <a:spcPct val="130000"/>
                </a:lnSpc>
              </a:pPr>
              <a:r>
                <a:rPr lang="zh-CN" altLang="en-US" dirty="0"/>
                <a:t>这里是正文内容这里是正文内容这里是正文内容这里是正文内容</a:t>
              </a:r>
            </a:p>
          </p:txBody>
        </p:sp>
        <p:sp>
          <p:nvSpPr>
            <p:cNvPr id="52" name="矩形: 圆角 51">
              <a:extLst>
                <a:ext uri="{FF2B5EF4-FFF2-40B4-BE49-F238E27FC236}">
                  <a16:creationId xmlns:a16="http://schemas.microsoft.com/office/drawing/2014/main" id="{934A8FFC-E0B7-7C17-1CD8-04FD68C625C3}"/>
                </a:ext>
              </a:extLst>
            </p:cNvPr>
            <p:cNvSpPr/>
            <p:nvPr/>
          </p:nvSpPr>
          <p:spPr>
            <a:xfrm>
              <a:off x="5018225" y="2156496"/>
              <a:ext cx="1774471" cy="615917"/>
            </a:xfrm>
            <a:prstGeom prst="roundRect">
              <a:avLst>
                <a:gd name="adj" fmla="val 50000"/>
              </a:avLst>
            </a:prstGeom>
            <a:gradFill>
              <a:gsLst>
                <a:gs pos="0">
                  <a:schemeClr val="accent1"/>
                </a:gs>
                <a:gs pos="5000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a16="http://schemas.microsoft.com/office/drawing/2014/main" id="{2CB5226D-569A-4D6F-CA1D-CE02CF48107A}"/>
                </a:ext>
              </a:extLst>
            </p:cNvPr>
            <p:cNvSpPr txBox="1"/>
            <p:nvPr/>
          </p:nvSpPr>
          <p:spPr>
            <a:xfrm>
              <a:off x="7699602" y="2772412"/>
              <a:ext cx="2786023" cy="1149610"/>
            </a:xfrm>
            <a:prstGeom prst="rect">
              <a:avLst/>
            </a:prstGeom>
            <a:noFill/>
          </p:spPr>
          <p:txBody>
            <a:bodyPr wrap="square" rtlCol="0">
              <a:spAutoFit/>
            </a:bodyPr>
            <a:lstStyle/>
            <a:p>
              <a:pPr>
                <a:lnSpc>
                  <a:spcPct val="130000"/>
                </a:lnSpc>
              </a:pPr>
              <a:r>
                <a:rPr lang="zh-CN" altLang="en-US" dirty="0"/>
                <a:t>这里是正文内容这里是正文内容这里是正文内容这里是正文内容</a:t>
              </a:r>
            </a:p>
          </p:txBody>
        </p:sp>
        <p:sp>
          <p:nvSpPr>
            <p:cNvPr id="98" name="文本框 97">
              <a:extLst>
                <a:ext uri="{FF2B5EF4-FFF2-40B4-BE49-F238E27FC236}">
                  <a16:creationId xmlns:a16="http://schemas.microsoft.com/office/drawing/2014/main" id="{5C74B705-6F2C-BD33-7CC1-276B67E5000C}"/>
                </a:ext>
              </a:extLst>
            </p:cNvPr>
            <p:cNvSpPr txBox="1"/>
            <p:nvPr/>
          </p:nvSpPr>
          <p:spPr>
            <a:xfrm>
              <a:off x="5428407" y="2264399"/>
              <a:ext cx="954107" cy="400110"/>
            </a:xfrm>
            <a:prstGeom prst="rect">
              <a:avLst/>
            </a:prstGeom>
            <a:noFill/>
          </p:spPr>
          <p:txBody>
            <a:bodyPr wrap="none" rtlCol="0">
              <a:spAutoFit/>
            </a:bodyPr>
            <a:lstStyle/>
            <a:p>
              <a:r>
                <a:rPr lang="zh-CN" altLang="en-US" sz="2000" b="1" kern="2200" dirty="0">
                  <a:solidFill>
                    <a:schemeClr val="bg1"/>
                  </a:solidFill>
                  <a:effectLst/>
                  <a:latin typeface="+mj-ea"/>
                  <a:ea typeface="+mj-ea"/>
                  <a:cs typeface="Times New Roman" panose="02020603050405020304" pitchFamily="18" charset="0"/>
                </a:rPr>
                <a:t>关键词</a:t>
              </a:r>
              <a:endParaRPr lang="zh-CN" altLang="en-US" sz="2000" dirty="0">
                <a:solidFill>
                  <a:schemeClr val="bg1"/>
                </a:solidFill>
                <a:latin typeface="+mj-ea"/>
                <a:ea typeface="+mj-ea"/>
              </a:endParaRPr>
            </a:p>
          </p:txBody>
        </p:sp>
        <p:sp>
          <p:nvSpPr>
            <p:cNvPr id="99" name="矩形: 圆角 98">
              <a:extLst>
                <a:ext uri="{FF2B5EF4-FFF2-40B4-BE49-F238E27FC236}">
                  <a16:creationId xmlns:a16="http://schemas.microsoft.com/office/drawing/2014/main" id="{32CC14F9-6DCA-0842-2D1A-207DB714B75C}"/>
                </a:ext>
              </a:extLst>
            </p:cNvPr>
            <p:cNvSpPr/>
            <p:nvPr/>
          </p:nvSpPr>
          <p:spPr>
            <a:xfrm>
              <a:off x="8205378" y="2156496"/>
              <a:ext cx="1774471" cy="615917"/>
            </a:xfrm>
            <a:prstGeom prst="roundRect">
              <a:avLst>
                <a:gd name="adj" fmla="val 50000"/>
              </a:avLst>
            </a:prstGeom>
            <a:gradFill>
              <a:gsLst>
                <a:gs pos="0">
                  <a:schemeClr val="accent1"/>
                </a:gs>
                <a:gs pos="5000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a:extLst>
                <a:ext uri="{FF2B5EF4-FFF2-40B4-BE49-F238E27FC236}">
                  <a16:creationId xmlns:a16="http://schemas.microsoft.com/office/drawing/2014/main" id="{75B04018-D244-4409-0DBB-D160EC458C4E}"/>
                </a:ext>
              </a:extLst>
            </p:cNvPr>
            <p:cNvSpPr txBox="1"/>
            <p:nvPr/>
          </p:nvSpPr>
          <p:spPr>
            <a:xfrm>
              <a:off x="8615560" y="2264399"/>
              <a:ext cx="954107" cy="400110"/>
            </a:xfrm>
            <a:prstGeom prst="rect">
              <a:avLst/>
            </a:prstGeom>
            <a:noFill/>
          </p:spPr>
          <p:txBody>
            <a:bodyPr wrap="none" rtlCol="0">
              <a:spAutoFit/>
            </a:bodyPr>
            <a:lstStyle/>
            <a:p>
              <a:r>
                <a:rPr lang="zh-CN" altLang="en-US" sz="2000" b="1" kern="2200" dirty="0">
                  <a:solidFill>
                    <a:schemeClr val="bg1"/>
                  </a:solidFill>
                  <a:effectLst/>
                  <a:latin typeface="+mj-ea"/>
                  <a:ea typeface="+mj-ea"/>
                  <a:cs typeface="Times New Roman" panose="02020603050405020304" pitchFamily="18" charset="0"/>
                </a:rPr>
                <a:t>关键词</a:t>
              </a:r>
              <a:endParaRPr lang="zh-CN" altLang="en-US" sz="2000" dirty="0">
                <a:solidFill>
                  <a:schemeClr val="bg1"/>
                </a:solidFill>
                <a:latin typeface="+mj-ea"/>
                <a:ea typeface="+mj-ea"/>
              </a:endParaRPr>
            </a:p>
          </p:txBody>
        </p:sp>
        <p:sp>
          <p:nvSpPr>
            <p:cNvPr id="109" name="文本框 108">
              <a:extLst>
                <a:ext uri="{FF2B5EF4-FFF2-40B4-BE49-F238E27FC236}">
                  <a16:creationId xmlns:a16="http://schemas.microsoft.com/office/drawing/2014/main" id="{EDDF7F3F-E0F4-0A89-FED8-257600900589}"/>
                </a:ext>
              </a:extLst>
            </p:cNvPr>
            <p:cNvSpPr txBox="1"/>
            <p:nvPr/>
          </p:nvSpPr>
          <p:spPr>
            <a:xfrm>
              <a:off x="1455982" y="4783952"/>
              <a:ext cx="2786023" cy="1149610"/>
            </a:xfrm>
            <a:prstGeom prst="rect">
              <a:avLst/>
            </a:prstGeom>
            <a:noFill/>
          </p:spPr>
          <p:txBody>
            <a:bodyPr wrap="square" rtlCol="0">
              <a:spAutoFit/>
            </a:bodyPr>
            <a:lstStyle/>
            <a:p>
              <a:pPr>
                <a:lnSpc>
                  <a:spcPct val="130000"/>
                </a:lnSpc>
              </a:pPr>
              <a:r>
                <a:rPr lang="zh-CN" altLang="en-US" dirty="0"/>
                <a:t>这里是正文内容这里是正文内容这里是正文内容这里是正文内容</a:t>
              </a:r>
            </a:p>
          </p:txBody>
        </p:sp>
        <p:sp>
          <p:nvSpPr>
            <p:cNvPr id="111" name="矩形: 圆角 110">
              <a:extLst>
                <a:ext uri="{FF2B5EF4-FFF2-40B4-BE49-F238E27FC236}">
                  <a16:creationId xmlns:a16="http://schemas.microsoft.com/office/drawing/2014/main" id="{E55A4B84-F588-1384-47A4-26E23B34E2DB}"/>
                </a:ext>
              </a:extLst>
            </p:cNvPr>
            <p:cNvSpPr/>
            <p:nvPr/>
          </p:nvSpPr>
          <p:spPr>
            <a:xfrm>
              <a:off x="1961758" y="4168036"/>
              <a:ext cx="1774471" cy="615917"/>
            </a:xfrm>
            <a:prstGeom prst="roundRect">
              <a:avLst>
                <a:gd name="adj" fmla="val 50000"/>
              </a:avLst>
            </a:prstGeom>
            <a:gradFill>
              <a:gsLst>
                <a:gs pos="0">
                  <a:schemeClr val="accent1"/>
                </a:gs>
                <a:gs pos="5000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文本框 111">
              <a:extLst>
                <a:ext uri="{FF2B5EF4-FFF2-40B4-BE49-F238E27FC236}">
                  <a16:creationId xmlns:a16="http://schemas.microsoft.com/office/drawing/2014/main" id="{2CF04B43-4D70-7C04-875F-ABE9AB1443FB}"/>
                </a:ext>
              </a:extLst>
            </p:cNvPr>
            <p:cNvSpPr txBox="1"/>
            <p:nvPr/>
          </p:nvSpPr>
          <p:spPr>
            <a:xfrm>
              <a:off x="2371940" y="4275939"/>
              <a:ext cx="954107" cy="400110"/>
            </a:xfrm>
            <a:prstGeom prst="rect">
              <a:avLst/>
            </a:prstGeom>
            <a:noFill/>
          </p:spPr>
          <p:txBody>
            <a:bodyPr wrap="none" rtlCol="0">
              <a:spAutoFit/>
            </a:bodyPr>
            <a:lstStyle/>
            <a:p>
              <a:r>
                <a:rPr lang="zh-CN" altLang="en-US" sz="2000" b="1" kern="2200" dirty="0">
                  <a:solidFill>
                    <a:schemeClr val="bg1"/>
                  </a:solidFill>
                  <a:effectLst/>
                  <a:latin typeface="+mj-ea"/>
                  <a:ea typeface="+mj-ea"/>
                  <a:cs typeface="Times New Roman" panose="02020603050405020304" pitchFamily="18" charset="0"/>
                </a:rPr>
                <a:t>关键词</a:t>
              </a:r>
              <a:endParaRPr lang="zh-CN" altLang="en-US" sz="2000" dirty="0">
                <a:solidFill>
                  <a:schemeClr val="bg1"/>
                </a:solidFill>
                <a:latin typeface="+mj-ea"/>
                <a:ea typeface="+mj-ea"/>
              </a:endParaRPr>
            </a:p>
          </p:txBody>
        </p:sp>
        <p:sp>
          <p:nvSpPr>
            <p:cNvPr id="113" name="文本框 112">
              <a:extLst>
                <a:ext uri="{FF2B5EF4-FFF2-40B4-BE49-F238E27FC236}">
                  <a16:creationId xmlns:a16="http://schemas.microsoft.com/office/drawing/2014/main" id="{C713AC38-D335-D8F5-FEAF-013D77C2F891}"/>
                </a:ext>
              </a:extLst>
            </p:cNvPr>
            <p:cNvSpPr txBox="1"/>
            <p:nvPr/>
          </p:nvSpPr>
          <p:spPr>
            <a:xfrm>
              <a:off x="4512449" y="4783952"/>
              <a:ext cx="2786023" cy="1149610"/>
            </a:xfrm>
            <a:prstGeom prst="rect">
              <a:avLst/>
            </a:prstGeom>
            <a:noFill/>
          </p:spPr>
          <p:txBody>
            <a:bodyPr wrap="square" rtlCol="0">
              <a:spAutoFit/>
            </a:bodyPr>
            <a:lstStyle/>
            <a:p>
              <a:pPr>
                <a:lnSpc>
                  <a:spcPct val="130000"/>
                </a:lnSpc>
              </a:pPr>
              <a:r>
                <a:rPr lang="zh-CN" altLang="en-US" dirty="0"/>
                <a:t>这里是正文内容这里是正文内容这里是正文内容这里是正文内容</a:t>
              </a:r>
            </a:p>
          </p:txBody>
        </p:sp>
        <p:sp>
          <p:nvSpPr>
            <p:cNvPr id="114" name="矩形: 圆角 113">
              <a:extLst>
                <a:ext uri="{FF2B5EF4-FFF2-40B4-BE49-F238E27FC236}">
                  <a16:creationId xmlns:a16="http://schemas.microsoft.com/office/drawing/2014/main" id="{5847C794-3216-F0D9-AD0B-2762DEB4D88E}"/>
                </a:ext>
              </a:extLst>
            </p:cNvPr>
            <p:cNvSpPr/>
            <p:nvPr/>
          </p:nvSpPr>
          <p:spPr>
            <a:xfrm>
              <a:off x="5018225" y="4168036"/>
              <a:ext cx="1774471" cy="615917"/>
            </a:xfrm>
            <a:prstGeom prst="roundRect">
              <a:avLst>
                <a:gd name="adj" fmla="val 50000"/>
              </a:avLst>
            </a:prstGeom>
            <a:gradFill>
              <a:gsLst>
                <a:gs pos="0">
                  <a:schemeClr val="accent1"/>
                </a:gs>
                <a:gs pos="5000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文本框 114">
              <a:extLst>
                <a:ext uri="{FF2B5EF4-FFF2-40B4-BE49-F238E27FC236}">
                  <a16:creationId xmlns:a16="http://schemas.microsoft.com/office/drawing/2014/main" id="{D3936751-1A7E-148C-08C4-49002F48462C}"/>
                </a:ext>
              </a:extLst>
            </p:cNvPr>
            <p:cNvSpPr txBox="1"/>
            <p:nvPr/>
          </p:nvSpPr>
          <p:spPr>
            <a:xfrm>
              <a:off x="7699602" y="4783952"/>
              <a:ext cx="2786023" cy="1149610"/>
            </a:xfrm>
            <a:prstGeom prst="rect">
              <a:avLst/>
            </a:prstGeom>
            <a:noFill/>
          </p:spPr>
          <p:txBody>
            <a:bodyPr wrap="square" rtlCol="0">
              <a:spAutoFit/>
            </a:bodyPr>
            <a:lstStyle/>
            <a:p>
              <a:pPr>
                <a:lnSpc>
                  <a:spcPct val="130000"/>
                </a:lnSpc>
              </a:pPr>
              <a:r>
                <a:rPr lang="zh-CN" altLang="en-US" dirty="0"/>
                <a:t>这里是正文内容这里是正文内容这里是正文内容这里是正文内容</a:t>
              </a:r>
            </a:p>
          </p:txBody>
        </p:sp>
        <p:sp>
          <p:nvSpPr>
            <p:cNvPr id="116" name="文本框 115">
              <a:extLst>
                <a:ext uri="{FF2B5EF4-FFF2-40B4-BE49-F238E27FC236}">
                  <a16:creationId xmlns:a16="http://schemas.microsoft.com/office/drawing/2014/main" id="{2F0A2BED-C051-5DD6-05DA-DA1C418AE04D}"/>
                </a:ext>
              </a:extLst>
            </p:cNvPr>
            <p:cNvSpPr txBox="1"/>
            <p:nvPr/>
          </p:nvSpPr>
          <p:spPr>
            <a:xfrm>
              <a:off x="5428407" y="4275939"/>
              <a:ext cx="954107" cy="400110"/>
            </a:xfrm>
            <a:prstGeom prst="rect">
              <a:avLst/>
            </a:prstGeom>
            <a:noFill/>
          </p:spPr>
          <p:txBody>
            <a:bodyPr wrap="none" rtlCol="0">
              <a:spAutoFit/>
            </a:bodyPr>
            <a:lstStyle/>
            <a:p>
              <a:r>
                <a:rPr lang="zh-CN" altLang="en-US" sz="2000" b="1" kern="2200" dirty="0">
                  <a:solidFill>
                    <a:schemeClr val="bg1"/>
                  </a:solidFill>
                  <a:effectLst/>
                  <a:latin typeface="+mj-ea"/>
                  <a:ea typeface="+mj-ea"/>
                  <a:cs typeface="Times New Roman" panose="02020603050405020304" pitchFamily="18" charset="0"/>
                </a:rPr>
                <a:t>关键词</a:t>
              </a:r>
              <a:endParaRPr lang="zh-CN" altLang="en-US" sz="2000" dirty="0">
                <a:solidFill>
                  <a:schemeClr val="bg1"/>
                </a:solidFill>
                <a:latin typeface="+mj-ea"/>
                <a:ea typeface="+mj-ea"/>
              </a:endParaRPr>
            </a:p>
          </p:txBody>
        </p:sp>
        <p:sp>
          <p:nvSpPr>
            <p:cNvPr id="118" name="矩形: 圆角 117">
              <a:extLst>
                <a:ext uri="{FF2B5EF4-FFF2-40B4-BE49-F238E27FC236}">
                  <a16:creationId xmlns:a16="http://schemas.microsoft.com/office/drawing/2014/main" id="{218B4C4D-937F-2A34-60FC-1CD5BCCB22E2}"/>
                </a:ext>
              </a:extLst>
            </p:cNvPr>
            <p:cNvSpPr/>
            <p:nvPr/>
          </p:nvSpPr>
          <p:spPr>
            <a:xfrm>
              <a:off x="8205378" y="4168036"/>
              <a:ext cx="1774471" cy="615917"/>
            </a:xfrm>
            <a:prstGeom prst="roundRect">
              <a:avLst>
                <a:gd name="adj" fmla="val 50000"/>
              </a:avLst>
            </a:prstGeom>
            <a:gradFill>
              <a:gsLst>
                <a:gs pos="0">
                  <a:schemeClr val="accent1"/>
                </a:gs>
                <a:gs pos="5000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文本框 118">
              <a:extLst>
                <a:ext uri="{FF2B5EF4-FFF2-40B4-BE49-F238E27FC236}">
                  <a16:creationId xmlns:a16="http://schemas.microsoft.com/office/drawing/2014/main" id="{710099C6-8523-7FCE-63F1-821E0E61C49D}"/>
                </a:ext>
              </a:extLst>
            </p:cNvPr>
            <p:cNvSpPr txBox="1"/>
            <p:nvPr/>
          </p:nvSpPr>
          <p:spPr>
            <a:xfrm>
              <a:off x="8615560" y="4275939"/>
              <a:ext cx="954107" cy="400110"/>
            </a:xfrm>
            <a:prstGeom prst="rect">
              <a:avLst/>
            </a:prstGeom>
            <a:noFill/>
          </p:spPr>
          <p:txBody>
            <a:bodyPr wrap="none" rtlCol="0">
              <a:spAutoFit/>
            </a:bodyPr>
            <a:lstStyle/>
            <a:p>
              <a:r>
                <a:rPr lang="zh-CN" altLang="en-US" sz="2000" b="1" kern="2200" dirty="0">
                  <a:solidFill>
                    <a:schemeClr val="bg1"/>
                  </a:solidFill>
                  <a:effectLst/>
                  <a:latin typeface="+mj-ea"/>
                  <a:ea typeface="+mj-ea"/>
                  <a:cs typeface="Times New Roman" panose="02020603050405020304" pitchFamily="18" charset="0"/>
                </a:rPr>
                <a:t>关键词</a:t>
              </a:r>
              <a:endParaRPr lang="zh-CN" altLang="en-US" sz="2000" dirty="0">
                <a:solidFill>
                  <a:schemeClr val="bg1"/>
                </a:solidFill>
                <a:latin typeface="+mj-ea"/>
                <a:ea typeface="+mj-ea"/>
              </a:endParaRPr>
            </a:p>
          </p:txBody>
        </p:sp>
      </p:grpSp>
    </p:spTree>
    <p:extLst>
      <p:ext uri="{BB962C8B-B14F-4D97-AF65-F5344CB8AC3E}">
        <p14:creationId xmlns:p14="http://schemas.microsoft.com/office/powerpoint/2010/main" val="307859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14EBCB13-6CF0-5E6F-E986-8AFB6A6F5723}"/>
              </a:ext>
            </a:extLst>
          </p:cNvPr>
          <p:cNvGrpSpPr/>
          <p:nvPr/>
        </p:nvGrpSpPr>
        <p:grpSpPr>
          <a:xfrm>
            <a:off x="5430979" y="1160463"/>
            <a:ext cx="1270466" cy="1270466"/>
            <a:chOff x="5459851" y="1160463"/>
            <a:chExt cx="1270466" cy="1270466"/>
          </a:xfrm>
        </p:grpSpPr>
        <p:sp>
          <p:nvSpPr>
            <p:cNvPr id="8" name="椭圆 7">
              <a:extLst>
                <a:ext uri="{FF2B5EF4-FFF2-40B4-BE49-F238E27FC236}">
                  <a16:creationId xmlns:a16="http://schemas.microsoft.com/office/drawing/2014/main" id="{42FFFFA5-2870-7C4D-9896-0401F43A85F8}"/>
                </a:ext>
              </a:extLst>
            </p:cNvPr>
            <p:cNvSpPr/>
            <p:nvPr/>
          </p:nvSpPr>
          <p:spPr>
            <a:xfrm>
              <a:off x="5459851" y="1160463"/>
              <a:ext cx="1270466" cy="1270466"/>
            </a:xfrm>
            <a:prstGeom prst="ellipse">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AE97643B-86F7-4396-E5F6-88CE49485611}"/>
                </a:ext>
              </a:extLst>
            </p:cNvPr>
            <p:cNvSpPr txBox="1"/>
            <p:nvPr/>
          </p:nvSpPr>
          <p:spPr>
            <a:xfrm>
              <a:off x="5503984" y="1380198"/>
              <a:ext cx="1182201" cy="830997"/>
            </a:xfrm>
            <a:prstGeom prst="rect">
              <a:avLst/>
            </a:prstGeom>
            <a:noFill/>
            <a:effectLst/>
          </p:spPr>
          <p:txBody>
            <a:bodyPr vert="horz" lIns="91440" tIns="45720" rIns="91440" bIns="45720" rtlCol="0">
              <a:spAutoFit/>
            </a:bodyPr>
            <a:lstStyle/>
            <a:p>
              <a:pPr algn="ctr"/>
              <a:r>
                <a:rPr lang="en-US" altLang="zh-CN" sz="4800" b="1" dirty="0">
                  <a:solidFill>
                    <a:srgbClr val="FFD791"/>
                  </a:solidFill>
                  <a:effectLst/>
                  <a:latin typeface="+mj-ea"/>
                  <a:ea typeface="+mj-ea"/>
                </a:rPr>
                <a:t>02</a:t>
              </a:r>
              <a:endParaRPr lang="zh-CN" altLang="en-US" sz="4800" b="1" dirty="0">
                <a:solidFill>
                  <a:srgbClr val="FFD791"/>
                </a:solidFill>
                <a:effectLst/>
                <a:latin typeface="+mj-ea"/>
                <a:ea typeface="+mj-ea"/>
              </a:endParaRPr>
            </a:p>
          </p:txBody>
        </p:sp>
      </p:grpSp>
      <p:sp>
        <p:nvSpPr>
          <p:cNvPr id="10" name="任意多边形: 形状 9">
            <a:extLst>
              <a:ext uri="{FF2B5EF4-FFF2-40B4-BE49-F238E27FC236}">
                <a16:creationId xmlns:a16="http://schemas.microsoft.com/office/drawing/2014/main" id="{D8EC071F-43E1-FF1C-0BD3-D374E924FFC6}"/>
              </a:ext>
            </a:extLst>
          </p:cNvPr>
          <p:cNvSpPr/>
          <p:nvPr/>
        </p:nvSpPr>
        <p:spPr>
          <a:xfrm rot="2700000">
            <a:off x="7028810" y="1576639"/>
            <a:ext cx="398788" cy="398787"/>
          </a:xfrm>
          <a:custGeom>
            <a:avLst/>
            <a:gdLst>
              <a:gd name="connsiteX0" fmla="*/ 0 w 1295156"/>
              <a:gd name="connsiteY0" fmla="*/ 0 h 1295154"/>
              <a:gd name="connsiteX1" fmla="*/ 22318 w 1295156"/>
              <a:gd name="connsiteY1" fmla="*/ 91411 h 1295154"/>
              <a:gd name="connsiteX2" fmla="*/ 463457 w 1295156"/>
              <a:gd name="connsiteY2" fmla="*/ 831697 h 1295154"/>
              <a:gd name="connsiteX3" fmla="*/ 1203743 w 1295156"/>
              <a:gd name="connsiteY3" fmla="*/ 1272835 h 1295154"/>
              <a:gd name="connsiteX4" fmla="*/ 1295156 w 1295156"/>
              <a:gd name="connsiteY4" fmla="*/ 1295154 h 1295154"/>
              <a:gd name="connsiteX5" fmla="*/ 0 w 1295156"/>
              <a:gd name="connsiteY5" fmla="*/ 1295154 h 129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156" h="1295154">
                <a:moveTo>
                  <a:pt x="0" y="0"/>
                </a:moveTo>
                <a:lnTo>
                  <a:pt x="22318" y="91411"/>
                </a:lnTo>
                <a:cubicBezTo>
                  <a:pt x="102525" y="362398"/>
                  <a:pt x="249571" y="617811"/>
                  <a:pt x="463457" y="831697"/>
                </a:cubicBezTo>
                <a:cubicBezTo>
                  <a:pt x="677342" y="1045582"/>
                  <a:pt x="932756" y="1192628"/>
                  <a:pt x="1203743" y="1272835"/>
                </a:cubicBezTo>
                <a:lnTo>
                  <a:pt x="1295156" y="1295154"/>
                </a:lnTo>
                <a:lnTo>
                  <a:pt x="0" y="1295154"/>
                </a:lnTo>
                <a:close/>
              </a:path>
            </a:pathLst>
          </a:custGeom>
          <a:gradFill flip="none" rotWithShape="0">
            <a:gsLst>
              <a:gs pos="0">
                <a:schemeClr val="accent1">
                  <a:lumMod val="60000"/>
                  <a:lumOff val="40000"/>
                </a:schemeClr>
              </a:gs>
              <a:gs pos="10000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CC344B3F-BFCF-71EA-CC31-D811E7011066}"/>
              </a:ext>
            </a:extLst>
          </p:cNvPr>
          <p:cNvSpPr/>
          <p:nvPr/>
        </p:nvSpPr>
        <p:spPr>
          <a:xfrm rot="18900000" flipH="1">
            <a:off x="4706346" y="1597062"/>
            <a:ext cx="397269" cy="397268"/>
          </a:xfrm>
          <a:custGeom>
            <a:avLst/>
            <a:gdLst>
              <a:gd name="connsiteX0" fmla="*/ 0 w 1295156"/>
              <a:gd name="connsiteY0" fmla="*/ 0 h 1295154"/>
              <a:gd name="connsiteX1" fmla="*/ 22318 w 1295156"/>
              <a:gd name="connsiteY1" fmla="*/ 91411 h 1295154"/>
              <a:gd name="connsiteX2" fmla="*/ 463457 w 1295156"/>
              <a:gd name="connsiteY2" fmla="*/ 831697 h 1295154"/>
              <a:gd name="connsiteX3" fmla="*/ 1203743 w 1295156"/>
              <a:gd name="connsiteY3" fmla="*/ 1272835 h 1295154"/>
              <a:gd name="connsiteX4" fmla="*/ 1295156 w 1295156"/>
              <a:gd name="connsiteY4" fmla="*/ 1295154 h 1295154"/>
              <a:gd name="connsiteX5" fmla="*/ 0 w 1295156"/>
              <a:gd name="connsiteY5" fmla="*/ 1295154 h 129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156" h="1295154">
                <a:moveTo>
                  <a:pt x="0" y="0"/>
                </a:moveTo>
                <a:lnTo>
                  <a:pt x="22318" y="91411"/>
                </a:lnTo>
                <a:cubicBezTo>
                  <a:pt x="102525" y="362398"/>
                  <a:pt x="249571" y="617811"/>
                  <a:pt x="463457" y="831697"/>
                </a:cubicBezTo>
                <a:cubicBezTo>
                  <a:pt x="677342" y="1045582"/>
                  <a:pt x="932756" y="1192628"/>
                  <a:pt x="1203743" y="1272835"/>
                </a:cubicBezTo>
                <a:lnTo>
                  <a:pt x="1295156" y="1295154"/>
                </a:lnTo>
                <a:lnTo>
                  <a:pt x="0" y="1295154"/>
                </a:lnTo>
                <a:close/>
              </a:path>
            </a:pathLst>
          </a:custGeom>
          <a:gradFill flip="none" rotWithShape="0">
            <a:gsLst>
              <a:gs pos="0">
                <a:schemeClr val="accent1">
                  <a:lumMod val="60000"/>
                  <a:lumOff val="40000"/>
                </a:schemeClr>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id="{FB75B5A5-6C42-9440-B56F-2510BA94F73D}"/>
              </a:ext>
            </a:extLst>
          </p:cNvPr>
          <p:cNvSpPr txBox="1"/>
          <p:nvPr/>
        </p:nvSpPr>
        <p:spPr>
          <a:xfrm>
            <a:off x="4624069" y="2588202"/>
            <a:ext cx="2886121" cy="369332"/>
          </a:xfrm>
          <a:prstGeom prst="rect">
            <a:avLst/>
          </a:prstGeom>
          <a:noFill/>
        </p:spPr>
        <p:txBody>
          <a:bodyPr wrap="square" rtlCol="0">
            <a:spAutoFit/>
          </a:bodyPr>
          <a:lstStyle/>
          <a:p>
            <a:pPr algn="dist"/>
            <a:r>
              <a:rPr lang="en-US" altLang="zh-CN" dirty="0">
                <a:gradFill>
                  <a:gsLst>
                    <a:gs pos="0">
                      <a:schemeClr val="accent1">
                        <a:lumMod val="60000"/>
                        <a:lumOff val="40000"/>
                      </a:schemeClr>
                    </a:gs>
                    <a:gs pos="100000">
                      <a:schemeClr val="accent1"/>
                    </a:gs>
                  </a:gsLst>
                  <a:lin ang="5400000" scaled="0"/>
                </a:gradFill>
                <a:latin typeface="+mj-ea"/>
                <a:ea typeface="+mj-ea"/>
              </a:rPr>
              <a:t>P-A-R-T</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13" name="文本框 12">
            <a:extLst>
              <a:ext uri="{FF2B5EF4-FFF2-40B4-BE49-F238E27FC236}">
                <a16:creationId xmlns:a16="http://schemas.microsoft.com/office/drawing/2014/main" id="{B1D5FB7F-4838-E771-7532-5D9B2E5ADB7B}"/>
              </a:ext>
            </a:extLst>
          </p:cNvPr>
          <p:cNvSpPr txBox="1"/>
          <p:nvPr/>
        </p:nvSpPr>
        <p:spPr>
          <a:xfrm>
            <a:off x="3405628" y="3114807"/>
            <a:ext cx="5380754" cy="874624"/>
          </a:xfrm>
          <a:prstGeom prst="rect">
            <a:avLst/>
          </a:prstGeom>
          <a:noFill/>
          <a:effectLst/>
        </p:spPr>
        <p:txBody>
          <a:bodyPr wrap="none" lIns="124358" tIns="62179" rIns="124358" bIns="62179" rtlCol="0">
            <a:spAutoFit/>
          </a:bodyPr>
          <a:lstStyle/>
          <a:p>
            <a:pPr algn="ctr">
              <a:lnSpc>
                <a:spcPct val="130000"/>
              </a:lnSpc>
            </a:pPr>
            <a:r>
              <a:rPr lang="zh-CN" altLang="en-US" sz="4000" dirty="0">
                <a:gradFill flip="none" rotWithShape="1">
                  <a:gsLst>
                    <a:gs pos="0">
                      <a:schemeClr val="accent1">
                        <a:lumMod val="60000"/>
                        <a:lumOff val="40000"/>
                      </a:schemeClr>
                    </a:gs>
                    <a:gs pos="100000">
                      <a:schemeClr val="accent1"/>
                    </a:gs>
                  </a:gsLst>
                  <a:lin ang="5400000" scaled="0"/>
                  <a:tileRect/>
                </a:gradFill>
                <a:effectLst>
                  <a:outerShdw blurRad="63500" dist="12700" sx="101000" sy="101000" algn="ctr" rotWithShape="0">
                    <a:schemeClr val="accent1">
                      <a:alpha val="20000"/>
                    </a:schemeClr>
                  </a:outerShdw>
                </a:effectLst>
                <a:latin typeface="+mj-ea"/>
                <a:ea typeface="+mj-ea"/>
              </a:rPr>
              <a:t>在这里输入第一段标题</a:t>
            </a:r>
          </a:p>
        </p:txBody>
      </p:sp>
    </p:spTree>
    <p:extLst>
      <p:ext uri="{BB962C8B-B14F-4D97-AF65-F5344CB8AC3E}">
        <p14:creationId xmlns:p14="http://schemas.microsoft.com/office/powerpoint/2010/main" val="610885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F369B7A3-150D-A5E8-B47D-C84EAFAE95AE}"/>
              </a:ext>
            </a:extLst>
          </p:cNvPr>
          <p:cNvSpPr txBox="1">
            <a:spLocks/>
          </p:cNvSpPr>
          <p:nvPr/>
        </p:nvSpPr>
        <p:spPr>
          <a:xfrm>
            <a:off x="1609426" y="461375"/>
            <a:ext cx="7238241" cy="765175"/>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sz="3200" kern="1200">
                <a:gradFill>
                  <a:gsLst>
                    <a:gs pos="100000">
                      <a:schemeClr val="accent1">
                        <a:lumMod val="75000"/>
                      </a:schemeClr>
                    </a:gs>
                    <a:gs pos="0">
                      <a:schemeClr val="accent1">
                        <a:lumMod val="75000"/>
                        <a:lumOff val="25000"/>
                      </a:schemeClr>
                    </a:gs>
                  </a:gsLst>
                  <a:lin ang="5400000" scaled="0"/>
                </a:gradFill>
                <a:latin typeface="+mj-lt"/>
                <a:ea typeface="+mj-ea"/>
                <a:cs typeface="+mj-cs"/>
              </a:defRPr>
            </a:lvl1pPr>
          </a:lstStyle>
          <a:p>
            <a:r>
              <a:rPr lang="zh-CN" altLang="en-US" dirty="0"/>
              <a:t>在这里输入第一段标题</a:t>
            </a:r>
          </a:p>
        </p:txBody>
      </p:sp>
      <p:sp>
        <p:nvSpPr>
          <p:cNvPr id="7" name="文本框 6">
            <a:extLst>
              <a:ext uri="{FF2B5EF4-FFF2-40B4-BE49-F238E27FC236}">
                <a16:creationId xmlns:a16="http://schemas.microsoft.com/office/drawing/2014/main" id="{2488CB38-30D6-A953-EB97-12D159DB20DC}"/>
              </a:ext>
            </a:extLst>
          </p:cNvPr>
          <p:cNvSpPr txBox="1"/>
          <p:nvPr/>
        </p:nvSpPr>
        <p:spPr>
          <a:xfrm>
            <a:off x="1609426" y="180561"/>
            <a:ext cx="1253869"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PART-02</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74" name="文本框 73">
            <a:extLst>
              <a:ext uri="{FF2B5EF4-FFF2-40B4-BE49-F238E27FC236}">
                <a16:creationId xmlns:a16="http://schemas.microsoft.com/office/drawing/2014/main" id="{CFD52638-1E1A-A3C6-A54D-726A8E1667A5}"/>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p>
        </p:txBody>
      </p:sp>
      <p:grpSp>
        <p:nvGrpSpPr>
          <p:cNvPr id="75" name="组合 74">
            <a:extLst>
              <a:ext uri="{FF2B5EF4-FFF2-40B4-BE49-F238E27FC236}">
                <a16:creationId xmlns:a16="http://schemas.microsoft.com/office/drawing/2014/main" id="{2B442BB7-CC61-8221-670C-B4A53FFC698A}"/>
              </a:ext>
            </a:extLst>
          </p:cNvPr>
          <p:cNvGrpSpPr/>
          <p:nvPr/>
        </p:nvGrpSpPr>
        <p:grpSpPr>
          <a:xfrm>
            <a:off x="3624151" y="1355887"/>
            <a:ext cx="4955750" cy="459250"/>
            <a:chOff x="3624151" y="1355887"/>
            <a:chExt cx="4955750" cy="459250"/>
          </a:xfrm>
        </p:grpSpPr>
        <p:grpSp>
          <p:nvGrpSpPr>
            <p:cNvPr id="76" name="组合 75">
              <a:extLst>
                <a:ext uri="{FF2B5EF4-FFF2-40B4-BE49-F238E27FC236}">
                  <a16:creationId xmlns:a16="http://schemas.microsoft.com/office/drawing/2014/main" id="{720472BD-6519-9A64-CEEB-AB472B4A507D}"/>
                </a:ext>
              </a:extLst>
            </p:cNvPr>
            <p:cNvGrpSpPr/>
            <p:nvPr/>
          </p:nvGrpSpPr>
          <p:grpSpPr>
            <a:xfrm>
              <a:off x="3624151" y="1355887"/>
              <a:ext cx="374523" cy="459250"/>
              <a:chOff x="2474686" y="1355887"/>
              <a:chExt cx="374523" cy="459250"/>
            </a:xfrm>
          </p:grpSpPr>
          <p:sp>
            <p:nvSpPr>
              <p:cNvPr id="81" name="平行四边形 80">
                <a:extLst>
                  <a:ext uri="{FF2B5EF4-FFF2-40B4-BE49-F238E27FC236}">
                    <a16:creationId xmlns:a16="http://schemas.microsoft.com/office/drawing/2014/main" id="{70EA8C93-49CB-2E2F-7439-CE9470697B03}"/>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82" name="平行四边形 81">
                <a:extLst>
                  <a:ext uri="{FF2B5EF4-FFF2-40B4-BE49-F238E27FC236}">
                    <a16:creationId xmlns:a16="http://schemas.microsoft.com/office/drawing/2014/main" id="{E34D8B2A-7230-4258-B150-8240507B7667}"/>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77" name="组合 76">
              <a:extLst>
                <a:ext uri="{FF2B5EF4-FFF2-40B4-BE49-F238E27FC236}">
                  <a16:creationId xmlns:a16="http://schemas.microsoft.com/office/drawing/2014/main" id="{58B5A730-57A0-4557-46F5-D342526DCC56}"/>
                </a:ext>
              </a:extLst>
            </p:cNvPr>
            <p:cNvGrpSpPr/>
            <p:nvPr/>
          </p:nvGrpSpPr>
          <p:grpSpPr>
            <a:xfrm>
              <a:off x="8205378" y="1355887"/>
              <a:ext cx="374523" cy="459250"/>
              <a:chOff x="9218092" y="1355887"/>
              <a:chExt cx="374523" cy="459250"/>
            </a:xfrm>
          </p:grpSpPr>
          <p:sp>
            <p:nvSpPr>
              <p:cNvPr id="79" name="平行四边形 78">
                <a:extLst>
                  <a:ext uri="{FF2B5EF4-FFF2-40B4-BE49-F238E27FC236}">
                    <a16:creationId xmlns:a16="http://schemas.microsoft.com/office/drawing/2014/main" id="{DCFCFF26-E91D-B56F-4DEC-F7C798D595FE}"/>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80" name="平行四边形 79">
                <a:extLst>
                  <a:ext uri="{FF2B5EF4-FFF2-40B4-BE49-F238E27FC236}">
                    <a16:creationId xmlns:a16="http://schemas.microsoft.com/office/drawing/2014/main" id="{A736D996-96F5-997D-59DA-D98A0AAD7F43}"/>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78" name="直接连接符 77">
              <a:extLst>
                <a:ext uri="{FF2B5EF4-FFF2-40B4-BE49-F238E27FC236}">
                  <a16:creationId xmlns:a16="http://schemas.microsoft.com/office/drawing/2014/main" id="{8024D27E-336C-768D-4C88-CDA48EB8ED33}"/>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FF6D0F50-192D-933A-4AF1-B5801930A7E5}"/>
              </a:ext>
            </a:extLst>
          </p:cNvPr>
          <p:cNvGrpSpPr/>
          <p:nvPr/>
        </p:nvGrpSpPr>
        <p:grpSpPr>
          <a:xfrm>
            <a:off x="1549223" y="2174743"/>
            <a:ext cx="9093554" cy="2560135"/>
            <a:chOff x="1356682" y="2541597"/>
            <a:chExt cx="9093554" cy="2560135"/>
          </a:xfrm>
        </p:grpSpPr>
        <p:grpSp>
          <p:nvGrpSpPr>
            <p:cNvPr id="3" name="组合 2">
              <a:extLst>
                <a:ext uri="{FF2B5EF4-FFF2-40B4-BE49-F238E27FC236}">
                  <a16:creationId xmlns:a16="http://schemas.microsoft.com/office/drawing/2014/main" id="{6F74FB96-2733-083B-333C-F62793127B7A}"/>
                </a:ext>
              </a:extLst>
            </p:cNvPr>
            <p:cNvGrpSpPr/>
            <p:nvPr/>
          </p:nvGrpSpPr>
          <p:grpSpPr>
            <a:xfrm>
              <a:off x="1356682" y="2541597"/>
              <a:ext cx="1819983" cy="2560135"/>
              <a:chOff x="1356682" y="2541597"/>
              <a:chExt cx="1819983" cy="2560135"/>
            </a:xfrm>
          </p:grpSpPr>
          <p:sp>
            <p:nvSpPr>
              <p:cNvPr id="32" name="矩形: 圆角 31">
                <a:extLst>
                  <a:ext uri="{FF2B5EF4-FFF2-40B4-BE49-F238E27FC236}">
                    <a16:creationId xmlns:a16="http://schemas.microsoft.com/office/drawing/2014/main" id="{4C51792D-9204-6DE1-7242-60C96418AC34}"/>
                  </a:ext>
                </a:extLst>
              </p:cNvPr>
              <p:cNvSpPr/>
              <p:nvPr/>
            </p:nvSpPr>
            <p:spPr>
              <a:xfrm>
                <a:off x="1503518" y="2541597"/>
                <a:ext cx="1673147" cy="2422825"/>
              </a:xfrm>
              <a:prstGeom prst="roundRect">
                <a:avLst>
                  <a:gd name="adj" fmla="val 3770"/>
                </a:avLst>
              </a:prstGeom>
              <a:gradFill flip="none" rotWithShape="1">
                <a:gsLst>
                  <a:gs pos="0">
                    <a:schemeClr val="accent1">
                      <a:lumMod val="40000"/>
                      <a:lumOff val="60000"/>
                    </a:schemeClr>
                  </a:gs>
                  <a:gs pos="100000">
                    <a:schemeClr val="accent1">
                      <a:lumMod val="60000"/>
                      <a:lumOff val="40000"/>
                    </a:schemeClr>
                  </a:gs>
                </a:gsLst>
                <a:path path="circle">
                  <a:fillToRect r="100000" b="100000"/>
                </a:path>
                <a:tileRect l="-100000" t="-100000"/>
              </a:gradFill>
              <a:ln>
                <a:noFill/>
              </a:ln>
              <a:effectLst>
                <a:outerShdw blurRad="317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a:extLst>
                  <a:ext uri="{FF2B5EF4-FFF2-40B4-BE49-F238E27FC236}">
                    <a16:creationId xmlns:a16="http://schemas.microsoft.com/office/drawing/2014/main" id="{2383E1B2-C970-EA8A-F2FA-4492A297D8C2}"/>
                  </a:ext>
                </a:extLst>
              </p:cNvPr>
              <p:cNvSpPr/>
              <p:nvPr/>
            </p:nvSpPr>
            <p:spPr>
              <a:xfrm>
                <a:off x="1356682" y="2678907"/>
                <a:ext cx="1673147" cy="2422825"/>
              </a:xfrm>
              <a:prstGeom prst="roundRect">
                <a:avLst>
                  <a:gd name="adj" fmla="val 3770"/>
                </a:avLst>
              </a:prstGeom>
              <a:gradFill flip="none" rotWithShape="1">
                <a:gsLst>
                  <a:gs pos="0">
                    <a:schemeClr val="accent2">
                      <a:lumMod val="40000"/>
                      <a:lumOff val="60000"/>
                    </a:schemeClr>
                  </a:gs>
                  <a:gs pos="100000">
                    <a:schemeClr val="accent2">
                      <a:lumMod val="60000"/>
                      <a:lumOff val="40000"/>
                    </a:schemeClr>
                  </a:gs>
                </a:gsLst>
                <a:path path="circle">
                  <a:fillToRect r="100000" b="100000"/>
                </a:path>
                <a:tileRect l="-100000" t="-100000"/>
              </a:gradFill>
              <a:ln>
                <a:noFill/>
              </a:ln>
              <a:effectLst>
                <a:outerShdw blurRad="317500" sx="103000" sy="103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69FF2B5A-C0C3-4713-E0CD-5441830235AB}"/>
                  </a:ext>
                </a:extLst>
              </p:cNvPr>
              <p:cNvGrpSpPr/>
              <p:nvPr/>
            </p:nvGrpSpPr>
            <p:grpSpPr>
              <a:xfrm>
                <a:off x="1523596" y="3111274"/>
                <a:ext cx="1339319" cy="1558091"/>
                <a:chOff x="1506483" y="3177030"/>
                <a:chExt cx="1339319" cy="1558091"/>
              </a:xfrm>
            </p:grpSpPr>
            <p:grpSp>
              <p:nvGrpSpPr>
                <p:cNvPr id="29" name="组合 28">
                  <a:extLst>
                    <a:ext uri="{FF2B5EF4-FFF2-40B4-BE49-F238E27FC236}">
                      <a16:creationId xmlns:a16="http://schemas.microsoft.com/office/drawing/2014/main" id="{C9038442-8BA5-EABE-81FE-0414A50B4C7C}"/>
                    </a:ext>
                  </a:extLst>
                </p:cNvPr>
                <p:cNvGrpSpPr/>
                <p:nvPr/>
              </p:nvGrpSpPr>
              <p:grpSpPr>
                <a:xfrm>
                  <a:off x="1506483" y="3177030"/>
                  <a:ext cx="1315930" cy="369332"/>
                  <a:chOff x="9424052" y="3296088"/>
                  <a:chExt cx="1315930" cy="369332"/>
                </a:xfrm>
              </p:grpSpPr>
              <p:sp>
                <p:nvSpPr>
                  <p:cNvPr id="14" name="文本框 13">
                    <a:extLst>
                      <a:ext uri="{FF2B5EF4-FFF2-40B4-BE49-F238E27FC236}">
                        <a16:creationId xmlns:a16="http://schemas.microsoft.com/office/drawing/2014/main" id="{7300AE1E-18F1-486C-2200-7296D192839E}"/>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19" name="椭圆 18">
                    <a:extLst>
                      <a:ext uri="{FF2B5EF4-FFF2-40B4-BE49-F238E27FC236}">
                        <a16:creationId xmlns:a16="http://schemas.microsoft.com/office/drawing/2014/main" id="{D3E4EFA7-A773-3B52-411F-4E6E085B8874}"/>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a:extLst>
                    <a:ext uri="{FF2B5EF4-FFF2-40B4-BE49-F238E27FC236}">
                      <a16:creationId xmlns:a16="http://schemas.microsoft.com/office/drawing/2014/main" id="{C4902E18-92FA-D36F-D3EA-4EACF2EEF875}"/>
                    </a:ext>
                  </a:extLst>
                </p:cNvPr>
                <p:cNvGrpSpPr/>
                <p:nvPr/>
              </p:nvGrpSpPr>
              <p:grpSpPr>
                <a:xfrm>
                  <a:off x="1529872" y="4365789"/>
                  <a:ext cx="1315930" cy="369332"/>
                  <a:chOff x="9424052" y="3296088"/>
                  <a:chExt cx="1315930" cy="369332"/>
                </a:xfrm>
              </p:grpSpPr>
              <p:sp>
                <p:nvSpPr>
                  <p:cNvPr id="88" name="文本框 87">
                    <a:extLst>
                      <a:ext uri="{FF2B5EF4-FFF2-40B4-BE49-F238E27FC236}">
                        <a16:creationId xmlns:a16="http://schemas.microsoft.com/office/drawing/2014/main" id="{E0742282-B597-9702-6E46-E1F2CA72452D}"/>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89" name="椭圆 88">
                    <a:extLst>
                      <a:ext uri="{FF2B5EF4-FFF2-40B4-BE49-F238E27FC236}">
                        <a16:creationId xmlns:a16="http://schemas.microsoft.com/office/drawing/2014/main" id="{14A1547D-5A05-B20A-89E7-BDFA983B81A4}"/>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a:extLst>
                    <a:ext uri="{FF2B5EF4-FFF2-40B4-BE49-F238E27FC236}">
                      <a16:creationId xmlns:a16="http://schemas.microsoft.com/office/drawing/2014/main" id="{591D00EA-BB2C-B3D4-FA5F-F357A3E67705}"/>
                    </a:ext>
                  </a:extLst>
                </p:cNvPr>
                <p:cNvGrpSpPr/>
                <p:nvPr/>
              </p:nvGrpSpPr>
              <p:grpSpPr>
                <a:xfrm>
                  <a:off x="1506483" y="3771409"/>
                  <a:ext cx="1315930" cy="369332"/>
                  <a:chOff x="9424052" y="3296088"/>
                  <a:chExt cx="1315930" cy="369332"/>
                </a:xfrm>
              </p:grpSpPr>
              <p:sp>
                <p:nvSpPr>
                  <p:cNvPr id="91" name="文本框 90">
                    <a:extLst>
                      <a:ext uri="{FF2B5EF4-FFF2-40B4-BE49-F238E27FC236}">
                        <a16:creationId xmlns:a16="http://schemas.microsoft.com/office/drawing/2014/main" id="{4FA10BA9-4215-AA69-F46E-0454DAAB2D20}"/>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92" name="椭圆 91">
                    <a:extLst>
                      <a:ext uri="{FF2B5EF4-FFF2-40B4-BE49-F238E27FC236}">
                        <a16:creationId xmlns:a16="http://schemas.microsoft.com/office/drawing/2014/main" id="{3A8AFDC0-A481-BAB7-CB80-716867DEB7B6}"/>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4" name="组合 3">
              <a:extLst>
                <a:ext uri="{FF2B5EF4-FFF2-40B4-BE49-F238E27FC236}">
                  <a16:creationId xmlns:a16="http://schemas.microsoft.com/office/drawing/2014/main" id="{D3C1B143-28DA-E729-87AA-8A1476DAAD65}"/>
                </a:ext>
              </a:extLst>
            </p:cNvPr>
            <p:cNvGrpSpPr/>
            <p:nvPr/>
          </p:nvGrpSpPr>
          <p:grpSpPr>
            <a:xfrm>
              <a:off x="3781206" y="2541597"/>
              <a:ext cx="1819983" cy="2560135"/>
              <a:chOff x="3699803" y="2541597"/>
              <a:chExt cx="1819983" cy="2560135"/>
            </a:xfrm>
          </p:grpSpPr>
          <p:sp>
            <p:nvSpPr>
              <p:cNvPr id="93" name="矩形: 圆角 92">
                <a:extLst>
                  <a:ext uri="{FF2B5EF4-FFF2-40B4-BE49-F238E27FC236}">
                    <a16:creationId xmlns:a16="http://schemas.microsoft.com/office/drawing/2014/main" id="{1CC5B8AD-4785-4C39-D8C4-2DCB37B3F611}"/>
                  </a:ext>
                </a:extLst>
              </p:cNvPr>
              <p:cNvSpPr/>
              <p:nvPr/>
            </p:nvSpPr>
            <p:spPr>
              <a:xfrm>
                <a:off x="3846639" y="2541597"/>
                <a:ext cx="1673147" cy="2422825"/>
              </a:xfrm>
              <a:prstGeom prst="roundRect">
                <a:avLst>
                  <a:gd name="adj" fmla="val 3770"/>
                </a:avLst>
              </a:prstGeom>
              <a:gradFill flip="none" rotWithShape="1">
                <a:gsLst>
                  <a:gs pos="0">
                    <a:schemeClr val="accent1">
                      <a:lumMod val="40000"/>
                      <a:lumOff val="60000"/>
                    </a:schemeClr>
                  </a:gs>
                  <a:gs pos="100000">
                    <a:schemeClr val="accent1">
                      <a:lumMod val="60000"/>
                      <a:lumOff val="40000"/>
                    </a:schemeClr>
                  </a:gs>
                </a:gsLst>
                <a:path path="circle">
                  <a:fillToRect r="100000" b="100000"/>
                </a:path>
                <a:tileRect l="-100000" t="-100000"/>
              </a:gradFill>
              <a:ln>
                <a:noFill/>
              </a:ln>
              <a:effectLst>
                <a:outerShdw blurRad="317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圆角 93">
                <a:extLst>
                  <a:ext uri="{FF2B5EF4-FFF2-40B4-BE49-F238E27FC236}">
                    <a16:creationId xmlns:a16="http://schemas.microsoft.com/office/drawing/2014/main" id="{CA79363D-C5CD-972B-80CA-B9021269663A}"/>
                  </a:ext>
                </a:extLst>
              </p:cNvPr>
              <p:cNvSpPr/>
              <p:nvPr/>
            </p:nvSpPr>
            <p:spPr>
              <a:xfrm>
                <a:off x="3699803" y="2678907"/>
                <a:ext cx="1673147" cy="2422825"/>
              </a:xfrm>
              <a:prstGeom prst="roundRect">
                <a:avLst>
                  <a:gd name="adj" fmla="val 3770"/>
                </a:avLst>
              </a:prstGeom>
              <a:gradFill flip="none" rotWithShape="1">
                <a:gsLst>
                  <a:gs pos="0">
                    <a:schemeClr val="accent2">
                      <a:lumMod val="40000"/>
                      <a:lumOff val="60000"/>
                    </a:schemeClr>
                  </a:gs>
                  <a:gs pos="100000">
                    <a:schemeClr val="accent2">
                      <a:lumMod val="60000"/>
                      <a:lumOff val="40000"/>
                    </a:schemeClr>
                  </a:gs>
                </a:gsLst>
                <a:path path="circle">
                  <a:fillToRect r="100000" b="100000"/>
                </a:path>
                <a:tileRect l="-100000" t="-100000"/>
              </a:gradFill>
              <a:ln>
                <a:noFill/>
              </a:ln>
              <a:effectLst>
                <a:outerShdw blurRad="317500" sx="103000" sy="103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a:extLst>
                  <a:ext uri="{FF2B5EF4-FFF2-40B4-BE49-F238E27FC236}">
                    <a16:creationId xmlns:a16="http://schemas.microsoft.com/office/drawing/2014/main" id="{ECB0D05A-BE80-6B3F-BD59-E0B1DC86A334}"/>
                  </a:ext>
                </a:extLst>
              </p:cNvPr>
              <p:cNvGrpSpPr/>
              <p:nvPr/>
            </p:nvGrpSpPr>
            <p:grpSpPr>
              <a:xfrm>
                <a:off x="3866717" y="3111274"/>
                <a:ext cx="1339319" cy="1558091"/>
                <a:chOff x="1506483" y="3177030"/>
                <a:chExt cx="1339319" cy="1558091"/>
              </a:xfrm>
            </p:grpSpPr>
            <p:grpSp>
              <p:nvGrpSpPr>
                <p:cNvPr id="96" name="组合 95">
                  <a:extLst>
                    <a:ext uri="{FF2B5EF4-FFF2-40B4-BE49-F238E27FC236}">
                      <a16:creationId xmlns:a16="http://schemas.microsoft.com/office/drawing/2014/main" id="{9981C447-D7BF-EF5B-D5E8-53DC9633F883}"/>
                    </a:ext>
                  </a:extLst>
                </p:cNvPr>
                <p:cNvGrpSpPr/>
                <p:nvPr/>
              </p:nvGrpSpPr>
              <p:grpSpPr>
                <a:xfrm>
                  <a:off x="1506483" y="3177030"/>
                  <a:ext cx="1315930" cy="369332"/>
                  <a:chOff x="9424052" y="3296088"/>
                  <a:chExt cx="1315930" cy="369332"/>
                </a:xfrm>
              </p:grpSpPr>
              <p:sp>
                <p:nvSpPr>
                  <p:cNvPr id="103" name="文本框 102">
                    <a:extLst>
                      <a:ext uri="{FF2B5EF4-FFF2-40B4-BE49-F238E27FC236}">
                        <a16:creationId xmlns:a16="http://schemas.microsoft.com/office/drawing/2014/main" id="{FE837292-78A7-BB3B-8D58-8E8AD3D65302}"/>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104" name="椭圆 103">
                    <a:extLst>
                      <a:ext uri="{FF2B5EF4-FFF2-40B4-BE49-F238E27FC236}">
                        <a16:creationId xmlns:a16="http://schemas.microsoft.com/office/drawing/2014/main" id="{DF215970-E9A7-5252-C470-FCA173350547}"/>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a:extLst>
                    <a:ext uri="{FF2B5EF4-FFF2-40B4-BE49-F238E27FC236}">
                      <a16:creationId xmlns:a16="http://schemas.microsoft.com/office/drawing/2014/main" id="{8041576D-6CFE-6E63-BEDA-EF1CADA6E213}"/>
                    </a:ext>
                  </a:extLst>
                </p:cNvPr>
                <p:cNvGrpSpPr/>
                <p:nvPr/>
              </p:nvGrpSpPr>
              <p:grpSpPr>
                <a:xfrm>
                  <a:off x="1529872" y="4365789"/>
                  <a:ext cx="1315930" cy="369332"/>
                  <a:chOff x="9424052" y="3296088"/>
                  <a:chExt cx="1315930" cy="369332"/>
                </a:xfrm>
              </p:grpSpPr>
              <p:sp>
                <p:nvSpPr>
                  <p:cNvPr id="101" name="文本框 100">
                    <a:extLst>
                      <a:ext uri="{FF2B5EF4-FFF2-40B4-BE49-F238E27FC236}">
                        <a16:creationId xmlns:a16="http://schemas.microsoft.com/office/drawing/2014/main" id="{5FE4F84A-DB2E-14B0-F994-2246C17304F1}"/>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102" name="椭圆 101">
                    <a:extLst>
                      <a:ext uri="{FF2B5EF4-FFF2-40B4-BE49-F238E27FC236}">
                        <a16:creationId xmlns:a16="http://schemas.microsoft.com/office/drawing/2014/main" id="{25A89AF8-8627-F686-2187-5B9E783D4118}"/>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a:extLst>
                    <a:ext uri="{FF2B5EF4-FFF2-40B4-BE49-F238E27FC236}">
                      <a16:creationId xmlns:a16="http://schemas.microsoft.com/office/drawing/2014/main" id="{43297E33-6E9B-ECEB-7B81-2FF30D883A48}"/>
                    </a:ext>
                  </a:extLst>
                </p:cNvPr>
                <p:cNvGrpSpPr/>
                <p:nvPr/>
              </p:nvGrpSpPr>
              <p:grpSpPr>
                <a:xfrm>
                  <a:off x="1506483" y="3771409"/>
                  <a:ext cx="1315930" cy="369332"/>
                  <a:chOff x="9424052" y="3296088"/>
                  <a:chExt cx="1315930" cy="369332"/>
                </a:xfrm>
              </p:grpSpPr>
              <p:sp>
                <p:nvSpPr>
                  <p:cNvPr id="99" name="文本框 98">
                    <a:extLst>
                      <a:ext uri="{FF2B5EF4-FFF2-40B4-BE49-F238E27FC236}">
                        <a16:creationId xmlns:a16="http://schemas.microsoft.com/office/drawing/2014/main" id="{C445DE21-1A5B-8352-5287-744F5731F9C3}"/>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100" name="椭圆 99">
                    <a:extLst>
                      <a:ext uri="{FF2B5EF4-FFF2-40B4-BE49-F238E27FC236}">
                        <a16:creationId xmlns:a16="http://schemas.microsoft.com/office/drawing/2014/main" id="{605DE2C2-E9F1-1BA9-D828-16DA414F52BC}"/>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 name="组合 4">
              <a:extLst>
                <a:ext uri="{FF2B5EF4-FFF2-40B4-BE49-F238E27FC236}">
                  <a16:creationId xmlns:a16="http://schemas.microsoft.com/office/drawing/2014/main" id="{8290A76A-56B4-71FA-C733-A560C1675F6A}"/>
                </a:ext>
              </a:extLst>
            </p:cNvPr>
            <p:cNvGrpSpPr/>
            <p:nvPr/>
          </p:nvGrpSpPr>
          <p:grpSpPr>
            <a:xfrm>
              <a:off x="6205730" y="2541597"/>
              <a:ext cx="1819983" cy="2560135"/>
              <a:chOff x="6096000" y="2541597"/>
              <a:chExt cx="1819983" cy="2560135"/>
            </a:xfrm>
          </p:grpSpPr>
          <p:sp>
            <p:nvSpPr>
              <p:cNvPr id="105" name="矩形: 圆角 104">
                <a:extLst>
                  <a:ext uri="{FF2B5EF4-FFF2-40B4-BE49-F238E27FC236}">
                    <a16:creationId xmlns:a16="http://schemas.microsoft.com/office/drawing/2014/main" id="{86DA8F68-6320-1FA7-B724-16F58AAD83D6}"/>
                  </a:ext>
                </a:extLst>
              </p:cNvPr>
              <p:cNvSpPr/>
              <p:nvPr/>
            </p:nvSpPr>
            <p:spPr>
              <a:xfrm>
                <a:off x="6242836" y="2541597"/>
                <a:ext cx="1673147" cy="2422825"/>
              </a:xfrm>
              <a:prstGeom prst="roundRect">
                <a:avLst>
                  <a:gd name="adj" fmla="val 3770"/>
                </a:avLst>
              </a:prstGeom>
              <a:gradFill flip="none" rotWithShape="1">
                <a:gsLst>
                  <a:gs pos="0">
                    <a:schemeClr val="accent1">
                      <a:lumMod val="40000"/>
                      <a:lumOff val="60000"/>
                    </a:schemeClr>
                  </a:gs>
                  <a:gs pos="100000">
                    <a:schemeClr val="accent1">
                      <a:lumMod val="60000"/>
                      <a:lumOff val="40000"/>
                    </a:schemeClr>
                  </a:gs>
                </a:gsLst>
                <a:path path="circle">
                  <a:fillToRect r="100000" b="100000"/>
                </a:path>
                <a:tileRect l="-100000" t="-100000"/>
              </a:gradFill>
              <a:ln>
                <a:noFill/>
              </a:ln>
              <a:effectLst>
                <a:outerShdw blurRad="317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圆角 105">
                <a:extLst>
                  <a:ext uri="{FF2B5EF4-FFF2-40B4-BE49-F238E27FC236}">
                    <a16:creationId xmlns:a16="http://schemas.microsoft.com/office/drawing/2014/main" id="{E766523B-AC36-104A-01EC-ED779993E99F}"/>
                  </a:ext>
                </a:extLst>
              </p:cNvPr>
              <p:cNvSpPr/>
              <p:nvPr/>
            </p:nvSpPr>
            <p:spPr>
              <a:xfrm>
                <a:off x="6096000" y="2678907"/>
                <a:ext cx="1673147" cy="2422825"/>
              </a:xfrm>
              <a:prstGeom prst="roundRect">
                <a:avLst>
                  <a:gd name="adj" fmla="val 3770"/>
                </a:avLst>
              </a:prstGeom>
              <a:gradFill flip="none" rotWithShape="1">
                <a:gsLst>
                  <a:gs pos="0">
                    <a:schemeClr val="accent2">
                      <a:lumMod val="40000"/>
                      <a:lumOff val="60000"/>
                    </a:schemeClr>
                  </a:gs>
                  <a:gs pos="100000">
                    <a:schemeClr val="accent2">
                      <a:lumMod val="60000"/>
                      <a:lumOff val="40000"/>
                    </a:schemeClr>
                  </a:gs>
                </a:gsLst>
                <a:path path="circle">
                  <a:fillToRect r="100000" b="100000"/>
                </a:path>
                <a:tileRect l="-100000" t="-100000"/>
              </a:gradFill>
              <a:ln>
                <a:noFill/>
              </a:ln>
              <a:effectLst>
                <a:outerShdw blurRad="317500" sx="103000" sy="103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组合 106">
                <a:extLst>
                  <a:ext uri="{FF2B5EF4-FFF2-40B4-BE49-F238E27FC236}">
                    <a16:creationId xmlns:a16="http://schemas.microsoft.com/office/drawing/2014/main" id="{F9990C40-53E9-6799-D5B2-14FA95B7C895}"/>
                  </a:ext>
                </a:extLst>
              </p:cNvPr>
              <p:cNvGrpSpPr/>
              <p:nvPr/>
            </p:nvGrpSpPr>
            <p:grpSpPr>
              <a:xfrm>
                <a:off x="6262914" y="3111274"/>
                <a:ext cx="1339319" cy="1558091"/>
                <a:chOff x="1506483" y="3177030"/>
                <a:chExt cx="1339319" cy="1558091"/>
              </a:xfrm>
            </p:grpSpPr>
            <p:grpSp>
              <p:nvGrpSpPr>
                <p:cNvPr id="108" name="组合 107">
                  <a:extLst>
                    <a:ext uri="{FF2B5EF4-FFF2-40B4-BE49-F238E27FC236}">
                      <a16:creationId xmlns:a16="http://schemas.microsoft.com/office/drawing/2014/main" id="{80468500-71C8-67EA-7CA3-BCAA2554BAC1}"/>
                    </a:ext>
                  </a:extLst>
                </p:cNvPr>
                <p:cNvGrpSpPr/>
                <p:nvPr/>
              </p:nvGrpSpPr>
              <p:grpSpPr>
                <a:xfrm>
                  <a:off x="1506483" y="3177030"/>
                  <a:ext cx="1315930" cy="369332"/>
                  <a:chOff x="9424052" y="3296088"/>
                  <a:chExt cx="1315930" cy="369332"/>
                </a:xfrm>
              </p:grpSpPr>
              <p:sp>
                <p:nvSpPr>
                  <p:cNvPr id="115" name="文本框 114">
                    <a:extLst>
                      <a:ext uri="{FF2B5EF4-FFF2-40B4-BE49-F238E27FC236}">
                        <a16:creationId xmlns:a16="http://schemas.microsoft.com/office/drawing/2014/main" id="{FE1E0A72-6B36-3290-B704-EAF47EA1EC4E}"/>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116" name="椭圆 115">
                    <a:extLst>
                      <a:ext uri="{FF2B5EF4-FFF2-40B4-BE49-F238E27FC236}">
                        <a16:creationId xmlns:a16="http://schemas.microsoft.com/office/drawing/2014/main" id="{D884E4FF-9AD4-D2D8-4081-211DFDAC29FB}"/>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a:extLst>
                    <a:ext uri="{FF2B5EF4-FFF2-40B4-BE49-F238E27FC236}">
                      <a16:creationId xmlns:a16="http://schemas.microsoft.com/office/drawing/2014/main" id="{D9DEB2B8-01D9-8191-E840-8D86B3F73A2F}"/>
                    </a:ext>
                  </a:extLst>
                </p:cNvPr>
                <p:cNvGrpSpPr/>
                <p:nvPr/>
              </p:nvGrpSpPr>
              <p:grpSpPr>
                <a:xfrm>
                  <a:off x="1529872" y="4365789"/>
                  <a:ext cx="1315930" cy="369332"/>
                  <a:chOff x="9424052" y="3296088"/>
                  <a:chExt cx="1315930" cy="369332"/>
                </a:xfrm>
              </p:grpSpPr>
              <p:sp>
                <p:nvSpPr>
                  <p:cNvPr id="113" name="文本框 112">
                    <a:extLst>
                      <a:ext uri="{FF2B5EF4-FFF2-40B4-BE49-F238E27FC236}">
                        <a16:creationId xmlns:a16="http://schemas.microsoft.com/office/drawing/2014/main" id="{4C31D96A-4CF1-417C-ECF0-AD7B17E84D39}"/>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114" name="椭圆 113">
                    <a:extLst>
                      <a:ext uri="{FF2B5EF4-FFF2-40B4-BE49-F238E27FC236}">
                        <a16:creationId xmlns:a16="http://schemas.microsoft.com/office/drawing/2014/main" id="{E594AA4C-20CE-38C2-96E0-EA26A8D5D84A}"/>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a:extLst>
                    <a:ext uri="{FF2B5EF4-FFF2-40B4-BE49-F238E27FC236}">
                      <a16:creationId xmlns:a16="http://schemas.microsoft.com/office/drawing/2014/main" id="{0E0646B9-6AA2-36FA-281C-01A60C767F3E}"/>
                    </a:ext>
                  </a:extLst>
                </p:cNvPr>
                <p:cNvGrpSpPr/>
                <p:nvPr/>
              </p:nvGrpSpPr>
              <p:grpSpPr>
                <a:xfrm>
                  <a:off x="1506483" y="3771409"/>
                  <a:ext cx="1315930" cy="369332"/>
                  <a:chOff x="9424052" y="3296088"/>
                  <a:chExt cx="1315930" cy="369332"/>
                </a:xfrm>
              </p:grpSpPr>
              <p:sp>
                <p:nvSpPr>
                  <p:cNvPr id="111" name="文本框 110">
                    <a:extLst>
                      <a:ext uri="{FF2B5EF4-FFF2-40B4-BE49-F238E27FC236}">
                        <a16:creationId xmlns:a16="http://schemas.microsoft.com/office/drawing/2014/main" id="{2375DEB3-B7E8-E5B5-1A0B-167BE68ADE41}"/>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112" name="椭圆 111">
                    <a:extLst>
                      <a:ext uri="{FF2B5EF4-FFF2-40B4-BE49-F238E27FC236}">
                        <a16:creationId xmlns:a16="http://schemas.microsoft.com/office/drawing/2014/main" id="{DC9519E0-8FA8-0839-52CE-EA96A65327B3}"/>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8" name="组合 7">
              <a:extLst>
                <a:ext uri="{FF2B5EF4-FFF2-40B4-BE49-F238E27FC236}">
                  <a16:creationId xmlns:a16="http://schemas.microsoft.com/office/drawing/2014/main" id="{86C14822-C7F0-012B-1917-6F427B790CE6}"/>
                </a:ext>
              </a:extLst>
            </p:cNvPr>
            <p:cNvGrpSpPr/>
            <p:nvPr/>
          </p:nvGrpSpPr>
          <p:grpSpPr>
            <a:xfrm>
              <a:off x="8630253" y="2541597"/>
              <a:ext cx="1819983" cy="2560135"/>
              <a:chOff x="8630253" y="2541597"/>
              <a:chExt cx="1819983" cy="2560135"/>
            </a:xfrm>
          </p:grpSpPr>
          <p:sp>
            <p:nvSpPr>
              <p:cNvPr id="117" name="矩形: 圆角 116">
                <a:extLst>
                  <a:ext uri="{FF2B5EF4-FFF2-40B4-BE49-F238E27FC236}">
                    <a16:creationId xmlns:a16="http://schemas.microsoft.com/office/drawing/2014/main" id="{C25D8BA5-976D-F345-8A8B-19517D027431}"/>
                  </a:ext>
                </a:extLst>
              </p:cNvPr>
              <p:cNvSpPr/>
              <p:nvPr/>
            </p:nvSpPr>
            <p:spPr>
              <a:xfrm>
                <a:off x="8777089" y="2541597"/>
                <a:ext cx="1673147" cy="2422825"/>
              </a:xfrm>
              <a:prstGeom prst="roundRect">
                <a:avLst>
                  <a:gd name="adj" fmla="val 3770"/>
                </a:avLst>
              </a:prstGeom>
              <a:gradFill flip="none" rotWithShape="1">
                <a:gsLst>
                  <a:gs pos="0">
                    <a:schemeClr val="accent1">
                      <a:lumMod val="40000"/>
                      <a:lumOff val="60000"/>
                    </a:schemeClr>
                  </a:gs>
                  <a:gs pos="100000">
                    <a:schemeClr val="accent1">
                      <a:lumMod val="60000"/>
                      <a:lumOff val="40000"/>
                    </a:schemeClr>
                  </a:gs>
                </a:gsLst>
                <a:path path="circle">
                  <a:fillToRect r="100000" b="100000"/>
                </a:path>
                <a:tileRect l="-100000" t="-100000"/>
              </a:gradFill>
              <a:ln>
                <a:noFill/>
              </a:ln>
              <a:effectLst>
                <a:outerShdw blurRad="317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圆角 117">
                <a:extLst>
                  <a:ext uri="{FF2B5EF4-FFF2-40B4-BE49-F238E27FC236}">
                    <a16:creationId xmlns:a16="http://schemas.microsoft.com/office/drawing/2014/main" id="{F080C9EA-3FCC-FB83-FF6F-D9A72B614852}"/>
                  </a:ext>
                </a:extLst>
              </p:cNvPr>
              <p:cNvSpPr/>
              <p:nvPr/>
            </p:nvSpPr>
            <p:spPr>
              <a:xfrm>
                <a:off x="8630253" y="2678907"/>
                <a:ext cx="1673147" cy="2422825"/>
              </a:xfrm>
              <a:prstGeom prst="roundRect">
                <a:avLst>
                  <a:gd name="adj" fmla="val 3770"/>
                </a:avLst>
              </a:prstGeom>
              <a:gradFill flip="none" rotWithShape="1">
                <a:gsLst>
                  <a:gs pos="0">
                    <a:schemeClr val="accent2">
                      <a:lumMod val="40000"/>
                      <a:lumOff val="60000"/>
                    </a:schemeClr>
                  </a:gs>
                  <a:gs pos="100000">
                    <a:schemeClr val="accent2">
                      <a:lumMod val="60000"/>
                      <a:lumOff val="40000"/>
                    </a:schemeClr>
                  </a:gs>
                </a:gsLst>
                <a:path path="circle">
                  <a:fillToRect r="100000" b="100000"/>
                </a:path>
                <a:tileRect l="-100000" t="-100000"/>
              </a:gradFill>
              <a:ln>
                <a:noFill/>
              </a:ln>
              <a:effectLst>
                <a:outerShdw blurRad="317500" sx="103000" sy="103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9" name="组合 118">
                <a:extLst>
                  <a:ext uri="{FF2B5EF4-FFF2-40B4-BE49-F238E27FC236}">
                    <a16:creationId xmlns:a16="http://schemas.microsoft.com/office/drawing/2014/main" id="{F54D8F33-AD17-10BD-FDE4-3E33DE1B2A01}"/>
                  </a:ext>
                </a:extLst>
              </p:cNvPr>
              <p:cNvGrpSpPr/>
              <p:nvPr/>
            </p:nvGrpSpPr>
            <p:grpSpPr>
              <a:xfrm>
                <a:off x="8797167" y="3111274"/>
                <a:ext cx="1339319" cy="1558091"/>
                <a:chOff x="1506483" y="3177030"/>
                <a:chExt cx="1339319" cy="1558091"/>
              </a:xfrm>
            </p:grpSpPr>
            <p:grpSp>
              <p:nvGrpSpPr>
                <p:cNvPr id="120" name="组合 119">
                  <a:extLst>
                    <a:ext uri="{FF2B5EF4-FFF2-40B4-BE49-F238E27FC236}">
                      <a16:creationId xmlns:a16="http://schemas.microsoft.com/office/drawing/2014/main" id="{5638803B-A6DA-808B-01E5-AAAE2025F0F1}"/>
                    </a:ext>
                  </a:extLst>
                </p:cNvPr>
                <p:cNvGrpSpPr/>
                <p:nvPr/>
              </p:nvGrpSpPr>
              <p:grpSpPr>
                <a:xfrm>
                  <a:off x="1506483" y="3177030"/>
                  <a:ext cx="1315930" cy="369332"/>
                  <a:chOff x="9424052" y="3296088"/>
                  <a:chExt cx="1315930" cy="369332"/>
                </a:xfrm>
              </p:grpSpPr>
              <p:sp>
                <p:nvSpPr>
                  <p:cNvPr id="127" name="文本框 126">
                    <a:extLst>
                      <a:ext uri="{FF2B5EF4-FFF2-40B4-BE49-F238E27FC236}">
                        <a16:creationId xmlns:a16="http://schemas.microsoft.com/office/drawing/2014/main" id="{87018C7A-C715-7262-CDD0-73B7BF8A69A7}"/>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128" name="椭圆 127">
                    <a:extLst>
                      <a:ext uri="{FF2B5EF4-FFF2-40B4-BE49-F238E27FC236}">
                        <a16:creationId xmlns:a16="http://schemas.microsoft.com/office/drawing/2014/main" id="{2AB52DDD-14E0-CC32-B740-FF8A5DCF05F6}"/>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a:extLst>
                    <a:ext uri="{FF2B5EF4-FFF2-40B4-BE49-F238E27FC236}">
                      <a16:creationId xmlns:a16="http://schemas.microsoft.com/office/drawing/2014/main" id="{7659552C-23F6-BE94-BA06-6C34C7DE737D}"/>
                    </a:ext>
                  </a:extLst>
                </p:cNvPr>
                <p:cNvGrpSpPr/>
                <p:nvPr/>
              </p:nvGrpSpPr>
              <p:grpSpPr>
                <a:xfrm>
                  <a:off x="1529872" y="4365789"/>
                  <a:ext cx="1315930" cy="369332"/>
                  <a:chOff x="9424052" y="3296088"/>
                  <a:chExt cx="1315930" cy="369332"/>
                </a:xfrm>
              </p:grpSpPr>
              <p:sp>
                <p:nvSpPr>
                  <p:cNvPr id="125" name="文本框 124">
                    <a:extLst>
                      <a:ext uri="{FF2B5EF4-FFF2-40B4-BE49-F238E27FC236}">
                        <a16:creationId xmlns:a16="http://schemas.microsoft.com/office/drawing/2014/main" id="{413E305A-BC45-DE2C-3416-FB60FD197C1E}"/>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126" name="椭圆 125">
                    <a:extLst>
                      <a:ext uri="{FF2B5EF4-FFF2-40B4-BE49-F238E27FC236}">
                        <a16:creationId xmlns:a16="http://schemas.microsoft.com/office/drawing/2014/main" id="{F80423B2-E440-7839-9712-4707E583BC21}"/>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a:extLst>
                    <a:ext uri="{FF2B5EF4-FFF2-40B4-BE49-F238E27FC236}">
                      <a16:creationId xmlns:a16="http://schemas.microsoft.com/office/drawing/2014/main" id="{700103F9-02A0-4C87-C840-80E64CA29637}"/>
                    </a:ext>
                  </a:extLst>
                </p:cNvPr>
                <p:cNvGrpSpPr/>
                <p:nvPr/>
              </p:nvGrpSpPr>
              <p:grpSpPr>
                <a:xfrm>
                  <a:off x="1506483" y="3771409"/>
                  <a:ext cx="1315930" cy="369332"/>
                  <a:chOff x="9424052" y="3296088"/>
                  <a:chExt cx="1315930" cy="369332"/>
                </a:xfrm>
              </p:grpSpPr>
              <p:sp>
                <p:nvSpPr>
                  <p:cNvPr id="123" name="文本框 122">
                    <a:extLst>
                      <a:ext uri="{FF2B5EF4-FFF2-40B4-BE49-F238E27FC236}">
                        <a16:creationId xmlns:a16="http://schemas.microsoft.com/office/drawing/2014/main" id="{ED2D757F-0258-2FED-78B1-61F21D2C8D5C}"/>
                      </a:ext>
                    </a:extLst>
                  </p:cNvPr>
                  <p:cNvSpPr txBox="1"/>
                  <p:nvPr/>
                </p:nvSpPr>
                <p:spPr>
                  <a:xfrm>
                    <a:off x="9618831" y="3296088"/>
                    <a:ext cx="1121151" cy="369332"/>
                  </a:xfrm>
                  <a:prstGeom prst="rect">
                    <a:avLst/>
                  </a:prstGeom>
                  <a:noFill/>
                </p:spPr>
                <p:txBody>
                  <a:bodyPr wrap="square" rtlCol="0">
                    <a:spAutoFit/>
                  </a:bodyPr>
                  <a:lstStyle/>
                  <a:p>
                    <a:r>
                      <a:rPr lang="zh-CN" altLang="en-US" b="1" kern="100" dirty="0">
                        <a:solidFill>
                          <a:schemeClr val="accent1"/>
                        </a:solidFill>
                        <a:latin typeface="+mn-ea"/>
                      </a:rPr>
                      <a:t>关键词</a:t>
                    </a:r>
                    <a:endParaRPr lang="en-US" altLang="zh-CN" b="1" i="0" u="none" strike="noStrike" kern="100" baseline="0" dirty="0">
                      <a:solidFill>
                        <a:schemeClr val="accent1"/>
                      </a:solidFill>
                      <a:latin typeface="+mn-ea"/>
                    </a:endParaRPr>
                  </a:p>
                </p:txBody>
              </p:sp>
              <p:sp>
                <p:nvSpPr>
                  <p:cNvPr id="124" name="椭圆 123">
                    <a:extLst>
                      <a:ext uri="{FF2B5EF4-FFF2-40B4-BE49-F238E27FC236}">
                        <a16:creationId xmlns:a16="http://schemas.microsoft.com/office/drawing/2014/main" id="{52A7F079-6124-104C-8317-0BE772943EAC}"/>
                      </a:ext>
                    </a:extLst>
                  </p:cNvPr>
                  <p:cNvSpPr/>
                  <p:nvPr/>
                </p:nvSpPr>
                <p:spPr>
                  <a:xfrm>
                    <a:off x="9424052" y="3413656"/>
                    <a:ext cx="134197" cy="13419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sp>
        <p:nvSpPr>
          <p:cNvPr id="15" name="矩形: 圆角 14">
            <a:extLst>
              <a:ext uri="{FF2B5EF4-FFF2-40B4-BE49-F238E27FC236}">
                <a16:creationId xmlns:a16="http://schemas.microsoft.com/office/drawing/2014/main" id="{93A9EA5C-5EB2-2077-06E3-1ACD0C2F0D4E}"/>
              </a:ext>
            </a:extLst>
          </p:cNvPr>
          <p:cNvSpPr/>
          <p:nvPr/>
        </p:nvSpPr>
        <p:spPr>
          <a:xfrm>
            <a:off x="1549223" y="4889290"/>
            <a:ext cx="9093554" cy="1145749"/>
          </a:xfrm>
          <a:prstGeom prst="roundRect">
            <a:avLst>
              <a:gd name="adj" fmla="val 852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a16="http://schemas.microsoft.com/office/drawing/2014/main" id="{35D3A413-F284-A478-EF26-A4AF9B7EF911}"/>
              </a:ext>
            </a:extLst>
          </p:cNvPr>
          <p:cNvSpPr txBox="1"/>
          <p:nvPr/>
        </p:nvSpPr>
        <p:spPr>
          <a:xfrm>
            <a:off x="1841034" y="5000499"/>
            <a:ext cx="8509933" cy="923330"/>
          </a:xfrm>
          <a:prstGeom prst="rect">
            <a:avLst/>
          </a:prstGeom>
          <a:noFill/>
        </p:spPr>
        <p:txBody>
          <a:bodyPr wrap="square" rtlCol="0">
            <a:spAutoFit/>
          </a:bodyPr>
          <a:lstStyle/>
          <a:p>
            <a:pPr algn="ctr"/>
            <a:r>
              <a:rPr lang="zh-CN" altLang="en-US" dirty="0"/>
              <a:t>请在这里输入正文内容请在这里输入正文内容请在这里输入正文内容请在这里输入正文内容请在这里输入正文内容请在这里输入正文内容请在这里输入正文内容</a:t>
            </a:r>
          </a:p>
          <a:p>
            <a:pPr algn="ctr"/>
            <a:r>
              <a:rPr lang="zh-CN" altLang="en-US" dirty="0"/>
              <a:t>如果觉得没有必要，可以删除这部分内容，包括白色背景</a:t>
            </a:r>
          </a:p>
        </p:txBody>
      </p:sp>
    </p:spTree>
    <p:extLst>
      <p:ext uri="{BB962C8B-B14F-4D97-AF65-F5344CB8AC3E}">
        <p14:creationId xmlns:p14="http://schemas.microsoft.com/office/powerpoint/2010/main" val="3936831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9BC0E87-B12B-F66D-2BA2-DDCEB23A845E}"/>
              </a:ext>
            </a:extLst>
          </p:cNvPr>
          <p:cNvSpPr txBox="1">
            <a:spLocks/>
          </p:cNvSpPr>
          <p:nvPr/>
        </p:nvSpPr>
        <p:spPr>
          <a:xfrm>
            <a:off x="1609426" y="461375"/>
            <a:ext cx="7238241" cy="765175"/>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sz="3200" kern="1200">
                <a:gradFill>
                  <a:gsLst>
                    <a:gs pos="100000">
                      <a:schemeClr val="accent1">
                        <a:lumMod val="75000"/>
                      </a:schemeClr>
                    </a:gs>
                    <a:gs pos="0">
                      <a:schemeClr val="accent1">
                        <a:lumMod val="75000"/>
                        <a:lumOff val="25000"/>
                      </a:schemeClr>
                    </a:gs>
                  </a:gsLst>
                  <a:lin ang="5400000" scaled="0"/>
                </a:gradFill>
                <a:latin typeface="+mj-lt"/>
                <a:ea typeface="+mj-ea"/>
                <a:cs typeface="+mj-cs"/>
              </a:defRPr>
            </a:lvl1pPr>
          </a:lstStyle>
          <a:p>
            <a:r>
              <a:rPr lang="zh-CN" altLang="en-US" dirty="0"/>
              <a:t>在这里输入第一段标题</a:t>
            </a:r>
          </a:p>
        </p:txBody>
      </p:sp>
      <p:sp>
        <p:nvSpPr>
          <p:cNvPr id="5" name="文本框 4">
            <a:extLst>
              <a:ext uri="{FF2B5EF4-FFF2-40B4-BE49-F238E27FC236}">
                <a16:creationId xmlns:a16="http://schemas.microsoft.com/office/drawing/2014/main" id="{A518A30E-A35E-520D-9A6A-84BB3D62AE34}"/>
              </a:ext>
            </a:extLst>
          </p:cNvPr>
          <p:cNvSpPr txBox="1"/>
          <p:nvPr/>
        </p:nvSpPr>
        <p:spPr>
          <a:xfrm>
            <a:off x="1609426" y="180561"/>
            <a:ext cx="1253869" cy="369332"/>
          </a:xfrm>
          <a:prstGeom prst="rect">
            <a:avLst/>
          </a:prstGeom>
          <a:noFill/>
        </p:spPr>
        <p:txBody>
          <a:bodyPr wrap="none" rtlCol="0">
            <a:spAutoFit/>
          </a:bodyPr>
          <a:lstStyle/>
          <a:p>
            <a:r>
              <a:rPr lang="en-US" altLang="zh-CN" dirty="0">
                <a:gradFill>
                  <a:gsLst>
                    <a:gs pos="0">
                      <a:schemeClr val="accent1">
                        <a:lumMod val="60000"/>
                        <a:lumOff val="40000"/>
                      </a:schemeClr>
                    </a:gs>
                    <a:gs pos="100000">
                      <a:schemeClr val="accent1"/>
                    </a:gs>
                  </a:gsLst>
                  <a:lin ang="5400000" scaled="0"/>
                </a:gradFill>
                <a:latin typeface="+mj-ea"/>
                <a:ea typeface="+mj-ea"/>
              </a:rPr>
              <a:t>PART-02</a:t>
            </a:r>
            <a:endParaRPr lang="zh-CN" altLang="en-US" dirty="0">
              <a:gradFill>
                <a:gsLst>
                  <a:gs pos="0">
                    <a:schemeClr val="accent1">
                      <a:lumMod val="60000"/>
                      <a:lumOff val="40000"/>
                    </a:schemeClr>
                  </a:gs>
                  <a:gs pos="100000">
                    <a:schemeClr val="accent1"/>
                  </a:gs>
                </a:gsLst>
                <a:lin ang="5400000" scaled="0"/>
              </a:gradFill>
              <a:latin typeface="+mj-ea"/>
              <a:ea typeface="+mj-ea"/>
            </a:endParaRPr>
          </a:p>
        </p:txBody>
      </p:sp>
      <p:sp>
        <p:nvSpPr>
          <p:cNvPr id="6" name="文本框 5">
            <a:extLst>
              <a:ext uri="{FF2B5EF4-FFF2-40B4-BE49-F238E27FC236}">
                <a16:creationId xmlns:a16="http://schemas.microsoft.com/office/drawing/2014/main" id="{366BF422-EDFC-1C18-8599-191DA1ED11F7}"/>
              </a:ext>
            </a:extLst>
          </p:cNvPr>
          <p:cNvSpPr txBox="1"/>
          <p:nvPr/>
        </p:nvSpPr>
        <p:spPr>
          <a:xfrm>
            <a:off x="1440085" y="2921726"/>
            <a:ext cx="2520000" cy="307777"/>
          </a:xfrm>
          <a:prstGeom prst="rect">
            <a:avLst/>
          </a:prstGeom>
          <a:noFill/>
        </p:spPr>
        <p:txBody>
          <a:bodyPr wrap="square" rtlCol="0">
            <a:spAutoFit/>
          </a:bodyPr>
          <a:lstStyle/>
          <a:p>
            <a:pPr algn="ctr"/>
            <a:r>
              <a:rPr lang="zh-CN" altLang="en-US" sz="1400" b="1" kern="100" dirty="0">
                <a:latin typeface="+mn-ea"/>
              </a:rPr>
              <a:t>请在这里添加正文内容</a:t>
            </a:r>
            <a:endParaRPr lang="zh-CN" altLang="en-US" sz="1400" dirty="0"/>
          </a:p>
        </p:txBody>
      </p:sp>
      <p:sp>
        <p:nvSpPr>
          <p:cNvPr id="7" name="文本框 6">
            <a:extLst>
              <a:ext uri="{FF2B5EF4-FFF2-40B4-BE49-F238E27FC236}">
                <a16:creationId xmlns:a16="http://schemas.microsoft.com/office/drawing/2014/main" id="{76278FA4-8A70-4882-87C7-9C7F360DA072}"/>
              </a:ext>
            </a:extLst>
          </p:cNvPr>
          <p:cNvSpPr txBox="1"/>
          <p:nvPr/>
        </p:nvSpPr>
        <p:spPr>
          <a:xfrm>
            <a:off x="8028093" y="2921726"/>
            <a:ext cx="2520000" cy="307777"/>
          </a:xfrm>
          <a:prstGeom prst="rect">
            <a:avLst/>
          </a:prstGeom>
          <a:noFill/>
        </p:spPr>
        <p:txBody>
          <a:bodyPr wrap="square" rtlCol="0">
            <a:spAutoFit/>
          </a:bodyPr>
          <a:lstStyle/>
          <a:p>
            <a:pPr algn="ctr"/>
            <a:r>
              <a:rPr lang="zh-CN" altLang="en-US" sz="1400" b="1" kern="100" dirty="0">
                <a:latin typeface="+mn-ea"/>
              </a:rPr>
              <a:t>请在这里添加正文内容</a:t>
            </a:r>
            <a:endParaRPr lang="zh-CN" altLang="en-US" sz="1400" dirty="0"/>
          </a:p>
        </p:txBody>
      </p:sp>
      <p:sp>
        <p:nvSpPr>
          <p:cNvPr id="8" name="文本框 7">
            <a:extLst>
              <a:ext uri="{FF2B5EF4-FFF2-40B4-BE49-F238E27FC236}">
                <a16:creationId xmlns:a16="http://schemas.microsoft.com/office/drawing/2014/main" id="{9BBBC350-5603-1139-955A-0DE7DE687E2F}"/>
              </a:ext>
            </a:extLst>
          </p:cNvPr>
          <p:cNvSpPr txBox="1"/>
          <p:nvPr/>
        </p:nvSpPr>
        <p:spPr>
          <a:xfrm>
            <a:off x="1259856" y="4859948"/>
            <a:ext cx="1980029" cy="307777"/>
          </a:xfrm>
          <a:prstGeom prst="rect">
            <a:avLst/>
          </a:prstGeom>
          <a:noFill/>
        </p:spPr>
        <p:txBody>
          <a:bodyPr wrap="none" rtlCol="0">
            <a:spAutoFit/>
          </a:bodyPr>
          <a:lstStyle/>
          <a:p>
            <a:pPr algn="ctr"/>
            <a:r>
              <a:rPr lang="zh-CN" altLang="en-US" sz="1400" b="1" i="0" u="none" strike="noStrike" kern="100" baseline="0" dirty="0">
                <a:latin typeface="+mn-ea"/>
              </a:rPr>
              <a:t>请在这里添加正文内容</a:t>
            </a:r>
            <a:endParaRPr lang="zh-CN" altLang="en-US" sz="1400" dirty="0"/>
          </a:p>
        </p:txBody>
      </p:sp>
      <p:sp>
        <p:nvSpPr>
          <p:cNvPr id="9" name="文本框 8">
            <a:extLst>
              <a:ext uri="{FF2B5EF4-FFF2-40B4-BE49-F238E27FC236}">
                <a16:creationId xmlns:a16="http://schemas.microsoft.com/office/drawing/2014/main" id="{E80D4F10-1364-CB65-5C87-7AACCBEA6A2D}"/>
              </a:ext>
            </a:extLst>
          </p:cNvPr>
          <p:cNvSpPr txBox="1"/>
          <p:nvPr/>
        </p:nvSpPr>
        <p:spPr>
          <a:xfrm>
            <a:off x="4880563" y="5750580"/>
            <a:ext cx="2520000" cy="307777"/>
          </a:xfrm>
          <a:prstGeom prst="rect">
            <a:avLst/>
          </a:prstGeom>
          <a:noFill/>
        </p:spPr>
        <p:txBody>
          <a:bodyPr wrap="square" rtlCol="0">
            <a:spAutoFit/>
          </a:bodyPr>
          <a:lstStyle/>
          <a:p>
            <a:pPr algn="ctr"/>
            <a:r>
              <a:rPr lang="zh-CN" altLang="en-US" sz="1400" b="1" i="0" u="none" strike="noStrike" kern="100" baseline="0" dirty="0">
                <a:latin typeface="+mn-ea"/>
              </a:rPr>
              <a:t>请在这里添加正文内容</a:t>
            </a:r>
            <a:endParaRPr lang="zh-CN" altLang="en-US" sz="1400" dirty="0"/>
          </a:p>
        </p:txBody>
      </p:sp>
      <p:sp>
        <p:nvSpPr>
          <p:cNvPr id="10" name="文本框 9">
            <a:extLst>
              <a:ext uri="{FF2B5EF4-FFF2-40B4-BE49-F238E27FC236}">
                <a16:creationId xmlns:a16="http://schemas.microsoft.com/office/drawing/2014/main" id="{3A56CB21-4B04-801A-77B7-25D246542D80}"/>
              </a:ext>
            </a:extLst>
          </p:cNvPr>
          <p:cNvSpPr txBox="1"/>
          <p:nvPr/>
        </p:nvSpPr>
        <p:spPr>
          <a:xfrm>
            <a:off x="8709147" y="4859948"/>
            <a:ext cx="2520000" cy="307777"/>
          </a:xfrm>
          <a:prstGeom prst="rect">
            <a:avLst/>
          </a:prstGeom>
          <a:noFill/>
        </p:spPr>
        <p:txBody>
          <a:bodyPr wrap="square" rtlCol="0">
            <a:spAutoFit/>
          </a:bodyPr>
          <a:lstStyle/>
          <a:p>
            <a:pPr algn="ctr"/>
            <a:r>
              <a:rPr lang="zh-CN" altLang="en-US" sz="1400" b="1" i="0" u="none" strike="noStrike" kern="100" baseline="0" dirty="0">
                <a:latin typeface="+mn-ea"/>
              </a:rPr>
              <a:t>请在这里添加正文内容</a:t>
            </a:r>
            <a:endParaRPr lang="zh-CN" altLang="en-US" sz="1400" dirty="0"/>
          </a:p>
        </p:txBody>
      </p:sp>
      <p:sp>
        <p:nvSpPr>
          <p:cNvPr id="27" name="任意多边形: 形状 26">
            <a:extLst>
              <a:ext uri="{FF2B5EF4-FFF2-40B4-BE49-F238E27FC236}">
                <a16:creationId xmlns:a16="http://schemas.microsoft.com/office/drawing/2014/main" id="{6790D0D6-48A4-8DD1-2F16-7C779B98603C}"/>
              </a:ext>
            </a:extLst>
          </p:cNvPr>
          <p:cNvSpPr/>
          <p:nvPr/>
        </p:nvSpPr>
        <p:spPr>
          <a:xfrm>
            <a:off x="1462942" y="2776244"/>
            <a:ext cx="9266116" cy="2359694"/>
          </a:xfrm>
          <a:custGeom>
            <a:avLst/>
            <a:gdLst>
              <a:gd name="connsiteX0" fmla="*/ 4633057 w 9266116"/>
              <a:gd name="connsiteY0" fmla="*/ 408547 h 2359694"/>
              <a:gd name="connsiteX1" fmla="*/ 1134532 w 9266116"/>
              <a:gd name="connsiteY1" fmla="*/ 1179847 h 2359694"/>
              <a:gd name="connsiteX2" fmla="*/ 4633057 w 9266116"/>
              <a:gd name="connsiteY2" fmla="*/ 1951147 h 2359694"/>
              <a:gd name="connsiteX3" fmla="*/ 8131582 w 9266116"/>
              <a:gd name="connsiteY3" fmla="*/ 1179847 h 2359694"/>
              <a:gd name="connsiteX4" fmla="*/ 4633057 w 9266116"/>
              <a:gd name="connsiteY4" fmla="*/ 408547 h 2359694"/>
              <a:gd name="connsiteX5" fmla="*/ 4633058 w 9266116"/>
              <a:gd name="connsiteY5" fmla="*/ 0 h 2359694"/>
              <a:gd name="connsiteX6" fmla="*/ 9266116 w 9266116"/>
              <a:gd name="connsiteY6" fmla="*/ 1179847 h 2359694"/>
              <a:gd name="connsiteX7" fmla="*/ 4633058 w 9266116"/>
              <a:gd name="connsiteY7" fmla="*/ 2359694 h 2359694"/>
              <a:gd name="connsiteX8" fmla="*/ 0 w 9266116"/>
              <a:gd name="connsiteY8" fmla="*/ 1179847 h 2359694"/>
              <a:gd name="connsiteX9" fmla="*/ 4633058 w 9266116"/>
              <a:gd name="connsiteY9" fmla="*/ 0 h 2359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66116" h="2359694">
                <a:moveTo>
                  <a:pt x="4633057" y="408547"/>
                </a:moveTo>
                <a:cubicBezTo>
                  <a:pt x="2700875" y="408547"/>
                  <a:pt x="1134532" y="753870"/>
                  <a:pt x="1134532" y="1179847"/>
                </a:cubicBezTo>
                <a:cubicBezTo>
                  <a:pt x="1134532" y="1605824"/>
                  <a:pt x="2700875" y="1951147"/>
                  <a:pt x="4633057" y="1951147"/>
                </a:cubicBezTo>
                <a:cubicBezTo>
                  <a:pt x="6565239" y="1951147"/>
                  <a:pt x="8131582" y="1605824"/>
                  <a:pt x="8131582" y="1179847"/>
                </a:cubicBezTo>
                <a:cubicBezTo>
                  <a:pt x="8131582" y="753870"/>
                  <a:pt x="6565239" y="408547"/>
                  <a:pt x="4633057" y="408547"/>
                </a:cubicBezTo>
                <a:close/>
                <a:moveTo>
                  <a:pt x="4633058" y="0"/>
                </a:moveTo>
                <a:cubicBezTo>
                  <a:pt x="7191825" y="0"/>
                  <a:pt x="9266116" y="528235"/>
                  <a:pt x="9266116" y="1179847"/>
                </a:cubicBezTo>
                <a:cubicBezTo>
                  <a:pt x="9266116" y="1831459"/>
                  <a:pt x="7191825" y="2359694"/>
                  <a:pt x="4633058" y="2359694"/>
                </a:cubicBezTo>
                <a:cubicBezTo>
                  <a:pt x="2074291" y="2359694"/>
                  <a:pt x="0" y="1831459"/>
                  <a:pt x="0" y="1179847"/>
                </a:cubicBezTo>
                <a:cubicBezTo>
                  <a:pt x="0" y="528235"/>
                  <a:pt x="2074291" y="0"/>
                  <a:pt x="4633058" y="0"/>
                </a:cubicBezTo>
                <a:close/>
              </a:path>
            </a:pathLst>
          </a:custGeom>
          <a:gradFill>
            <a:gsLst>
              <a:gs pos="50000">
                <a:schemeClr val="accent2">
                  <a:lumMod val="20000"/>
                  <a:lumOff val="80000"/>
                </a:schemeClr>
              </a:gs>
              <a:gs pos="0">
                <a:schemeClr val="bg1">
                  <a:alpha val="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9" name="组合 28">
            <a:extLst>
              <a:ext uri="{FF2B5EF4-FFF2-40B4-BE49-F238E27FC236}">
                <a16:creationId xmlns:a16="http://schemas.microsoft.com/office/drawing/2014/main" id="{7422C795-F7AA-A476-BD83-A3517ACDF6B3}"/>
              </a:ext>
            </a:extLst>
          </p:cNvPr>
          <p:cNvGrpSpPr/>
          <p:nvPr/>
        </p:nvGrpSpPr>
        <p:grpSpPr>
          <a:xfrm>
            <a:off x="3759200" y="3293914"/>
            <a:ext cx="4673600" cy="1190171"/>
            <a:chOff x="3759200" y="8912350"/>
            <a:chExt cx="4673600" cy="1190171"/>
          </a:xfrm>
        </p:grpSpPr>
        <p:sp>
          <p:nvSpPr>
            <p:cNvPr id="16" name="椭圆 15">
              <a:extLst>
                <a:ext uri="{FF2B5EF4-FFF2-40B4-BE49-F238E27FC236}">
                  <a16:creationId xmlns:a16="http://schemas.microsoft.com/office/drawing/2014/main" id="{49999A3B-0B3B-B111-D9CC-8204BE7D9F74}"/>
                </a:ext>
              </a:extLst>
            </p:cNvPr>
            <p:cNvSpPr/>
            <p:nvPr/>
          </p:nvSpPr>
          <p:spPr>
            <a:xfrm>
              <a:off x="3759200" y="8912350"/>
              <a:ext cx="4673600" cy="1190171"/>
            </a:xfrm>
            <a:prstGeom prst="ellipse">
              <a:avLst/>
            </a:prstGeom>
            <a:gradFill>
              <a:gsLst>
                <a:gs pos="0">
                  <a:schemeClr val="bg1">
                    <a:alpha val="0"/>
                  </a:schemeClr>
                </a:gs>
                <a:gs pos="100000">
                  <a:schemeClr val="accent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FC6EDE99-E65C-2193-5711-E14326192CE0}"/>
                </a:ext>
              </a:extLst>
            </p:cNvPr>
            <p:cNvSpPr txBox="1"/>
            <p:nvPr/>
          </p:nvSpPr>
          <p:spPr>
            <a:xfrm>
              <a:off x="4409245" y="9293461"/>
              <a:ext cx="3373510" cy="646331"/>
            </a:xfrm>
            <a:prstGeom prst="rect">
              <a:avLst/>
            </a:prstGeom>
            <a:noFill/>
          </p:spPr>
          <p:txBody>
            <a:bodyPr wrap="square" rtlCol="0">
              <a:spAutoFit/>
            </a:bodyPr>
            <a:lstStyle/>
            <a:p>
              <a:pPr algn="ctr"/>
              <a:r>
                <a:rPr lang="zh-CN" altLang="en-US" b="1" kern="100" dirty="0">
                  <a:latin typeface="+mn-ea"/>
                </a:rPr>
                <a:t>请在这里添加正文内容</a:t>
              </a:r>
              <a:endParaRPr lang="en-US" altLang="zh-CN" b="1" kern="100" dirty="0">
                <a:latin typeface="+mn-ea"/>
              </a:endParaRPr>
            </a:p>
            <a:p>
              <a:pPr algn="ctr"/>
              <a:r>
                <a:rPr lang="zh-CN" altLang="en-US" b="1" kern="100" dirty="0">
                  <a:latin typeface="+mn-ea"/>
                </a:rPr>
                <a:t>请在这里添加正文内容</a:t>
              </a:r>
              <a:endParaRPr lang="zh-CN" altLang="en-US" dirty="0">
                <a:latin typeface="+mn-ea"/>
              </a:endParaRPr>
            </a:p>
          </p:txBody>
        </p:sp>
      </p:grpSp>
      <p:grpSp>
        <p:nvGrpSpPr>
          <p:cNvPr id="78" name="组合 77">
            <a:extLst>
              <a:ext uri="{FF2B5EF4-FFF2-40B4-BE49-F238E27FC236}">
                <a16:creationId xmlns:a16="http://schemas.microsoft.com/office/drawing/2014/main" id="{CB72F59D-2BF2-26BA-796F-318C19F80695}"/>
              </a:ext>
            </a:extLst>
          </p:cNvPr>
          <p:cNvGrpSpPr/>
          <p:nvPr/>
        </p:nvGrpSpPr>
        <p:grpSpPr>
          <a:xfrm>
            <a:off x="1930140" y="4090724"/>
            <a:ext cx="639449" cy="720000"/>
            <a:chOff x="2837545" y="3620053"/>
            <a:chExt cx="639449" cy="720000"/>
          </a:xfrm>
        </p:grpSpPr>
        <p:sp>
          <p:nvSpPr>
            <p:cNvPr id="72" name="任意多边形: 形状 71">
              <a:extLst>
                <a:ext uri="{FF2B5EF4-FFF2-40B4-BE49-F238E27FC236}">
                  <a16:creationId xmlns:a16="http://schemas.microsoft.com/office/drawing/2014/main" id="{B3A0F1C0-9C2A-C1B3-24C0-2819B800035A}"/>
                </a:ext>
              </a:extLst>
            </p:cNvPr>
            <p:cNvSpPr>
              <a:spLocks noChangeAspect="1"/>
            </p:cNvSpPr>
            <p:nvPr/>
          </p:nvSpPr>
          <p:spPr>
            <a:xfrm>
              <a:off x="2837545" y="3620053"/>
              <a:ext cx="639449" cy="720000"/>
            </a:xfrm>
            <a:custGeom>
              <a:avLst/>
              <a:gdLst>
                <a:gd name="connsiteX0" fmla="*/ 1246686 w 1246685"/>
                <a:gd name="connsiteY0" fmla="*/ 985052 h 1399603"/>
                <a:gd name="connsiteX1" fmla="*/ 1246686 w 1246685"/>
                <a:gd name="connsiteY1" fmla="*/ 414551 h 1399603"/>
                <a:gd name="connsiteX2" fmla="*/ 1182041 w 1246685"/>
                <a:gd name="connsiteY2" fmla="*/ 302562 h 1399603"/>
                <a:gd name="connsiteX3" fmla="*/ 688010 w 1246685"/>
                <a:gd name="connsiteY3" fmla="*/ 17311 h 1399603"/>
                <a:gd name="connsiteX4" fmla="*/ 558720 w 1246685"/>
                <a:gd name="connsiteY4" fmla="*/ 17311 h 1399603"/>
                <a:gd name="connsiteX5" fmla="*/ 64645 w 1246685"/>
                <a:gd name="connsiteY5" fmla="*/ 302562 h 1399603"/>
                <a:gd name="connsiteX6" fmla="*/ 0 w 1246685"/>
                <a:gd name="connsiteY6" fmla="*/ 414551 h 1399603"/>
                <a:gd name="connsiteX7" fmla="*/ 0 w 1246685"/>
                <a:gd name="connsiteY7" fmla="*/ 985052 h 1399603"/>
                <a:gd name="connsiteX8" fmla="*/ 64645 w 1246685"/>
                <a:gd name="connsiteY8" fmla="*/ 1097042 h 1399603"/>
                <a:gd name="connsiteX9" fmla="*/ 558720 w 1246685"/>
                <a:gd name="connsiteY9" fmla="*/ 1382293 h 1399603"/>
                <a:gd name="connsiteX10" fmla="*/ 688010 w 1246685"/>
                <a:gd name="connsiteY10" fmla="*/ 1382293 h 1399603"/>
                <a:gd name="connsiteX11" fmla="*/ 1182085 w 1246685"/>
                <a:gd name="connsiteY11" fmla="*/ 1097042 h 1399603"/>
                <a:gd name="connsiteX12" fmla="*/ 1246686 w 1246685"/>
                <a:gd name="connsiteY12" fmla="*/ 985052 h 139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685" h="1399603">
                  <a:moveTo>
                    <a:pt x="1246686" y="985052"/>
                  </a:moveTo>
                  <a:lnTo>
                    <a:pt x="1246686" y="414551"/>
                  </a:lnTo>
                  <a:cubicBezTo>
                    <a:pt x="1246686" y="368345"/>
                    <a:pt x="1222028" y="325686"/>
                    <a:pt x="1182041" y="302562"/>
                  </a:cubicBezTo>
                  <a:lnTo>
                    <a:pt x="688010" y="17311"/>
                  </a:lnTo>
                  <a:cubicBezTo>
                    <a:pt x="648023" y="-5770"/>
                    <a:pt x="598707" y="-5770"/>
                    <a:pt x="558720" y="17311"/>
                  </a:cubicBezTo>
                  <a:lnTo>
                    <a:pt x="64645" y="302562"/>
                  </a:lnTo>
                  <a:cubicBezTo>
                    <a:pt x="24658" y="325643"/>
                    <a:pt x="0" y="368345"/>
                    <a:pt x="0" y="414551"/>
                  </a:cubicBezTo>
                  <a:lnTo>
                    <a:pt x="0" y="985052"/>
                  </a:lnTo>
                  <a:cubicBezTo>
                    <a:pt x="0" y="1031258"/>
                    <a:pt x="24658" y="1073917"/>
                    <a:pt x="64645" y="1097042"/>
                  </a:cubicBezTo>
                  <a:lnTo>
                    <a:pt x="558720" y="1382293"/>
                  </a:lnTo>
                  <a:cubicBezTo>
                    <a:pt x="598707" y="1405374"/>
                    <a:pt x="648023" y="1405374"/>
                    <a:pt x="688010" y="1382293"/>
                  </a:cubicBezTo>
                  <a:lnTo>
                    <a:pt x="1182085" y="1097042"/>
                  </a:lnTo>
                  <a:cubicBezTo>
                    <a:pt x="1222072" y="1073917"/>
                    <a:pt x="1246686" y="1031258"/>
                    <a:pt x="1246686" y="985052"/>
                  </a:cubicBezTo>
                  <a:close/>
                </a:path>
              </a:pathLst>
            </a:custGeom>
            <a:gradFill flip="none" rotWithShape="1">
              <a:gsLst>
                <a:gs pos="0">
                  <a:schemeClr val="accent1">
                    <a:lumMod val="60000"/>
                    <a:lumOff val="40000"/>
                  </a:schemeClr>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lt1"/>
                </a:solidFill>
              </a:endParaRPr>
            </a:p>
          </p:txBody>
        </p:sp>
        <p:sp>
          <p:nvSpPr>
            <p:cNvPr id="43" name="任意多边形: 形状 42">
              <a:extLst>
                <a:ext uri="{FF2B5EF4-FFF2-40B4-BE49-F238E27FC236}">
                  <a16:creationId xmlns:a16="http://schemas.microsoft.com/office/drawing/2014/main" id="{87529B0D-D09C-814C-03E2-5EA191D2109B}"/>
                </a:ext>
              </a:extLst>
            </p:cNvPr>
            <p:cNvSpPr>
              <a:spLocks noChangeAspect="1"/>
            </p:cNvSpPr>
            <p:nvPr/>
          </p:nvSpPr>
          <p:spPr>
            <a:xfrm>
              <a:off x="2923269" y="3709608"/>
              <a:ext cx="468000" cy="540891"/>
            </a:xfrm>
            <a:custGeom>
              <a:avLst/>
              <a:gdLst>
                <a:gd name="connsiteX0" fmla="*/ 802195 w 1523999"/>
                <a:gd name="connsiteY0" fmla="*/ 6518 h 1761362"/>
                <a:gd name="connsiteX1" fmla="*/ 721868 w 1523999"/>
                <a:gd name="connsiteY1" fmla="*/ 6518 h 1761362"/>
                <a:gd name="connsiteX2" fmla="*/ 551434 w 1523999"/>
                <a:gd name="connsiteY2" fmla="*/ 63287 h 1761362"/>
                <a:gd name="connsiteX3" fmla="*/ 508000 w 1523999"/>
                <a:gd name="connsiteY3" fmla="*/ 123612 h 1761362"/>
                <a:gd name="connsiteX4" fmla="*/ 508000 w 1523999"/>
                <a:gd name="connsiteY4" fmla="*/ 264455 h 1761362"/>
                <a:gd name="connsiteX5" fmla="*/ 381000 w 1523999"/>
                <a:gd name="connsiteY5" fmla="*/ 296205 h 1761362"/>
                <a:gd name="connsiteX6" fmla="*/ 381000 w 1523999"/>
                <a:gd name="connsiteY6" fmla="*/ 187049 h 1761362"/>
                <a:gd name="connsiteX7" fmla="*/ 317498 w 1523999"/>
                <a:gd name="connsiteY7" fmla="*/ 123550 h 1761362"/>
                <a:gd name="connsiteX8" fmla="*/ 302070 w 1523999"/>
                <a:gd name="connsiteY8" fmla="*/ 125454 h 1761362"/>
                <a:gd name="connsiteX9" fmla="*/ 96203 w 1523999"/>
                <a:gd name="connsiteY9" fmla="*/ 176889 h 1761362"/>
                <a:gd name="connsiteX10" fmla="*/ 0 w 1523999"/>
                <a:gd name="connsiteY10" fmla="*/ 300079 h 1761362"/>
                <a:gd name="connsiteX11" fmla="*/ 0 w 1523999"/>
                <a:gd name="connsiteY11" fmla="*/ 1104370 h 1761362"/>
                <a:gd name="connsiteX12" fmla="*/ 139827 w 1523999"/>
                <a:gd name="connsiteY12" fmla="*/ 1367514 h 1761362"/>
                <a:gd name="connsiteX13" fmla="*/ 690944 w 1523999"/>
                <a:gd name="connsiteY13" fmla="*/ 1739624 h 1761362"/>
                <a:gd name="connsiteX14" fmla="*/ 833057 w 1523999"/>
                <a:gd name="connsiteY14" fmla="*/ 1739624 h 1761362"/>
                <a:gd name="connsiteX15" fmla="*/ 1384237 w 1523999"/>
                <a:gd name="connsiteY15" fmla="*/ 1367514 h 1761362"/>
                <a:gd name="connsiteX16" fmla="*/ 1524000 w 1523999"/>
                <a:gd name="connsiteY16" fmla="*/ 1104370 h 1761362"/>
                <a:gd name="connsiteX17" fmla="*/ 1524000 w 1523999"/>
                <a:gd name="connsiteY17" fmla="*/ 300142 h 1761362"/>
                <a:gd name="connsiteX18" fmla="*/ 1427798 w 1523999"/>
                <a:gd name="connsiteY18" fmla="*/ 176952 h 1761362"/>
                <a:gd name="connsiteX19" fmla="*/ 1221931 w 1523999"/>
                <a:gd name="connsiteY19" fmla="*/ 125454 h 1761362"/>
                <a:gd name="connsiteX20" fmla="*/ 1144903 w 1523999"/>
                <a:gd name="connsiteY20" fmla="*/ 171620 h 1761362"/>
                <a:gd name="connsiteX21" fmla="*/ 1143000 w 1523999"/>
                <a:gd name="connsiteY21" fmla="*/ 187049 h 1761362"/>
                <a:gd name="connsiteX22" fmla="*/ 1143000 w 1523999"/>
                <a:gd name="connsiteY22" fmla="*/ 296269 h 1761362"/>
                <a:gd name="connsiteX23" fmla="*/ 1016000 w 1523999"/>
                <a:gd name="connsiteY23" fmla="*/ 264519 h 1761362"/>
                <a:gd name="connsiteX24" fmla="*/ 1016000 w 1523999"/>
                <a:gd name="connsiteY24" fmla="*/ 123549 h 1761362"/>
                <a:gd name="connsiteX25" fmla="*/ 972566 w 1523999"/>
                <a:gd name="connsiteY25" fmla="*/ 63287 h 1761362"/>
                <a:gd name="connsiteX26" fmla="*/ 802195 w 1523999"/>
                <a:gd name="connsiteY26" fmla="*/ 6518 h 1761362"/>
                <a:gd name="connsiteX27" fmla="*/ 635000 w 1523999"/>
                <a:gd name="connsiteY27" fmla="*/ 314049 h 1761362"/>
                <a:gd name="connsiteX28" fmla="*/ 635000 w 1523999"/>
                <a:gd name="connsiteY28" fmla="*/ 169269 h 1761362"/>
                <a:gd name="connsiteX29" fmla="*/ 762000 w 1523999"/>
                <a:gd name="connsiteY29" fmla="*/ 126978 h 1761362"/>
                <a:gd name="connsiteX30" fmla="*/ 889000 w 1523999"/>
                <a:gd name="connsiteY30" fmla="*/ 169332 h 1761362"/>
                <a:gd name="connsiteX31" fmla="*/ 889000 w 1523999"/>
                <a:gd name="connsiteY31" fmla="*/ 314049 h 1761362"/>
                <a:gd name="connsiteX32" fmla="*/ 937133 w 1523999"/>
                <a:gd name="connsiteY32" fmla="*/ 375644 h 1761362"/>
                <a:gd name="connsiteX33" fmla="*/ 1191133 w 1523999"/>
                <a:gd name="connsiteY33" fmla="*/ 439144 h 1761362"/>
                <a:gd name="connsiteX34" fmla="*/ 1268113 w 1523999"/>
                <a:gd name="connsiteY34" fmla="*/ 392898 h 1761362"/>
                <a:gd name="connsiteX35" fmla="*/ 1270000 w 1523999"/>
                <a:gd name="connsiteY35" fmla="*/ 377549 h 1761362"/>
                <a:gd name="connsiteX36" fmla="*/ 1270000 w 1523999"/>
                <a:gd name="connsiteY36" fmla="*/ 268329 h 1761362"/>
                <a:gd name="connsiteX37" fmla="*/ 1397000 w 1523999"/>
                <a:gd name="connsiteY37" fmla="*/ 300079 h 1761362"/>
                <a:gd name="connsiteX38" fmla="*/ 1397000 w 1523999"/>
                <a:gd name="connsiteY38" fmla="*/ 1104306 h 1761362"/>
                <a:gd name="connsiteX39" fmla="*/ 1313116 w 1523999"/>
                <a:gd name="connsiteY39" fmla="*/ 1262167 h 1761362"/>
                <a:gd name="connsiteX40" fmla="*/ 762000 w 1523999"/>
                <a:gd name="connsiteY40" fmla="*/ 1634404 h 1761362"/>
                <a:gd name="connsiteX41" fmla="*/ 210884 w 1523999"/>
                <a:gd name="connsiteY41" fmla="*/ 1262294 h 1761362"/>
                <a:gd name="connsiteX42" fmla="*/ 127000 w 1523999"/>
                <a:gd name="connsiteY42" fmla="*/ 1104306 h 1761362"/>
                <a:gd name="connsiteX43" fmla="*/ 127000 w 1523999"/>
                <a:gd name="connsiteY43" fmla="*/ 300142 h 1761362"/>
                <a:gd name="connsiteX44" fmla="*/ 254000 w 1523999"/>
                <a:gd name="connsiteY44" fmla="*/ 268392 h 1761362"/>
                <a:gd name="connsiteX45" fmla="*/ 254000 w 1523999"/>
                <a:gd name="connsiteY45" fmla="*/ 377549 h 1761362"/>
                <a:gd name="connsiteX46" fmla="*/ 317502 w 1523999"/>
                <a:gd name="connsiteY46" fmla="*/ 441047 h 1761362"/>
                <a:gd name="connsiteX47" fmla="*/ 332931 w 1523999"/>
                <a:gd name="connsiteY47" fmla="*/ 439144 h 1761362"/>
                <a:gd name="connsiteX48" fmla="*/ 586931 w 1523999"/>
                <a:gd name="connsiteY48" fmla="*/ 375644 h 1761362"/>
                <a:gd name="connsiteX49" fmla="*/ 635000 w 1523999"/>
                <a:gd name="connsiteY49" fmla="*/ 314049 h 1761362"/>
                <a:gd name="connsiteX50" fmla="*/ 698500 w 1523999"/>
                <a:gd name="connsiteY50" fmla="*/ 568049 h 1761362"/>
                <a:gd name="connsiteX51" fmla="*/ 762000 w 1523999"/>
                <a:gd name="connsiteY51" fmla="*/ 504549 h 1761362"/>
                <a:gd name="connsiteX52" fmla="*/ 825500 w 1523999"/>
                <a:gd name="connsiteY52" fmla="*/ 568049 h 1761362"/>
                <a:gd name="connsiteX53" fmla="*/ 825500 w 1523999"/>
                <a:gd name="connsiteY53" fmla="*/ 1076049 h 1761362"/>
                <a:gd name="connsiteX54" fmla="*/ 762000 w 1523999"/>
                <a:gd name="connsiteY54" fmla="*/ 1139549 h 1761362"/>
                <a:gd name="connsiteX55" fmla="*/ 698500 w 1523999"/>
                <a:gd name="connsiteY55" fmla="*/ 1076049 h 1761362"/>
                <a:gd name="connsiteX56" fmla="*/ 698500 w 1523999"/>
                <a:gd name="connsiteY56" fmla="*/ 568049 h 1761362"/>
                <a:gd name="connsiteX57" fmla="*/ 698500 w 1523999"/>
                <a:gd name="connsiteY57" fmla="*/ 1266549 h 1761362"/>
                <a:gd name="connsiteX58" fmla="*/ 762000 w 1523999"/>
                <a:gd name="connsiteY58" fmla="*/ 1203049 h 1761362"/>
                <a:gd name="connsiteX59" fmla="*/ 825500 w 1523999"/>
                <a:gd name="connsiteY59" fmla="*/ 1266549 h 1761362"/>
                <a:gd name="connsiteX60" fmla="*/ 762000 w 1523999"/>
                <a:gd name="connsiteY60" fmla="*/ 1330049 h 1761362"/>
                <a:gd name="connsiteX61" fmla="*/ 698500 w 1523999"/>
                <a:gd name="connsiteY61" fmla="*/ 1266549 h 1761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523999" h="1761362">
                  <a:moveTo>
                    <a:pt x="802195" y="6518"/>
                  </a:moveTo>
                  <a:cubicBezTo>
                    <a:pt x="776125" y="-2173"/>
                    <a:pt x="747939" y="-2173"/>
                    <a:pt x="721868" y="6518"/>
                  </a:cubicBezTo>
                  <a:lnTo>
                    <a:pt x="551434" y="63287"/>
                  </a:lnTo>
                  <a:cubicBezTo>
                    <a:pt x="525469" y="71935"/>
                    <a:pt x="507966" y="96245"/>
                    <a:pt x="508000" y="123612"/>
                  </a:cubicBezTo>
                  <a:lnTo>
                    <a:pt x="508000" y="264455"/>
                  </a:lnTo>
                  <a:lnTo>
                    <a:pt x="381000" y="296205"/>
                  </a:lnTo>
                  <a:lnTo>
                    <a:pt x="381000" y="187049"/>
                  </a:lnTo>
                  <a:cubicBezTo>
                    <a:pt x="380999" y="151979"/>
                    <a:pt x="352568" y="123549"/>
                    <a:pt x="317498" y="123550"/>
                  </a:cubicBezTo>
                  <a:cubicBezTo>
                    <a:pt x="312297" y="123550"/>
                    <a:pt x="307115" y="124190"/>
                    <a:pt x="302070" y="125454"/>
                  </a:cubicBezTo>
                  <a:lnTo>
                    <a:pt x="96203" y="176889"/>
                  </a:lnTo>
                  <a:cubicBezTo>
                    <a:pt x="39671" y="191019"/>
                    <a:pt x="9" y="241808"/>
                    <a:pt x="0" y="300079"/>
                  </a:cubicBezTo>
                  <a:lnTo>
                    <a:pt x="0" y="1104370"/>
                  </a:lnTo>
                  <a:cubicBezTo>
                    <a:pt x="-4" y="1209868"/>
                    <a:pt x="52394" y="1308477"/>
                    <a:pt x="139827" y="1367514"/>
                  </a:cubicBezTo>
                  <a:lnTo>
                    <a:pt x="690944" y="1739624"/>
                  </a:lnTo>
                  <a:cubicBezTo>
                    <a:pt x="733881" y="1768608"/>
                    <a:pt x="790119" y="1768608"/>
                    <a:pt x="833057" y="1739624"/>
                  </a:cubicBezTo>
                  <a:lnTo>
                    <a:pt x="1384237" y="1367514"/>
                  </a:lnTo>
                  <a:cubicBezTo>
                    <a:pt x="1471645" y="1308463"/>
                    <a:pt x="1524018" y="1209856"/>
                    <a:pt x="1524000" y="1104370"/>
                  </a:cubicBezTo>
                  <a:lnTo>
                    <a:pt x="1524000" y="300142"/>
                  </a:lnTo>
                  <a:cubicBezTo>
                    <a:pt x="1523991" y="241871"/>
                    <a:pt x="1484329" y="191083"/>
                    <a:pt x="1427798" y="176952"/>
                  </a:cubicBezTo>
                  <a:lnTo>
                    <a:pt x="1221931" y="125454"/>
                  </a:lnTo>
                  <a:cubicBezTo>
                    <a:pt x="1187912" y="116932"/>
                    <a:pt x="1153425" y="137601"/>
                    <a:pt x="1144903" y="171620"/>
                  </a:cubicBezTo>
                  <a:cubicBezTo>
                    <a:pt x="1143639" y="176665"/>
                    <a:pt x="1143000" y="181847"/>
                    <a:pt x="1143000" y="187049"/>
                  </a:cubicBezTo>
                  <a:lnTo>
                    <a:pt x="1143000" y="296269"/>
                  </a:lnTo>
                  <a:lnTo>
                    <a:pt x="1016000" y="264519"/>
                  </a:lnTo>
                  <a:lnTo>
                    <a:pt x="1016000" y="123549"/>
                  </a:lnTo>
                  <a:cubicBezTo>
                    <a:pt x="1016007" y="96205"/>
                    <a:pt x="998508" y="71928"/>
                    <a:pt x="972566" y="63287"/>
                  </a:cubicBezTo>
                  <a:lnTo>
                    <a:pt x="802195" y="6518"/>
                  </a:lnTo>
                  <a:close/>
                  <a:moveTo>
                    <a:pt x="635000" y="314049"/>
                  </a:moveTo>
                  <a:lnTo>
                    <a:pt x="635000" y="169269"/>
                  </a:lnTo>
                  <a:lnTo>
                    <a:pt x="762000" y="126978"/>
                  </a:lnTo>
                  <a:lnTo>
                    <a:pt x="889000" y="169332"/>
                  </a:lnTo>
                  <a:lnTo>
                    <a:pt x="889000" y="314049"/>
                  </a:lnTo>
                  <a:cubicBezTo>
                    <a:pt x="889008" y="343193"/>
                    <a:pt x="908855" y="368591"/>
                    <a:pt x="937133" y="375644"/>
                  </a:cubicBezTo>
                  <a:lnTo>
                    <a:pt x="1191133" y="439144"/>
                  </a:lnTo>
                  <a:cubicBezTo>
                    <a:pt x="1225161" y="447631"/>
                    <a:pt x="1259626" y="426926"/>
                    <a:pt x="1268113" y="392898"/>
                  </a:cubicBezTo>
                  <a:cubicBezTo>
                    <a:pt x="1269365" y="387878"/>
                    <a:pt x="1269999" y="382723"/>
                    <a:pt x="1270000" y="377549"/>
                  </a:cubicBezTo>
                  <a:lnTo>
                    <a:pt x="1270000" y="268329"/>
                  </a:lnTo>
                  <a:lnTo>
                    <a:pt x="1397000" y="300079"/>
                  </a:lnTo>
                  <a:lnTo>
                    <a:pt x="1397000" y="1104306"/>
                  </a:lnTo>
                  <a:cubicBezTo>
                    <a:pt x="1396997" y="1167594"/>
                    <a:pt x="1365564" y="1226747"/>
                    <a:pt x="1313116" y="1262167"/>
                  </a:cubicBezTo>
                  <a:lnTo>
                    <a:pt x="762000" y="1634404"/>
                  </a:lnTo>
                  <a:lnTo>
                    <a:pt x="210884" y="1262294"/>
                  </a:lnTo>
                  <a:cubicBezTo>
                    <a:pt x="158399" y="1226849"/>
                    <a:pt x="126961" y="1167638"/>
                    <a:pt x="127000" y="1104306"/>
                  </a:cubicBezTo>
                  <a:lnTo>
                    <a:pt x="127000" y="300142"/>
                  </a:lnTo>
                  <a:lnTo>
                    <a:pt x="254000" y="268392"/>
                  </a:lnTo>
                  <a:lnTo>
                    <a:pt x="254000" y="377549"/>
                  </a:lnTo>
                  <a:cubicBezTo>
                    <a:pt x="254001" y="412619"/>
                    <a:pt x="282432" y="441048"/>
                    <a:pt x="317502" y="441047"/>
                  </a:cubicBezTo>
                  <a:cubicBezTo>
                    <a:pt x="322703" y="441047"/>
                    <a:pt x="327885" y="440408"/>
                    <a:pt x="332931" y="439144"/>
                  </a:cubicBezTo>
                  <a:lnTo>
                    <a:pt x="586931" y="375644"/>
                  </a:lnTo>
                  <a:cubicBezTo>
                    <a:pt x="615184" y="368566"/>
                    <a:pt x="634999" y="343175"/>
                    <a:pt x="635000" y="314049"/>
                  </a:cubicBezTo>
                  <a:close/>
                  <a:moveTo>
                    <a:pt x="698500" y="568049"/>
                  </a:moveTo>
                  <a:cubicBezTo>
                    <a:pt x="698500" y="532979"/>
                    <a:pt x="726930" y="504549"/>
                    <a:pt x="762000" y="504549"/>
                  </a:cubicBezTo>
                  <a:cubicBezTo>
                    <a:pt x="797070" y="504549"/>
                    <a:pt x="825500" y="532979"/>
                    <a:pt x="825500" y="568049"/>
                  </a:cubicBezTo>
                  <a:lnTo>
                    <a:pt x="825500" y="1076049"/>
                  </a:lnTo>
                  <a:cubicBezTo>
                    <a:pt x="825500" y="1111119"/>
                    <a:pt x="797070" y="1139549"/>
                    <a:pt x="762000" y="1139549"/>
                  </a:cubicBezTo>
                  <a:cubicBezTo>
                    <a:pt x="726930" y="1139549"/>
                    <a:pt x="698500" y="1111119"/>
                    <a:pt x="698500" y="1076049"/>
                  </a:cubicBezTo>
                  <a:lnTo>
                    <a:pt x="698500" y="568049"/>
                  </a:lnTo>
                  <a:close/>
                  <a:moveTo>
                    <a:pt x="698500" y="1266549"/>
                  </a:moveTo>
                  <a:cubicBezTo>
                    <a:pt x="698500" y="1231479"/>
                    <a:pt x="726930" y="1203049"/>
                    <a:pt x="762000" y="1203049"/>
                  </a:cubicBezTo>
                  <a:cubicBezTo>
                    <a:pt x="797070" y="1203049"/>
                    <a:pt x="825500" y="1231479"/>
                    <a:pt x="825500" y="1266549"/>
                  </a:cubicBezTo>
                  <a:cubicBezTo>
                    <a:pt x="825500" y="1301619"/>
                    <a:pt x="797070" y="1330049"/>
                    <a:pt x="762000" y="1330049"/>
                  </a:cubicBezTo>
                  <a:cubicBezTo>
                    <a:pt x="726930" y="1330049"/>
                    <a:pt x="698500" y="1301619"/>
                    <a:pt x="698500" y="1266549"/>
                  </a:cubicBezTo>
                  <a:close/>
                </a:path>
              </a:pathLst>
            </a:custGeom>
            <a:solidFill>
              <a:schemeClr val="bg1"/>
            </a:solidFill>
            <a:ln w="1860" cap="flat">
              <a:noFill/>
              <a:prstDash val="solid"/>
              <a:miter/>
            </a:ln>
          </p:spPr>
          <p:txBody>
            <a:bodyPr rtlCol="0" anchor="ctr"/>
            <a:lstStyle/>
            <a:p>
              <a:endParaRPr lang="zh-CN" altLang="en-US"/>
            </a:p>
          </p:txBody>
        </p:sp>
      </p:grpSp>
      <p:grpSp>
        <p:nvGrpSpPr>
          <p:cNvPr id="76" name="组合 75">
            <a:extLst>
              <a:ext uri="{FF2B5EF4-FFF2-40B4-BE49-F238E27FC236}">
                <a16:creationId xmlns:a16="http://schemas.microsoft.com/office/drawing/2014/main" id="{8AB2815E-0028-FC7F-06D4-236CC5AE4ADB}"/>
              </a:ext>
            </a:extLst>
          </p:cNvPr>
          <p:cNvGrpSpPr/>
          <p:nvPr/>
        </p:nvGrpSpPr>
        <p:grpSpPr>
          <a:xfrm>
            <a:off x="7632370" y="2557502"/>
            <a:ext cx="639449" cy="720000"/>
            <a:chOff x="7858752" y="2343085"/>
            <a:chExt cx="639449" cy="720000"/>
          </a:xfrm>
        </p:grpSpPr>
        <p:sp>
          <p:nvSpPr>
            <p:cNvPr id="74" name="任意多边形: 形状 73">
              <a:extLst>
                <a:ext uri="{FF2B5EF4-FFF2-40B4-BE49-F238E27FC236}">
                  <a16:creationId xmlns:a16="http://schemas.microsoft.com/office/drawing/2014/main" id="{95AF935D-B629-F4DA-9DD1-A93732904C84}"/>
                </a:ext>
              </a:extLst>
            </p:cNvPr>
            <p:cNvSpPr>
              <a:spLocks noChangeAspect="1"/>
            </p:cNvSpPr>
            <p:nvPr/>
          </p:nvSpPr>
          <p:spPr>
            <a:xfrm>
              <a:off x="7858752" y="2343085"/>
              <a:ext cx="639449" cy="720000"/>
            </a:xfrm>
            <a:custGeom>
              <a:avLst/>
              <a:gdLst>
                <a:gd name="connsiteX0" fmla="*/ 1246686 w 1246685"/>
                <a:gd name="connsiteY0" fmla="*/ 985052 h 1399603"/>
                <a:gd name="connsiteX1" fmla="*/ 1246686 w 1246685"/>
                <a:gd name="connsiteY1" fmla="*/ 414551 h 1399603"/>
                <a:gd name="connsiteX2" fmla="*/ 1182041 w 1246685"/>
                <a:gd name="connsiteY2" fmla="*/ 302562 h 1399603"/>
                <a:gd name="connsiteX3" fmla="*/ 688010 w 1246685"/>
                <a:gd name="connsiteY3" fmla="*/ 17311 h 1399603"/>
                <a:gd name="connsiteX4" fmla="*/ 558720 w 1246685"/>
                <a:gd name="connsiteY4" fmla="*/ 17311 h 1399603"/>
                <a:gd name="connsiteX5" fmla="*/ 64645 w 1246685"/>
                <a:gd name="connsiteY5" fmla="*/ 302562 h 1399603"/>
                <a:gd name="connsiteX6" fmla="*/ 0 w 1246685"/>
                <a:gd name="connsiteY6" fmla="*/ 414551 h 1399603"/>
                <a:gd name="connsiteX7" fmla="*/ 0 w 1246685"/>
                <a:gd name="connsiteY7" fmla="*/ 985052 h 1399603"/>
                <a:gd name="connsiteX8" fmla="*/ 64645 w 1246685"/>
                <a:gd name="connsiteY8" fmla="*/ 1097042 h 1399603"/>
                <a:gd name="connsiteX9" fmla="*/ 558720 w 1246685"/>
                <a:gd name="connsiteY9" fmla="*/ 1382293 h 1399603"/>
                <a:gd name="connsiteX10" fmla="*/ 688010 w 1246685"/>
                <a:gd name="connsiteY10" fmla="*/ 1382293 h 1399603"/>
                <a:gd name="connsiteX11" fmla="*/ 1182085 w 1246685"/>
                <a:gd name="connsiteY11" fmla="*/ 1097042 h 1399603"/>
                <a:gd name="connsiteX12" fmla="*/ 1246686 w 1246685"/>
                <a:gd name="connsiteY12" fmla="*/ 985052 h 139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685" h="1399603">
                  <a:moveTo>
                    <a:pt x="1246686" y="985052"/>
                  </a:moveTo>
                  <a:lnTo>
                    <a:pt x="1246686" y="414551"/>
                  </a:lnTo>
                  <a:cubicBezTo>
                    <a:pt x="1246686" y="368345"/>
                    <a:pt x="1222028" y="325686"/>
                    <a:pt x="1182041" y="302562"/>
                  </a:cubicBezTo>
                  <a:lnTo>
                    <a:pt x="688010" y="17311"/>
                  </a:lnTo>
                  <a:cubicBezTo>
                    <a:pt x="648023" y="-5770"/>
                    <a:pt x="598707" y="-5770"/>
                    <a:pt x="558720" y="17311"/>
                  </a:cubicBezTo>
                  <a:lnTo>
                    <a:pt x="64645" y="302562"/>
                  </a:lnTo>
                  <a:cubicBezTo>
                    <a:pt x="24658" y="325643"/>
                    <a:pt x="0" y="368345"/>
                    <a:pt x="0" y="414551"/>
                  </a:cubicBezTo>
                  <a:lnTo>
                    <a:pt x="0" y="985052"/>
                  </a:lnTo>
                  <a:cubicBezTo>
                    <a:pt x="0" y="1031258"/>
                    <a:pt x="24658" y="1073917"/>
                    <a:pt x="64645" y="1097042"/>
                  </a:cubicBezTo>
                  <a:lnTo>
                    <a:pt x="558720" y="1382293"/>
                  </a:lnTo>
                  <a:cubicBezTo>
                    <a:pt x="598707" y="1405374"/>
                    <a:pt x="648023" y="1405374"/>
                    <a:pt x="688010" y="1382293"/>
                  </a:cubicBezTo>
                  <a:lnTo>
                    <a:pt x="1182085" y="1097042"/>
                  </a:lnTo>
                  <a:cubicBezTo>
                    <a:pt x="1222072" y="1073917"/>
                    <a:pt x="1246686" y="1031258"/>
                    <a:pt x="1246686" y="985052"/>
                  </a:cubicBezTo>
                  <a:close/>
                </a:path>
              </a:pathLst>
            </a:custGeom>
            <a:gradFill flip="none" rotWithShape="1">
              <a:gsLst>
                <a:gs pos="0">
                  <a:schemeClr val="accent2">
                    <a:lumMod val="60000"/>
                    <a:lumOff val="40000"/>
                  </a:schemeClr>
                </a:gs>
                <a:gs pos="10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lt1"/>
                </a:solidFill>
              </a:endParaRPr>
            </a:p>
          </p:txBody>
        </p:sp>
        <p:sp>
          <p:nvSpPr>
            <p:cNvPr id="55" name="图形 53">
              <a:extLst>
                <a:ext uri="{FF2B5EF4-FFF2-40B4-BE49-F238E27FC236}">
                  <a16:creationId xmlns:a16="http://schemas.microsoft.com/office/drawing/2014/main" id="{E8555C1F-3839-3D14-7DD4-3C4FFCACA314}"/>
                </a:ext>
              </a:extLst>
            </p:cNvPr>
            <p:cNvSpPr>
              <a:spLocks noChangeAspect="1"/>
            </p:cNvSpPr>
            <p:nvPr/>
          </p:nvSpPr>
          <p:spPr>
            <a:xfrm>
              <a:off x="7998476" y="2509969"/>
              <a:ext cx="360000" cy="386233"/>
            </a:xfrm>
            <a:custGeom>
              <a:avLst/>
              <a:gdLst>
                <a:gd name="connsiteX0" fmla="*/ 363188 w 1454559"/>
                <a:gd name="connsiteY0" fmla="*/ 1560552 h 1560551"/>
                <a:gd name="connsiteX1" fmla="*/ 164130 w 1454559"/>
                <a:gd name="connsiteY1" fmla="*/ 1500649 h 1560551"/>
                <a:gd name="connsiteX2" fmla="*/ 7675 w 1454559"/>
                <a:gd name="connsiteY2" fmla="*/ 1270337 h 1560551"/>
                <a:gd name="connsiteX3" fmla="*/ 59765 w 1454559"/>
                <a:gd name="connsiteY3" fmla="*/ 996865 h 1560551"/>
                <a:gd name="connsiteX4" fmla="*/ 572292 w 1454559"/>
                <a:gd name="connsiteY4" fmla="*/ 216820 h 1560551"/>
                <a:gd name="connsiteX5" fmla="*/ 876459 w 1454559"/>
                <a:gd name="connsiteY5" fmla="*/ 10135 h 1560551"/>
                <a:gd name="connsiteX6" fmla="*/ 1237739 w 1454559"/>
                <a:gd name="connsiteY6" fmla="*/ 79154 h 1560551"/>
                <a:gd name="connsiteX7" fmla="*/ 1444424 w 1454559"/>
                <a:gd name="connsiteY7" fmla="*/ 383321 h 1560551"/>
                <a:gd name="connsiteX8" fmla="*/ 1375405 w 1454559"/>
                <a:gd name="connsiteY8" fmla="*/ 744602 h 1560551"/>
                <a:gd name="connsiteX9" fmla="*/ 979709 w 1454559"/>
                <a:gd name="connsiteY9" fmla="*/ 1347170 h 1560551"/>
                <a:gd name="connsiteX10" fmla="*/ 880924 w 1454559"/>
                <a:gd name="connsiteY10" fmla="*/ 1367633 h 1560551"/>
                <a:gd name="connsiteX11" fmla="*/ 860460 w 1454559"/>
                <a:gd name="connsiteY11" fmla="*/ 1268849 h 1560551"/>
                <a:gd name="connsiteX12" fmla="*/ 1256343 w 1454559"/>
                <a:gd name="connsiteY12" fmla="*/ 666281 h 1560551"/>
                <a:gd name="connsiteX13" fmla="*/ 1304898 w 1454559"/>
                <a:gd name="connsiteY13" fmla="*/ 412157 h 1560551"/>
                <a:gd name="connsiteX14" fmla="*/ 1159605 w 1454559"/>
                <a:gd name="connsiteY14" fmla="*/ 198216 h 1560551"/>
                <a:gd name="connsiteX15" fmla="*/ 905481 w 1454559"/>
                <a:gd name="connsiteY15" fmla="*/ 149661 h 1560551"/>
                <a:gd name="connsiteX16" fmla="*/ 691540 w 1454559"/>
                <a:gd name="connsiteY16" fmla="*/ 294955 h 1560551"/>
                <a:gd name="connsiteX17" fmla="*/ 179013 w 1454559"/>
                <a:gd name="connsiteY17" fmla="*/ 1075372 h 1560551"/>
                <a:gd name="connsiteX18" fmla="*/ 147201 w 1454559"/>
                <a:gd name="connsiteY18" fmla="*/ 1241688 h 1560551"/>
                <a:gd name="connsiteX19" fmla="*/ 242265 w 1454559"/>
                <a:gd name="connsiteY19" fmla="*/ 1381586 h 1560551"/>
                <a:gd name="connsiteX20" fmla="*/ 548293 w 1454559"/>
                <a:gd name="connsiteY20" fmla="*/ 1318520 h 1560551"/>
                <a:gd name="connsiteX21" fmla="*/ 1002033 w 1454559"/>
                <a:gd name="connsiteY21" fmla="*/ 631120 h 1560551"/>
                <a:gd name="connsiteX22" fmla="*/ 1017102 w 1454559"/>
                <a:gd name="connsiteY22" fmla="*/ 553171 h 1560551"/>
                <a:gd name="connsiteX23" fmla="*/ 972639 w 1454559"/>
                <a:gd name="connsiteY23" fmla="*/ 487501 h 1560551"/>
                <a:gd name="connsiteX24" fmla="*/ 829392 w 1454559"/>
                <a:gd name="connsiteY24" fmla="*/ 517267 h 1560551"/>
                <a:gd name="connsiteX25" fmla="*/ 493785 w 1454559"/>
                <a:gd name="connsiteY25" fmla="*/ 1027933 h 1560551"/>
                <a:gd name="connsiteX26" fmla="*/ 395000 w 1454559"/>
                <a:gd name="connsiteY26" fmla="*/ 1048397 h 1560551"/>
                <a:gd name="connsiteX27" fmla="*/ 374536 w 1454559"/>
                <a:gd name="connsiteY27" fmla="*/ 949612 h 1560551"/>
                <a:gd name="connsiteX28" fmla="*/ 709958 w 1454559"/>
                <a:gd name="connsiteY28" fmla="*/ 438946 h 1560551"/>
                <a:gd name="connsiteX29" fmla="*/ 1050774 w 1454559"/>
                <a:gd name="connsiteY29" fmla="*/ 368439 h 1560551"/>
                <a:gd name="connsiteX30" fmla="*/ 1156628 w 1454559"/>
                <a:gd name="connsiteY30" fmla="*/ 524522 h 1560551"/>
                <a:gd name="connsiteX31" fmla="*/ 1120909 w 1454559"/>
                <a:gd name="connsiteY31" fmla="*/ 709627 h 1560551"/>
                <a:gd name="connsiteX32" fmla="*/ 667356 w 1454559"/>
                <a:gd name="connsiteY32" fmla="*/ 1397027 h 1560551"/>
                <a:gd name="connsiteX33" fmla="*/ 437230 w 1454559"/>
                <a:gd name="connsiteY33" fmla="*/ 1552924 h 1560551"/>
                <a:gd name="connsiteX34" fmla="*/ 363188 w 1454559"/>
                <a:gd name="connsiteY34" fmla="*/ 1560552 h 1560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54559" h="1560551">
                  <a:moveTo>
                    <a:pt x="363188" y="1560552"/>
                  </a:moveTo>
                  <a:cubicBezTo>
                    <a:pt x="293053" y="1560552"/>
                    <a:pt x="224220" y="1540088"/>
                    <a:pt x="164130" y="1500649"/>
                  </a:cubicBezTo>
                  <a:cubicBezTo>
                    <a:pt x="83019" y="1447256"/>
                    <a:pt x="27395" y="1365587"/>
                    <a:pt x="7675" y="1270337"/>
                  </a:cubicBezTo>
                  <a:cubicBezTo>
                    <a:pt x="-12045" y="1175273"/>
                    <a:pt x="6559" y="1078163"/>
                    <a:pt x="59765" y="996865"/>
                  </a:cubicBezTo>
                  <a:lnTo>
                    <a:pt x="572292" y="216820"/>
                  </a:lnTo>
                  <a:cubicBezTo>
                    <a:pt x="642799" y="109478"/>
                    <a:pt x="750699" y="36180"/>
                    <a:pt x="876459" y="10135"/>
                  </a:cubicBezTo>
                  <a:cubicBezTo>
                    <a:pt x="1002219" y="-15910"/>
                    <a:pt x="1130397" y="8647"/>
                    <a:pt x="1237739" y="79154"/>
                  </a:cubicBezTo>
                  <a:cubicBezTo>
                    <a:pt x="1345082" y="149661"/>
                    <a:pt x="1418380" y="257748"/>
                    <a:pt x="1444424" y="383321"/>
                  </a:cubicBezTo>
                  <a:cubicBezTo>
                    <a:pt x="1470469" y="509081"/>
                    <a:pt x="1445913" y="637259"/>
                    <a:pt x="1375405" y="744602"/>
                  </a:cubicBezTo>
                  <a:lnTo>
                    <a:pt x="979709" y="1347170"/>
                  </a:lnTo>
                  <a:cubicBezTo>
                    <a:pt x="958128" y="1380098"/>
                    <a:pt x="913852" y="1389214"/>
                    <a:pt x="880924" y="1367633"/>
                  </a:cubicBezTo>
                  <a:cubicBezTo>
                    <a:pt x="847996" y="1346053"/>
                    <a:pt x="838880" y="1301777"/>
                    <a:pt x="860460" y="1268849"/>
                  </a:cubicBezTo>
                  <a:lnTo>
                    <a:pt x="1256343" y="666281"/>
                  </a:lnTo>
                  <a:cubicBezTo>
                    <a:pt x="1305828" y="590751"/>
                    <a:pt x="1323129" y="500524"/>
                    <a:pt x="1304898" y="412157"/>
                  </a:cubicBezTo>
                  <a:cubicBezTo>
                    <a:pt x="1286667" y="323790"/>
                    <a:pt x="1234949" y="247702"/>
                    <a:pt x="1159605" y="198216"/>
                  </a:cubicBezTo>
                  <a:cubicBezTo>
                    <a:pt x="1084260" y="148731"/>
                    <a:pt x="994033" y="131430"/>
                    <a:pt x="905481" y="149661"/>
                  </a:cubicBezTo>
                  <a:cubicBezTo>
                    <a:pt x="817114" y="167893"/>
                    <a:pt x="741026" y="219610"/>
                    <a:pt x="691540" y="294955"/>
                  </a:cubicBezTo>
                  <a:lnTo>
                    <a:pt x="179013" y="1075372"/>
                  </a:lnTo>
                  <a:cubicBezTo>
                    <a:pt x="146643" y="1124672"/>
                    <a:pt x="135295" y="1183831"/>
                    <a:pt x="147201" y="1241688"/>
                  </a:cubicBezTo>
                  <a:cubicBezTo>
                    <a:pt x="159108" y="1299545"/>
                    <a:pt x="192966" y="1349216"/>
                    <a:pt x="242265" y="1381586"/>
                  </a:cubicBezTo>
                  <a:cubicBezTo>
                    <a:pt x="344026" y="1448373"/>
                    <a:pt x="481134" y="1420095"/>
                    <a:pt x="548293" y="1318520"/>
                  </a:cubicBezTo>
                  <a:lnTo>
                    <a:pt x="1002033" y="631120"/>
                  </a:lnTo>
                  <a:cubicBezTo>
                    <a:pt x="1017288" y="608052"/>
                    <a:pt x="1022683" y="580333"/>
                    <a:pt x="1017102" y="553171"/>
                  </a:cubicBezTo>
                  <a:cubicBezTo>
                    <a:pt x="1011521" y="526010"/>
                    <a:pt x="995708" y="502756"/>
                    <a:pt x="972639" y="487501"/>
                  </a:cubicBezTo>
                  <a:cubicBezTo>
                    <a:pt x="925014" y="456061"/>
                    <a:pt x="860646" y="469456"/>
                    <a:pt x="829392" y="517267"/>
                  </a:cubicBezTo>
                  <a:lnTo>
                    <a:pt x="493785" y="1027933"/>
                  </a:lnTo>
                  <a:cubicBezTo>
                    <a:pt x="472205" y="1060861"/>
                    <a:pt x="427928" y="1069977"/>
                    <a:pt x="395000" y="1048397"/>
                  </a:cubicBezTo>
                  <a:cubicBezTo>
                    <a:pt x="362072" y="1026817"/>
                    <a:pt x="352956" y="982541"/>
                    <a:pt x="374536" y="949612"/>
                  </a:cubicBezTo>
                  <a:lnTo>
                    <a:pt x="709958" y="438946"/>
                  </a:lnTo>
                  <a:cubicBezTo>
                    <a:pt x="784558" y="325464"/>
                    <a:pt x="937293" y="293838"/>
                    <a:pt x="1050774" y="368439"/>
                  </a:cubicBezTo>
                  <a:cubicBezTo>
                    <a:pt x="1105840" y="404529"/>
                    <a:pt x="1143420" y="459968"/>
                    <a:pt x="1156628" y="524522"/>
                  </a:cubicBezTo>
                  <a:cubicBezTo>
                    <a:pt x="1169837" y="589076"/>
                    <a:pt x="1157186" y="654747"/>
                    <a:pt x="1120909" y="709627"/>
                  </a:cubicBezTo>
                  <a:lnTo>
                    <a:pt x="667356" y="1397027"/>
                  </a:lnTo>
                  <a:cubicBezTo>
                    <a:pt x="613963" y="1477952"/>
                    <a:pt x="532108" y="1533391"/>
                    <a:pt x="437230" y="1552924"/>
                  </a:cubicBezTo>
                  <a:cubicBezTo>
                    <a:pt x="412487" y="1557947"/>
                    <a:pt x="387745" y="1560552"/>
                    <a:pt x="363188" y="1560552"/>
                  </a:cubicBezTo>
                  <a:close/>
                </a:path>
              </a:pathLst>
            </a:custGeom>
            <a:solidFill>
              <a:schemeClr val="bg1"/>
            </a:solidFill>
            <a:ln w="1860" cap="flat">
              <a:noFill/>
              <a:prstDash val="solid"/>
              <a:miter/>
            </a:ln>
          </p:spPr>
          <p:txBody>
            <a:bodyPr rtlCol="0" anchor="ctr"/>
            <a:lstStyle/>
            <a:p>
              <a:endParaRPr lang="zh-CN" altLang="en-US"/>
            </a:p>
          </p:txBody>
        </p:sp>
      </p:grpSp>
      <p:grpSp>
        <p:nvGrpSpPr>
          <p:cNvPr id="75" name="组合 74">
            <a:extLst>
              <a:ext uri="{FF2B5EF4-FFF2-40B4-BE49-F238E27FC236}">
                <a16:creationId xmlns:a16="http://schemas.microsoft.com/office/drawing/2014/main" id="{0130BC2E-A485-8197-A568-8C0476243015}"/>
              </a:ext>
            </a:extLst>
          </p:cNvPr>
          <p:cNvGrpSpPr/>
          <p:nvPr/>
        </p:nvGrpSpPr>
        <p:grpSpPr>
          <a:xfrm>
            <a:off x="3844183" y="2557502"/>
            <a:ext cx="639449" cy="720000"/>
            <a:chOff x="2837545" y="2343085"/>
            <a:chExt cx="639449" cy="720000"/>
          </a:xfrm>
        </p:grpSpPr>
        <p:sp>
          <p:nvSpPr>
            <p:cNvPr id="73" name="任意多边形: 形状 72">
              <a:extLst>
                <a:ext uri="{FF2B5EF4-FFF2-40B4-BE49-F238E27FC236}">
                  <a16:creationId xmlns:a16="http://schemas.microsoft.com/office/drawing/2014/main" id="{88288B22-4CEC-E234-748F-C767A004DE55}"/>
                </a:ext>
              </a:extLst>
            </p:cNvPr>
            <p:cNvSpPr>
              <a:spLocks noChangeAspect="1"/>
            </p:cNvSpPr>
            <p:nvPr/>
          </p:nvSpPr>
          <p:spPr>
            <a:xfrm>
              <a:off x="2837545" y="2343085"/>
              <a:ext cx="639449" cy="720000"/>
            </a:xfrm>
            <a:custGeom>
              <a:avLst/>
              <a:gdLst>
                <a:gd name="connsiteX0" fmla="*/ 1246686 w 1246685"/>
                <a:gd name="connsiteY0" fmla="*/ 985052 h 1399603"/>
                <a:gd name="connsiteX1" fmla="*/ 1246686 w 1246685"/>
                <a:gd name="connsiteY1" fmla="*/ 414551 h 1399603"/>
                <a:gd name="connsiteX2" fmla="*/ 1182041 w 1246685"/>
                <a:gd name="connsiteY2" fmla="*/ 302562 h 1399603"/>
                <a:gd name="connsiteX3" fmla="*/ 688010 w 1246685"/>
                <a:gd name="connsiteY3" fmla="*/ 17311 h 1399603"/>
                <a:gd name="connsiteX4" fmla="*/ 558720 w 1246685"/>
                <a:gd name="connsiteY4" fmla="*/ 17311 h 1399603"/>
                <a:gd name="connsiteX5" fmla="*/ 64645 w 1246685"/>
                <a:gd name="connsiteY5" fmla="*/ 302562 h 1399603"/>
                <a:gd name="connsiteX6" fmla="*/ 0 w 1246685"/>
                <a:gd name="connsiteY6" fmla="*/ 414551 h 1399603"/>
                <a:gd name="connsiteX7" fmla="*/ 0 w 1246685"/>
                <a:gd name="connsiteY7" fmla="*/ 985052 h 1399603"/>
                <a:gd name="connsiteX8" fmla="*/ 64645 w 1246685"/>
                <a:gd name="connsiteY8" fmla="*/ 1097042 h 1399603"/>
                <a:gd name="connsiteX9" fmla="*/ 558720 w 1246685"/>
                <a:gd name="connsiteY9" fmla="*/ 1382293 h 1399603"/>
                <a:gd name="connsiteX10" fmla="*/ 688010 w 1246685"/>
                <a:gd name="connsiteY10" fmla="*/ 1382293 h 1399603"/>
                <a:gd name="connsiteX11" fmla="*/ 1182085 w 1246685"/>
                <a:gd name="connsiteY11" fmla="*/ 1097042 h 1399603"/>
                <a:gd name="connsiteX12" fmla="*/ 1246686 w 1246685"/>
                <a:gd name="connsiteY12" fmla="*/ 985052 h 139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685" h="1399603">
                  <a:moveTo>
                    <a:pt x="1246686" y="985052"/>
                  </a:moveTo>
                  <a:lnTo>
                    <a:pt x="1246686" y="414551"/>
                  </a:lnTo>
                  <a:cubicBezTo>
                    <a:pt x="1246686" y="368345"/>
                    <a:pt x="1222028" y="325686"/>
                    <a:pt x="1182041" y="302562"/>
                  </a:cubicBezTo>
                  <a:lnTo>
                    <a:pt x="688010" y="17311"/>
                  </a:lnTo>
                  <a:cubicBezTo>
                    <a:pt x="648023" y="-5770"/>
                    <a:pt x="598707" y="-5770"/>
                    <a:pt x="558720" y="17311"/>
                  </a:cubicBezTo>
                  <a:lnTo>
                    <a:pt x="64645" y="302562"/>
                  </a:lnTo>
                  <a:cubicBezTo>
                    <a:pt x="24658" y="325643"/>
                    <a:pt x="0" y="368345"/>
                    <a:pt x="0" y="414551"/>
                  </a:cubicBezTo>
                  <a:lnTo>
                    <a:pt x="0" y="985052"/>
                  </a:lnTo>
                  <a:cubicBezTo>
                    <a:pt x="0" y="1031258"/>
                    <a:pt x="24658" y="1073917"/>
                    <a:pt x="64645" y="1097042"/>
                  </a:cubicBezTo>
                  <a:lnTo>
                    <a:pt x="558720" y="1382293"/>
                  </a:lnTo>
                  <a:cubicBezTo>
                    <a:pt x="598707" y="1405374"/>
                    <a:pt x="648023" y="1405374"/>
                    <a:pt x="688010" y="1382293"/>
                  </a:cubicBezTo>
                  <a:lnTo>
                    <a:pt x="1182085" y="1097042"/>
                  </a:lnTo>
                  <a:cubicBezTo>
                    <a:pt x="1222072" y="1073917"/>
                    <a:pt x="1246686" y="1031258"/>
                    <a:pt x="1246686" y="985052"/>
                  </a:cubicBezTo>
                  <a:close/>
                </a:path>
              </a:pathLst>
            </a:custGeom>
            <a:gradFill flip="none" rotWithShape="1">
              <a:gsLst>
                <a:gs pos="0">
                  <a:schemeClr val="accent2">
                    <a:lumMod val="60000"/>
                    <a:lumOff val="40000"/>
                  </a:schemeClr>
                </a:gs>
                <a:gs pos="10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lt1"/>
                </a:solidFill>
              </a:endParaRPr>
            </a:p>
          </p:txBody>
        </p:sp>
        <p:sp>
          <p:nvSpPr>
            <p:cNvPr id="59" name="图形 57">
              <a:extLst>
                <a:ext uri="{FF2B5EF4-FFF2-40B4-BE49-F238E27FC236}">
                  <a16:creationId xmlns:a16="http://schemas.microsoft.com/office/drawing/2014/main" id="{506127E1-32BC-6087-21ED-0B0F5A8505C4}"/>
                </a:ext>
              </a:extLst>
            </p:cNvPr>
            <p:cNvSpPr>
              <a:spLocks noChangeAspect="1"/>
            </p:cNvSpPr>
            <p:nvPr/>
          </p:nvSpPr>
          <p:spPr>
            <a:xfrm>
              <a:off x="2923269" y="2493775"/>
              <a:ext cx="468000" cy="418620"/>
            </a:xfrm>
            <a:custGeom>
              <a:avLst/>
              <a:gdLst>
                <a:gd name="connsiteX0" fmla="*/ 676052 w 1639713"/>
                <a:gd name="connsiteY0" fmla="*/ 1063377 h 1466701"/>
                <a:gd name="connsiteX1" fmla="*/ 165943 w 1639713"/>
                <a:gd name="connsiteY1" fmla="*/ 1063377 h 1466701"/>
                <a:gd name="connsiteX2" fmla="*/ 111621 w 1639713"/>
                <a:gd name="connsiteY2" fmla="*/ 1009055 h 1466701"/>
                <a:gd name="connsiteX3" fmla="*/ 111621 w 1639713"/>
                <a:gd name="connsiteY3" fmla="*/ 420067 h 1466701"/>
                <a:gd name="connsiteX4" fmla="*/ 165943 w 1639713"/>
                <a:gd name="connsiteY4" fmla="*/ 365745 h 1466701"/>
                <a:gd name="connsiteX5" fmla="*/ 1150069 w 1639713"/>
                <a:gd name="connsiteY5" fmla="*/ 365745 h 1466701"/>
                <a:gd name="connsiteX6" fmla="*/ 1204392 w 1639713"/>
                <a:gd name="connsiteY6" fmla="*/ 420067 h 1466701"/>
                <a:gd name="connsiteX7" fmla="*/ 1204392 w 1639713"/>
                <a:gd name="connsiteY7" fmla="*/ 920874 h 1466701"/>
                <a:gd name="connsiteX8" fmla="*/ 1260202 w 1639713"/>
                <a:gd name="connsiteY8" fmla="*/ 976685 h 1466701"/>
                <a:gd name="connsiteX9" fmla="*/ 1316013 w 1639713"/>
                <a:gd name="connsiteY9" fmla="*/ 920874 h 1466701"/>
                <a:gd name="connsiteX10" fmla="*/ 1472282 w 1639713"/>
                <a:gd name="connsiteY10" fmla="*/ 920874 h 1466701"/>
                <a:gd name="connsiteX11" fmla="*/ 1638226 w 1639713"/>
                <a:gd name="connsiteY11" fmla="*/ 754931 h 1466701"/>
                <a:gd name="connsiteX12" fmla="*/ 1638226 w 1639713"/>
                <a:gd name="connsiteY12" fmla="*/ 165943 h 1466701"/>
                <a:gd name="connsiteX13" fmla="*/ 1472282 w 1639713"/>
                <a:gd name="connsiteY13" fmla="*/ 0 h 1466701"/>
                <a:gd name="connsiteX14" fmla="*/ 488156 w 1639713"/>
                <a:gd name="connsiteY14" fmla="*/ 0 h 1466701"/>
                <a:gd name="connsiteX15" fmla="*/ 322213 w 1639713"/>
                <a:gd name="connsiteY15" fmla="*/ 165943 h 1466701"/>
                <a:gd name="connsiteX16" fmla="*/ 322213 w 1639713"/>
                <a:gd name="connsiteY16" fmla="*/ 254124 h 1466701"/>
                <a:gd name="connsiteX17" fmla="*/ 165943 w 1639713"/>
                <a:gd name="connsiteY17" fmla="*/ 254124 h 1466701"/>
                <a:gd name="connsiteX18" fmla="*/ 0 w 1639713"/>
                <a:gd name="connsiteY18" fmla="*/ 420067 h 1466701"/>
                <a:gd name="connsiteX19" fmla="*/ 0 w 1639713"/>
                <a:gd name="connsiteY19" fmla="*/ 1009055 h 1466701"/>
                <a:gd name="connsiteX20" fmla="*/ 165943 w 1639713"/>
                <a:gd name="connsiteY20" fmla="*/ 1174998 h 1466701"/>
                <a:gd name="connsiteX21" fmla="*/ 676052 w 1639713"/>
                <a:gd name="connsiteY21" fmla="*/ 1174998 h 1466701"/>
                <a:gd name="connsiteX22" fmla="*/ 731862 w 1639713"/>
                <a:gd name="connsiteY22" fmla="*/ 1119188 h 1466701"/>
                <a:gd name="connsiteX23" fmla="*/ 676052 w 1639713"/>
                <a:gd name="connsiteY23" fmla="*/ 1063377 h 1466701"/>
                <a:gd name="connsiteX24" fmla="*/ 433834 w 1639713"/>
                <a:gd name="connsiteY24" fmla="*/ 165943 h 1466701"/>
                <a:gd name="connsiteX25" fmla="*/ 488156 w 1639713"/>
                <a:gd name="connsiteY25" fmla="*/ 111621 h 1466701"/>
                <a:gd name="connsiteX26" fmla="*/ 1472282 w 1639713"/>
                <a:gd name="connsiteY26" fmla="*/ 111621 h 1466701"/>
                <a:gd name="connsiteX27" fmla="*/ 1526605 w 1639713"/>
                <a:gd name="connsiteY27" fmla="*/ 165943 h 1466701"/>
                <a:gd name="connsiteX28" fmla="*/ 1526605 w 1639713"/>
                <a:gd name="connsiteY28" fmla="*/ 754931 h 1466701"/>
                <a:gd name="connsiteX29" fmla="*/ 1472282 w 1639713"/>
                <a:gd name="connsiteY29" fmla="*/ 809253 h 1466701"/>
                <a:gd name="connsiteX30" fmla="*/ 1316013 w 1639713"/>
                <a:gd name="connsiteY30" fmla="*/ 809253 h 1466701"/>
                <a:gd name="connsiteX31" fmla="*/ 1316013 w 1639713"/>
                <a:gd name="connsiteY31" fmla="*/ 420067 h 1466701"/>
                <a:gd name="connsiteX32" fmla="*/ 1150069 w 1639713"/>
                <a:gd name="connsiteY32" fmla="*/ 254124 h 1466701"/>
                <a:gd name="connsiteX33" fmla="*/ 433834 w 1639713"/>
                <a:gd name="connsiteY33" fmla="*/ 254124 h 1466701"/>
                <a:gd name="connsiteX34" fmla="*/ 433834 w 1639713"/>
                <a:gd name="connsiteY34" fmla="*/ 165943 h 1466701"/>
                <a:gd name="connsiteX35" fmla="*/ 731862 w 1639713"/>
                <a:gd name="connsiteY35" fmla="*/ 1370335 h 1466701"/>
                <a:gd name="connsiteX36" fmla="*/ 676052 w 1639713"/>
                <a:gd name="connsiteY36" fmla="*/ 1426146 h 1466701"/>
                <a:gd name="connsiteX37" fmla="*/ 164083 w 1639713"/>
                <a:gd name="connsiteY37" fmla="*/ 1426146 h 1466701"/>
                <a:gd name="connsiteX38" fmla="*/ 108272 w 1639713"/>
                <a:gd name="connsiteY38" fmla="*/ 1370335 h 1466701"/>
                <a:gd name="connsiteX39" fmla="*/ 164083 w 1639713"/>
                <a:gd name="connsiteY39" fmla="*/ 1314524 h 1466701"/>
                <a:gd name="connsiteX40" fmla="*/ 676052 w 1639713"/>
                <a:gd name="connsiteY40" fmla="*/ 1314524 h 1466701"/>
                <a:gd name="connsiteX41" fmla="*/ 731862 w 1639713"/>
                <a:gd name="connsiteY41" fmla="*/ 1370335 h 1466701"/>
                <a:gd name="connsiteX42" fmla="*/ 946919 w 1639713"/>
                <a:gd name="connsiteY42" fmla="*/ 658564 h 1466701"/>
                <a:gd name="connsiteX43" fmla="*/ 1002730 w 1639713"/>
                <a:gd name="connsiteY43" fmla="*/ 714375 h 1466701"/>
                <a:gd name="connsiteX44" fmla="*/ 946919 w 1639713"/>
                <a:gd name="connsiteY44" fmla="*/ 770186 h 1466701"/>
                <a:gd name="connsiteX45" fmla="*/ 369094 w 1639713"/>
                <a:gd name="connsiteY45" fmla="*/ 770186 h 1466701"/>
                <a:gd name="connsiteX46" fmla="*/ 313283 w 1639713"/>
                <a:gd name="connsiteY46" fmla="*/ 714375 h 1466701"/>
                <a:gd name="connsiteX47" fmla="*/ 369094 w 1639713"/>
                <a:gd name="connsiteY47" fmla="*/ 658564 h 1466701"/>
                <a:gd name="connsiteX48" fmla="*/ 946919 w 1639713"/>
                <a:gd name="connsiteY48" fmla="*/ 658564 h 1466701"/>
                <a:gd name="connsiteX49" fmla="*/ 1623343 w 1639713"/>
                <a:gd name="connsiteY49" fmla="*/ 1276945 h 1466701"/>
                <a:gd name="connsiteX50" fmla="*/ 1449958 w 1639713"/>
                <a:gd name="connsiteY50" fmla="*/ 1450330 h 1466701"/>
                <a:gd name="connsiteX51" fmla="*/ 1410519 w 1639713"/>
                <a:gd name="connsiteY51" fmla="*/ 1466701 h 1466701"/>
                <a:gd name="connsiteX52" fmla="*/ 1371079 w 1639713"/>
                <a:gd name="connsiteY52" fmla="*/ 1450330 h 1466701"/>
                <a:gd name="connsiteX53" fmla="*/ 1371079 w 1639713"/>
                <a:gd name="connsiteY53" fmla="*/ 1371451 h 1466701"/>
                <a:gd name="connsiteX54" fmla="*/ 1449214 w 1639713"/>
                <a:gd name="connsiteY54" fmla="*/ 1293316 h 1466701"/>
                <a:gd name="connsiteX55" fmla="*/ 958081 w 1639713"/>
                <a:gd name="connsiteY55" fmla="*/ 1293316 h 1466701"/>
                <a:gd name="connsiteX56" fmla="*/ 902271 w 1639713"/>
                <a:gd name="connsiteY56" fmla="*/ 1237506 h 1466701"/>
                <a:gd name="connsiteX57" fmla="*/ 958081 w 1639713"/>
                <a:gd name="connsiteY57" fmla="*/ 1181695 h 1466701"/>
                <a:gd name="connsiteX58" fmla="*/ 1448842 w 1639713"/>
                <a:gd name="connsiteY58" fmla="*/ 1181695 h 1466701"/>
                <a:gd name="connsiteX59" fmla="*/ 1371079 w 1639713"/>
                <a:gd name="connsiteY59" fmla="*/ 1103933 h 1466701"/>
                <a:gd name="connsiteX60" fmla="*/ 1371079 w 1639713"/>
                <a:gd name="connsiteY60" fmla="*/ 1025054 h 1466701"/>
                <a:gd name="connsiteX61" fmla="*/ 1449958 w 1639713"/>
                <a:gd name="connsiteY61" fmla="*/ 1025054 h 1466701"/>
                <a:gd name="connsiteX62" fmla="*/ 1620366 w 1639713"/>
                <a:gd name="connsiteY62" fmla="*/ 1195462 h 1466701"/>
                <a:gd name="connsiteX63" fmla="*/ 1639342 w 1639713"/>
                <a:gd name="connsiteY63" fmla="*/ 1232297 h 1466701"/>
                <a:gd name="connsiteX64" fmla="*/ 1639342 w 1639713"/>
                <a:gd name="connsiteY64" fmla="*/ 1233041 h 1466701"/>
                <a:gd name="connsiteX65" fmla="*/ 1639714 w 1639713"/>
                <a:gd name="connsiteY65" fmla="*/ 1237506 h 1466701"/>
                <a:gd name="connsiteX66" fmla="*/ 1623343 w 1639713"/>
                <a:gd name="connsiteY66" fmla="*/ 1276945 h 146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639713" h="1466701">
                  <a:moveTo>
                    <a:pt x="676052" y="1063377"/>
                  </a:moveTo>
                  <a:lnTo>
                    <a:pt x="165943" y="1063377"/>
                  </a:lnTo>
                  <a:cubicBezTo>
                    <a:pt x="135806" y="1063377"/>
                    <a:pt x="111621" y="1038820"/>
                    <a:pt x="111621" y="1009055"/>
                  </a:cubicBezTo>
                  <a:lnTo>
                    <a:pt x="111621" y="420067"/>
                  </a:lnTo>
                  <a:cubicBezTo>
                    <a:pt x="111621" y="389930"/>
                    <a:pt x="136178" y="365745"/>
                    <a:pt x="165943" y="365745"/>
                  </a:cubicBezTo>
                  <a:lnTo>
                    <a:pt x="1150069" y="365745"/>
                  </a:lnTo>
                  <a:cubicBezTo>
                    <a:pt x="1180207" y="365745"/>
                    <a:pt x="1204392" y="390302"/>
                    <a:pt x="1204392" y="420067"/>
                  </a:cubicBezTo>
                  <a:lnTo>
                    <a:pt x="1204392" y="920874"/>
                  </a:lnTo>
                  <a:cubicBezTo>
                    <a:pt x="1204392" y="951756"/>
                    <a:pt x="1229320" y="976685"/>
                    <a:pt x="1260202" y="976685"/>
                  </a:cubicBezTo>
                  <a:cubicBezTo>
                    <a:pt x="1291084" y="976685"/>
                    <a:pt x="1316013" y="951756"/>
                    <a:pt x="1316013" y="920874"/>
                  </a:cubicBezTo>
                  <a:lnTo>
                    <a:pt x="1472282" y="920874"/>
                  </a:lnTo>
                  <a:cubicBezTo>
                    <a:pt x="1563812" y="920874"/>
                    <a:pt x="1638226" y="846460"/>
                    <a:pt x="1638226" y="754931"/>
                  </a:cubicBezTo>
                  <a:lnTo>
                    <a:pt x="1638226" y="165943"/>
                  </a:lnTo>
                  <a:cubicBezTo>
                    <a:pt x="1638226" y="74414"/>
                    <a:pt x="1563812" y="0"/>
                    <a:pt x="1472282" y="0"/>
                  </a:cubicBezTo>
                  <a:lnTo>
                    <a:pt x="488156" y="0"/>
                  </a:lnTo>
                  <a:cubicBezTo>
                    <a:pt x="396627" y="0"/>
                    <a:pt x="322213" y="74414"/>
                    <a:pt x="322213" y="165943"/>
                  </a:cubicBezTo>
                  <a:lnTo>
                    <a:pt x="322213" y="254124"/>
                  </a:lnTo>
                  <a:lnTo>
                    <a:pt x="165943" y="254124"/>
                  </a:lnTo>
                  <a:cubicBezTo>
                    <a:pt x="74414" y="254124"/>
                    <a:pt x="0" y="328538"/>
                    <a:pt x="0" y="420067"/>
                  </a:cubicBezTo>
                  <a:lnTo>
                    <a:pt x="0" y="1009055"/>
                  </a:lnTo>
                  <a:cubicBezTo>
                    <a:pt x="0" y="1100584"/>
                    <a:pt x="74414" y="1174998"/>
                    <a:pt x="165943" y="1174998"/>
                  </a:cubicBezTo>
                  <a:lnTo>
                    <a:pt x="676052" y="1174998"/>
                  </a:lnTo>
                  <a:cubicBezTo>
                    <a:pt x="706934" y="1174998"/>
                    <a:pt x="731862" y="1150069"/>
                    <a:pt x="731862" y="1119188"/>
                  </a:cubicBezTo>
                  <a:cubicBezTo>
                    <a:pt x="731862" y="1088306"/>
                    <a:pt x="706934" y="1063377"/>
                    <a:pt x="676052" y="1063377"/>
                  </a:cubicBezTo>
                  <a:close/>
                  <a:moveTo>
                    <a:pt x="433834" y="165943"/>
                  </a:moveTo>
                  <a:cubicBezTo>
                    <a:pt x="433834" y="135806"/>
                    <a:pt x="458391" y="111621"/>
                    <a:pt x="488156" y="111621"/>
                  </a:cubicBezTo>
                  <a:lnTo>
                    <a:pt x="1472282" y="111621"/>
                  </a:lnTo>
                  <a:cubicBezTo>
                    <a:pt x="1502420" y="111621"/>
                    <a:pt x="1526605" y="136178"/>
                    <a:pt x="1526605" y="165943"/>
                  </a:cubicBezTo>
                  <a:lnTo>
                    <a:pt x="1526605" y="754931"/>
                  </a:lnTo>
                  <a:cubicBezTo>
                    <a:pt x="1526605" y="785068"/>
                    <a:pt x="1502048" y="809253"/>
                    <a:pt x="1472282" y="809253"/>
                  </a:cubicBezTo>
                  <a:lnTo>
                    <a:pt x="1316013" y="809253"/>
                  </a:lnTo>
                  <a:lnTo>
                    <a:pt x="1316013" y="420067"/>
                  </a:lnTo>
                  <a:cubicBezTo>
                    <a:pt x="1316013" y="328538"/>
                    <a:pt x="1241599" y="254124"/>
                    <a:pt x="1150069" y="254124"/>
                  </a:cubicBezTo>
                  <a:lnTo>
                    <a:pt x="433834" y="254124"/>
                  </a:lnTo>
                  <a:lnTo>
                    <a:pt x="433834" y="165943"/>
                  </a:lnTo>
                  <a:close/>
                  <a:moveTo>
                    <a:pt x="731862" y="1370335"/>
                  </a:moveTo>
                  <a:cubicBezTo>
                    <a:pt x="731862" y="1401217"/>
                    <a:pt x="706934" y="1426146"/>
                    <a:pt x="676052" y="1426146"/>
                  </a:cubicBezTo>
                  <a:lnTo>
                    <a:pt x="164083" y="1426146"/>
                  </a:lnTo>
                  <a:cubicBezTo>
                    <a:pt x="133201" y="1426146"/>
                    <a:pt x="108272" y="1401217"/>
                    <a:pt x="108272" y="1370335"/>
                  </a:cubicBezTo>
                  <a:cubicBezTo>
                    <a:pt x="108272" y="1339453"/>
                    <a:pt x="133201" y="1314524"/>
                    <a:pt x="164083" y="1314524"/>
                  </a:cubicBezTo>
                  <a:lnTo>
                    <a:pt x="676052" y="1314524"/>
                  </a:lnTo>
                  <a:cubicBezTo>
                    <a:pt x="706934" y="1314524"/>
                    <a:pt x="731862" y="1339453"/>
                    <a:pt x="731862" y="1370335"/>
                  </a:cubicBezTo>
                  <a:close/>
                  <a:moveTo>
                    <a:pt x="946919" y="658564"/>
                  </a:moveTo>
                  <a:cubicBezTo>
                    <a:pt x="977801" y="658564"/>
                    <a:pt x="1002730" y="683493"/>
                    <a:pt x="1002730" y="714375"/>
                  </a:cubicBezTo>
                  <a:cubicBezTo>
                    <a:pt x="1002730" y="745257"/>
                    <a:pt x="977801" y="770186"/>
                    <a:pt x="946919" y="770186"/>
                  </a:cubicBezTo>
                  <a:lnTo>
                    <a:pt x="369094" y="770186"/>
                  </a:lnTo>
                  <a:cubicBezTo>
                    <a:pt x="338212" y="770186"/>
                    <a:pt x="313283" y="745257"/>
                    <a:pt x="313283" y="714375"/>
                  </a:cubicBezTo>
                  <a:cubicBezTo>
                    <a:pt x="313283" y="683493"/>
                    <a:pt x="338212" y="658564"/>
                    <a:pt x="369094" y="658564"/>
                  </a:cubicBezTo>
                  <a:lnTo>
                    <a:pt x="946919" y="658564"/>
                  </a:lnTo>
                  <a:close/>
                  <a:moveTo>
                    <a:pt x="1623343" y="1276945"/>
                  </a:moveTo>
                  <a:lnTo>
                    <a:pt x="1449958" y="1450330"/>
                  </a:lnTo>
                  <a:cubicBezTo>
                    <a:pt x="1439168" y="1461120"/>
                    <a:pt x="1424657" y="1466701"/>
                    <a:pt x="1410519" y="1466701"/>
                  </a:cubicBezTo>
                  <a:cubicBezTo>
                    <a:pt x="1396380" y="1466701"/>
                    <a:pt x="1381869" y="1461120"/>
                    <a:pt x="1371079" y="1450330"/>
                  </a:cubicBezTo>
                  <a:cubicBezTo>
                    <a:pt x="1349127" y="1428378"/>
                    <a:pt x="1349127" y="1393031"/>
                    <a:pt x="1371079" y="1371451"/>
                  </a:cubicBezTo>
                  <a:lnTo>
                    <a:pt x="1449214" y="1293316"/>
                  </a:lnTo>
                  <a:lnTo>
                    <a:pt x="958081" y="1293316"/>
                  </a:lnTo>
                  <a:cubicBezTo>
                    <a:pt x="927199" y="1293316"/>
                    <a:pt x="902271" y="1268388"/>
                    <a:pt x="902271" y="1237506"/>
                  </a:cubicBezTo>
                  <a:cubicBezTo>
                    <a:pt x="902271" y="1206624"/>
                    <a:pt x="927199" y="1181695"/>
                    <a:pt x="958081" y="1181695"/>
                  </a:cubicBezTo>
                  <a:lnTo>
                    <a:pt x="1448842" y="1181695"/>
                  </a:lnTo>
                  <a:lnTo>
                    <a:pt x="1371079" y="1103933"/>
                  </a:lnTo>
                  <a:cubicBezTo>
                    <a:pt x="1349127" y="1081980"/>
                    <a:pt x="1349127" y="1046634"/>
                    <a:pt x="1371079" y="1025054"/>
                  </a:cubicBezTo>
                  <a:cubicBezTo>
                    <a:pt x="1393031" y="1003102"/>
                    <a:pt x="1428378" y="1003102"/>
                    <a:pt x="1449958" y="1025054"/>
                  </a:cubicBezTo>
                  <a:lnTo>
                    <a:pt x="1620366" y="1195462"/>
                  </a:lnTo>
                  <a:cubicBezTo>
                    <a:pt x="1630784" y="1204764"/>
                    <a:pt x="1637854" y="1217786"/>
                    <a:pt x="1639342" y="1232297"/>
                  </a:cubicBezTo>
                  <a:lnTo>
                    <a:pt x="1639342" y="1233041"/>
                  </a:lnTo>
                  <a:cubicBezTo>
                    <a:pt x="1639342" y="1234529"/>
                    <a:pt x="1639714" y="1236018"/>
                    <a:pt x="1639714" y="1237506"/>
                  </a:cubicBezTo>
                  <a:cubicBezTo>
                    <a:pt x="1639714" y="1251645"/>
                    <a:pt x="1634133" y="1266155"/>
                    <a:pt x="1623343" y="1276945"/>
                  </a:cubicBezTo>
                  <a:close/>
                </a:path>
              </a:pathLst>
            </a:custGeom>
            <a:solidFill>
              <a:schemeClr val="bg1"/>
            </a:solidFill>
            <a:ln w="1860" cap="flat">
              <a:noFill/>
              <a:prstDash val="solid"/>
              <a:miter/>
            </a:ln>
          </p:spPr>
          <p:txBody>
            <a:bodyPr rtlCol="0" anchor="ctr"/>
            <a:lstStyle/>
            <a:p>
              <a:endParaRPr lang="zh-CN" altLang="en-US"/>
            </a:p>
          </p:txBody>
        </p:sp>
      </p:grpSp>
      <p:sp>
        <p:nvSpPr>
          <p:cNvPr id="36" name="任意多边形: 形状 35">
            <a:extLst>
              <a:ext uri="{FF2B5EF4-FFF2-40B4-BE49-F238E27FC236}">
                <a16:creationId xmlns:a16="http://schemas.microsoft.com/office/drawing/2014/main" id="{49639DCD-FB9D-6522-F06C-EDE27AE5E469}"/>
              </a:ext>
            </a:extLst>
          </p:cNvPr>
          <p:cNvSpPr>
            <a:spLocks noChangeAspect="1"/>
          </p:cNvSpPr>
          <p:nvPr/>
        </p:nvSpPr>
        <p:spPr>
          <a:xfrm>
            <a:off x="5776275" y="4947422"/>
            <a:ext cx="639449" cy="720000"/>
          </a:xfrm>
          <a:custGeom>
            <a:avLst/>
            <a:gdLst>
              <a:gd name="connsiteX0" fmla="*/ 1246686 w 1246685"/>
              <a:gd name="connsiteY0" fmla="*/ 985052 h 1399603"/>
              <a:gd name="connsiteX1" fmla="*/ 1246686 w 1246685"/>
              <a:gd name="connsiteY1" fmla="*/ 414551 h 1399603"/>
              <a:gd name="connsiteX2" fmla="*/ 1182041 w 1246685"/>
              <a:gd name="connsiteY2" fmla="*/ 302562 h 1399603"/>
              <a:gd name="connsiteX3" fmla="*/ 688010 w 1246685"/>
              <a:gd name="connsiteY3" fmla="*/ 17311 h 1399603"/>
              <a:gd name="connsiteX4" fmla="*/ 558720 w 1246685"/>
              <a:gd name="connsiteY4" fmla="*/ 17311 h 1399603"/>
              <a:gd name="connsiteX5" fmla="*/ 64645 w 1246685"/>
              <a:gd name="connsiteY5" fmla="*/ 302562 h 1399603"/>
              <a:gd name="connsiteX6" fmla="*/ 0 w 1246685"/>
              <a:gd name="connsiteY6" fmla="*/ 414551 h 1399603"/>
              <a:gd name="connsiteX7" fmla="*/ 0 w 1246685"/>
              <a:gd name="connsiteY7" fmla="*/ 985052 h 1399603"/>
              <a:gd name="connsiteX8" fmla="*/ 64645 w 1246685"/>
              <a:gd name="connsiteY8" fmla="*/ 1097042 h 1399603"/>
              <a:gd name="connsiteX9" fmla="*/ 558720 w 1246685"/>
              <a:gd name="connsiteY9" fmla="*/ 1382293 h 1399603"/>
              <a:gd name="connsiteX10" fmla="*/ 688010 w 1246685"/>
              <a:gd name="connsiteY10" fmla="*/ 1382293 h 1399603"/>
              <a:gd name="connsiteX11" fmla="*/ 1182085 w 1246685"/>
              <a:gd name="connsiteY11" fmla="*/ 1097042 h 1399603"/>
              <a:gd name="connsiteX12" fmla="*/ 1246686 w 1246685"/>
              <a:gd name="connsiteY12" fmla="*/ 985052 h 139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685" h="1399603">
                <a:moveTo>
                  <a:pt x="1246686" y="985052"/>
                </a:moveTo>
                <a:lnTo>
                  <a:pt x="1246686" y="414551"/>
                </a:lnTo>
                <a:cubicBezTo>
                  <a:pt x="1246686" y="368345"/>
                  <a:pt x="1222028" y="325686"/>
                  <a:pt x="1182041" y="302562"/>
                </a:cubicBezTo>
                <a:lnTo>
                  <a:pt x="688010" y="17311"/>
                </a:lnTo>
                <a:cubicBezTo>
                  <a:pt x="648023" y="-5770"/>
                  <a:pt x="598707" y="-5770"/>
                  <a:pt x="558720" y="17311"/>
                </a:cubicBezTo>
                <a:lnTo>
                  <a:pt x="64645" y="302562"/>
                </a:lnTo>
                <a:cubicBezTo>
                  <a:pt x="24658" y="325643"/>
                  <a:pt x="0" y="368345"/>
                  <a:pt x="0" y="414551"/>
                </a:cubicBezTo>
                <a:lnTo>
                  <a:pt x="0" y="985052"/>
                </a:lnTo>
                <a:cubicBezTo>
                  <a:pt x="0" y="1031258"/>
                  <a:pt x="24658" y="1073917"/>
                  <a:pt x="64645" y="1097042"/>
                </a:cubicBezTo>
                <a:lnTo>
                  <a:pt x="558720" y="1382293"/>
                </a:lnTo>
                <a:cubicBezTo>
                  <a:pt x="598707" y="1405374"/>
                  <a:pt x="648023" y="1405374"/>
                  <a:pt x="688010" y="1382293"/>
                </a:cubicBezTo>
                <a:lnTo>
                  <a:pt x="1182085" y="1097042"/>
                </a:lnTo>
                <a:cubicBezTo>
                  <a:pt x="1222072" y="1073917"/>
                  <a:pt x="1246686" y="1031258"/>
                  <a:pt x="1246686" y="985052"/>
                </a:cubicBezTo>
                <a:close/>
              </a:path>
            </a:pathLst>
          </a:custGeom>
          <a:gradFill flip="none" rotWithShape="1">
            <a:gsLst>
              <a:gs pos="0">
                <a:schemeClr val="accent1">
                  <a:lumMod val="60000"/>
                  <a:lumOff val="40000"/>
                </a:schemeClr>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lt1"/>
              </a:solidFill>
            </a:endParaRPr>
          </a:p>
        </p:txBody>
      </p:sp>
      <p:grpSp>
        <p:nvGrpSpPr>
          <p:cNvPr id="70" name="组合 69">
            <a:extLst>
              <a:ext uri="{FF2B5EF4-FFF2-40B4-BE49-F238E27FC236}">
                <a16:creationId xmlns:a16="http://schemas.microsoft.com/office/drawing/2014/main" id="{EA74B256-8B6A-4B48-1FDC-CEFB8C61BD94}"/>
              </a:ext>
            </a:extLst>
          </p:cNvPr>
          <p:cNvGrpSpPr>
            <a:grpSpLocks noChangeAspect="1"/>
          </p:cNvGrpSpPr>
          <p:nvPr/>
        </p:nvGrpSpPr>
        <p:grpSpPr>
          <a:xfrm>
            <a:off x="5863058" y="5127422"/>
            <a:ext cx="465882" cy="360000"/>
            <a:chOff x="5222875" y="2754312"/>
            <a:chExt cx="1746249" cy="1349375"/>
          </a:xfrm>
          <a:solidFill>
            <a:schemeClr val="bg1"/>
          </a:solidFill>
        </p:grpSpPr>
        <p:sp>
          <p:nvSpPr>
            <p:cNvPr id="67" name="任意多边形: 形状 66">
              <a:extLst>
                <a:ext uri="{FF2B5EF4-FFF2-40B4-BE49-F238E27FC236}">
                  <a16:creationId xmlns:a16="http://schemas.microsoft.com/office/drawing/2014/main" id="{9084BC33-9006-9B21-C3FE-3388317DEAE9}"/>
                </a:ext>
              </a:extLst>
            </p:cNvPr>
            <p:cNvSpPr/>
            <p:nvPr/>
          </p:nvSpPr>
          <p:spPr>
            <a:xfrm>
              <a:off x="6135687" y="3270249"/>
              <a:ext cx="833437" cy="833437"/>
            </a:xfrm>
            <a:custGeom>
              <a:avLst/>
              <a:gdLst>
                <a:gd name="connsiteX0" fmla="*/ 416719 w 833437"/>
                <a:gd name="connsiteY0" fmla="*/ 0 h 833437"/>
                <a:gd name="connsiteX1" fmla="*/ 0 w 833437"/>
                <a:gd name="connsiteY1" fmla="*/ 416719 h 833437"/>
                <a:gd name="connsiteX2" fmla="*/ 416719 w 833437"/>
                <a:gd name="connsiteY2" fmla="*/ 833438 h 833437"/>
                <a:gd name="connsiteX3" fmla="*/ 833438 w 833437"/>
                <a:gd name="connsiteY3" fmla="*/ 416719 h 833437"/>
                <a:gd name="connsiteX4" fmla="*/ 416719 w 833437"/>
                <a:gd name="connsiteY4" fmla="*/ 0 h 833437"/>
                <a:gd name="connsiteX5" fmla="*/ 416719 w 833437"/>
                <a:gd name="connsiteY5" fmla="*/ 714375 h 833437"/>
                <a:gd name="connsiteX6" fmla="*/ 119063 w 833437"/>
                <a:gd name="connsiteY6" fmla="*/ 416719 h 833437"/>
                <a:gd name="connsiteX7" fmla="*/ 416719 w 833437"/>
                <a:gd name="connsiteY7" fmla="*/ 119063 h 833437"/>
                <a:gd name="connsiteX8" fmla="*/ 714375 w 833437"/>
                <a:gd name="connsiteY8" fmla="*/ 416719 h 833437"/>
                <a:gd name="connsiteX9" fmla="*/ 416719 w 833437"/>
                <a:gd name="connsiteY9" fmla="*/ 714375 h 83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3437" h="833437">
                  <a:moveTo>
                    <a:pt x="416719" y="0"/>
                  </a:moveTo>
                  <a:cubicBezTo>
                    <a:pt x="186531" y="0"/>
                    <a:pt x="0" y="186531"/>
                    <a:pt x="0" y="416719"/>
                  </a:cubicBezTo>
                  <a:cubicBezTo>
                    <a:pt x="0" y="646906"/>
                    <a:pt x="186531" y="833438"/>
                    <a:pt x="416719" y="833438"/>
                  </a:cubicBezTo>
                  <a:cubicBezTo>
                    <a:pt x="646906" y="833438"/>
                    <a:pt x="833438" y="646906"/>
                    <a:pt x="833438" y="416719"/>
                  </a:cubicBezTo>
                  <a:cubicBezTo>
                    <a:pt x="833438" y="186531"/>
                    <a:pt x="646906" y="0"/>
                    <a:pt x="416719" y="0"/>
                  </a:cubicBezTo>
                  <a:close/>
                  <a:moveTo>
                    <a:pt x="416719" y="714375"/>
                  </a:moveTo>
                  <a:cubicBezTo>
                    <a:pt x="254000" y="714375"/>
                    <a:pt x="119063" y="579438"/>
                    <a:pt x="119063" y="416719"/>
                  </a:cubicBezTo>
                  <a:cubicBezTo>
                    <a:pt x="119063" y="254000"/>
                    <a:pt x="254000" y="119063"/>
                    <a:pt x="416719" y="119063"/>
                  </a:cubicBezTo>
                  <a:cubicBezTo>
                    <a:pt x="579438" y="119063"/>
                    <a:pt x="714375" y="254000"/>
                    <a:pt x="714375" y="416719"/>
                  </a:cubicBezTo>
                  <a:cubicBezTo>
                    <a:pt x="714375" y="579438"/>
                    <a:pt x="579438" y="714375"/>
                    <a:pt x="416719" y="714375"/>
                  </a:cubicBezTo>
                  <a:close/>
                </a:path>
              </a:pathLst>
            </a:custGeom>
            <a:grpFill/>
            <a:ln w="1860"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BEA2F71-92B4-D910-7381-BB1E9CDD1D00}"/>
                </a:ext>
              </a:extLst>
            </p:cNvPr>
            <p:cNvSpPr/>
            <p:nvPr/>
          </p:nvSpPr>
          <p:spPr>
            <a:xfrm>
              <a:off x="5222875" y="2754312"/>
              <a:ext cx="1508124" cy="1349375"/>
            </a:xfrm>
            <a:custGeom>
              <a:avLst/>
              <a:gdLst>
                <a:gd name="connsiteX0" fmla="*/ 1448594 w 1508124"/>
                <a:gd name="connsiteY0" fmla="*/ 873125 h 1349375"/>
                <a:gd name="connsiteX1" fmla="*/ 1389063 w 1508124"/>
                <a:gd name="connsiteY1" fmla="*/ 873125 h 1349375"/>
                <a:gd name="connsiteX2" fmla="*/ 1389063 w 1508124"/>
                <a:gd name="connsiteY2" fmla="*/ 813594 h 1349375"/>
                <a:gd name="connsiteX3" fmla="*/ 1329531 w 1508124"/>
                <a:gd name="connsiteY3" fmla="*/ 754063 h 1349375"/>
                <a:gd name="connsiteX4" fmla="*/ 1270000 w 1508124"/>
                <a:gd name="connsiteY4" fmla="*/ 813594 h 1349375"/>
                <a:gd name="connsiteX5" fmla="*/ 1270000 w 1508124"/>
                <a:gd name="connsiteY5" fmla="*/ 873125 h 1349375"/>
                <a:gd name="connsiteX6" fmla="*/ 1210469 w 1508124"/>
                <a:gd name="connsiteY6" fmla="*/ 873125 h 1349375"/>
                <a:gd name="connsiteX7" fmla="*/ 1150938 w 1508124"/>
                <a:gd name="connsiteY7" fmla="*/ 932656 h 1349375"/>
                <a:gd name="connsiteX8" fmla="*/ 1210469 w 1508124"/>
                <a:gd name="connsiteY8" fmla="*/ 992188 h 1349375"/>
                <a:gd name="connsiteX9" fmla="*/ 1270000 w 1508124"/>
                <a:gd name="connsiteY9" fmla="*/ 992188 h 1349375"/>
                <a:gd name="connsiteX10" fmla="*/ 1270000 w 1508124"/>
                <a:gd name="connsiteY10" fmla="*/ 1051719 h 1349375"/>
                <a:gd name="connsiteX11" fmla="*/ 1329531 w 1508124"/>
                <a:gd name="connsiteY11" fmla="*/ 1111250 h 1349375"/>
                <a:gd name="connsiteX12" fmla="*/ 1389063 w 1508124"/>
                <a:gd name="connsiteY12" fmla="*/ 1051719 h 1349375"/>
                <a:gd name="connsiteX13" fmla="*/ 1389063 w 1508124"/>
                <a:gd name="connsiteY13" fmla="*/ 992188 h 1349375"/>
                <a:gd name="connsiteX14" fmla="*/ 1448594 w 1508124"/>
                <a:gd name="connsiteY14" fmla="*/ 992188 h 1349375"/>
                <a:gd name="connsiteX15" fmla="*/ 1508125 w 1508124"/>
                <a:gd name="connsiteY15" fmla="*/ 932656 h 1349375"/>
                <a:gd name="connsiteX16" fmla="*/ 1448594 w 1508124"/>
                <a:gd name="connsiteY16" fmla="*/ 873125 h 1349375"/>
                <a:gd name="connsiteX17" fmla="*/ 809625 w 1508124"/>
                <a:gd name="connsiteY17" fmla="*/ 1230313 h 1349375"/>
                <a:gd name="connsiteX18" fmla="*/ 119062 w 1508124"/>
                <a:gd name="connsiteY18" fmla="*/ 1230313 h 1349375"/>
                <a:gd name="connsiteX19" fmla="*/ 119062 w 1508124"/>
                <a:gd name="connsiteY19" fmla="*/ 238125 h 1349375"/>
                <a:gd name="connsiteX20" fmla="*/ 317500 w 1508124"/>
                <a:gd name="connsiteY20" fmla="*/ 238125 h 1349375"/>
                <a:gd name="connsiteX21" fmla="*/ 317500 w 1508124"/>
                <a:gd name="connsiteY21" fmla="*/ 277813 h 1349375"/>
                <a:gd name="connsiteX22" fmla="*/ 396875 w 1508124"/>
                <a:gd name="connsiteY22" fmla="*/ 357188 h 1349375"/>
                <a:gd name="connsiteX23" fmla="*/ 714375 w 1508124"/>
                <a:gd name="connsiteY23" fmla="*/ 357188 h 1349375"/>
                <a:gd name="connsiteX24" fmla="*/ 793750 w 1508124"/>
                <a:gd name="connsiteY24" fmla="*/ 277813 h 1349375"/>
                <a:gd name="connsiteX25" fmla="*/ 793750 w 1508124"/>
                <a:gd name="connsiteY25" fmla="*/ 238125 h 1349375"/>
                <a:gd name="connsiteX26" fmla="*/ 992188 w 1508124"/>
                <a:gd name="connsiteY26" fmla="*/ 238125 h 1349375"/>
                <a:gd name="connsiteX27" fmla="*/ 992188 w 1508124"/>
                <a:gd name="connsiteY27" fmla="*/ 373063 h 1349375"/>
                <a:gd name="connsiteX28" fmla="*/ 1031875 w 1508124"/>
                <a:gd name="connsiteY28" fmla="*/ 428625 h 1349375"/>
                <a:gd name="connsiteX29" fmla="*/ 1035844 w 1508124"/>
                <a:gd name="connsiteY29" fmla="*/ 428625 h 1349375"/>
                <a:gd name="connsiteX30" fmla="*/ 1111250 w 1508124"/>
                <a:gd name="connsiteY30" fmla="*/ 373063 h 1349375"/>
                <a:gd name="connsiteX31" fmla="*/ 1111250 w 1508124"/>
                <a:gd name="connsiteY31" fmla="*/ 198438 h 1349375"/>
                <a:gd name="connsiteX32" fmla="*/ 1031875 w 1508124"/>
                <a:gd name="connsiteY32" fmla="*/ 119063 h 1349375"/>
                <a:gd name="connsiteX33" fmla="*/ 793750 w 1508124"/>
                <a:gd name="connsiteY33" fmla="*/ 119063 h 1349375"/>
                <a:gd name="connsiteX34" fmla="*/ 793750 w 1508124"/>
                <a:gd name="connsiteY34" fmla="*/ 79375 h 1349375"/>
                <a:gd name="connsiteX35" fmla="*/ 714375 w 1508124"/>
                <a:gd name="connsiteY35" fmla="*/ 0 h 1349375"/>
                <a:gd name="connsiteX36" fmla="*/ 396875 w 1508124"/>
                <a:gd name="connsiteY36" fmla="*/ 0 h 1349375"/>
                <a:gd name="connsiteX37" fmla="*/ 317500 w 1508124"/>
                <a:gd name="connsiteY37" fmla="*/ 79375 h 1349375"/>
                <a:gd name="connsiteX38" fmla="*/ 317500 w 1508124"/>
                <a:gd name="connsiteY38" fmla="*/ 119063 h 1349375"/>
                <a:gd name="connsiteX39" fmla="*/ 79375 w 1508124"/>
                <a:gd name="connsiteY39" fmla="*/ 119063 h 1349375"/>
                <a:gd name="connsiteX40" fmla="*/ 0 w 1508124"/>
                <a:gd name="connsiteY40" fmla="*/ 198438 h 1349375"/>
                <a:gd name="connsiteX41" fmla="*/ 0 w 1508124"/>
                <a:gd name="connsiteY41" fmla="*/ 1270000 h 1349375"/>
                <a:gd name="connsiteX42" fmla="*/ 79375 w 1508124"/>
                <a:gd name="connsiteY42" fmla="*/ 1349375 h 1349375"/>
                <a:gd name="connsiteX43" fmla="*/ 809625 w 1508124"/>
                <a:gd name="connsiteY43" fmla="*/ 1349375 h 1349375"/>
                <a:gd name="connsiteX44" fmla="*/ 865188 w 1508124"/>
                <a:gd name="connsiteY44" fmla="*/ 1313656 h 1349375"/>
                <a:gd name="connsiteX45" fmla="*/ 809625 w 1508124"/>
                <a:gd name="connsiteY45" fmla="*/ 1230313 h 1349375"/>
                <a:gd name="connsiteX46" fmla="*/ 436563 w 1508124"/>
                <a:gd name="connsiteY46" fmla="*/ 119063 h 1349375"/>
                <a:gd name="connsiteX47" fmla="*/ 674688 w 1508124"/>
                <a:gd name="connsiteY47" fmla="*/ 119063 h 1349375"/>
                <a:gd name="connsiteX48" fmla="*/ 674688 w 1508124"/>
                <a:gd name="connsiteY48" fmla="*/ 238125 h 1349375"/>
                <a:gd name="connsiteX49" fmla="*/ 436563 w 1508124"/>
                <a:gd name="connsiteY49" fmla="*/ 238125 h 1349375"/>
                <a:gd name="connsiteX50" fmla="*/ 436563 w 1508124"/>
                <a:gd name="connsiteY50" fmla="*/ 119063 h 134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508124" h="1349375">
                  <a:moveTo>
                    <a:pt x="1448594" y="873125"/>
                  </a:moveTo>
                  <a:lnTo>
                    <a:pt x="1389063" y="873125"/>
                  </a:lnTo>
                  <a:lnTo>
                    <a:pt x="1389063" y="813594"/>
                  </a:lnTo>
                  <a:cubicBezTo>
                    <a:pt x="1389063" y="781844"/>
                    <a:pt x="1361281" y="754063"/>
                    <a:pt x="1329531" y="754063"/>
                  </a:cubicBezTo>
                  <a:cubicBezTo>
                    <a:pt x="1297781" y="754063"/>
                    <a:pt x="1270000" y="781844"/>
                    <a:pt x="1270000" y="813594"/>
                  </a:cubicBezTo>
                  <a:lnTo>
                    <a:pt x="1270000" y="873125"/>
                  </a:lnTo>
                  <a:lnTo>
                    <a:pt x="1210469" y="873125"/>
                  </a:lnTo>
                  <a:cubicBezTo>
                    <a:pt x="1178719" y="873125"/>
                    <a:pt x="1150938" y="900906"/>
                    <a:pt x="1150938" y="932656"/>
                  </a:cubicBezTo>
                  <a:cubicBezTo>
                    <a:pt x="1150938" y="964406"/>
                    <a:pt x="1178719" y="992188"/>
                    <a:pt x="1210469" y="992188"/>
                  </a:cubicBezTo>
                  <a:lnTo>
                    <a:pt x="1270000" y="992188"/>
                  </a:lnTo>
                  <a:lnTo>
                    <a:pt x="1270000" y="1051719"/>
                  </a:lnTo>
                  <a:cubicBezTo>
                    <a:pt x="1270000" y="1083469"/>
                    <a:pt x="1297781" y="1111250"/>
                    <a:pt x="1329531" y="1111250"/>
                  </a:cubicBezTo>
                  <a:cubicBezTo>
                    <a:pt x="1361281" y="1111250"/>
                    <a:pt x="1389063" y="1083469"/>
                    <a:pt x="1389063" y="1051719"/>
                  </a:cubicBezTo>
                  <a:lnTo>
                    <a:pt x="1389063" y="992188"/>
                  </a:lnTo>
                  <a:lnTo>
                    <a:pt x="1448594" y="992188"/>
                  </a:lnTo>
                  <a:cubicBezTo>
                    <a:pt x="1480344" y="992188"/>
                    <a:pt x="1508125" y="964406"/>
                    <a:pt x="1508125" y="932656"/>
                  </a:cubicBezTo>
                  <a:cubicBezTo>
                    <a:pt x="1508125" y="900906"/>
                    <a:pt x="1480344" y="873125"/>
                    <a:pt x="1448594" y="873125"/>
                  </a:cubicBezTo>
                  <a:close/>
                  <a:moveTo>
                    <a:pt x="809625" y="1230313"/>
                  </a:moveTo>
                  <a:lnTo>
                    <a:pt x="119062" y="1230313"/>
                  </a:lnTo>
                  <a:lnTo>
                    <a:pt x="119062" y="238125"/>
                  </a:lnTo>
                  <a:lnTo>
                    <a:pt x="317500" y="238125"/>
                  </a:lnTo>
                  <a:lnTo>
                    <a:pt x="317500" y="277813"/>
                  </a:lnTo>
                  <a:cubicBezTo>
                    <a:pt x="317500" y="321469"/>
                    <a:pt x="353219" y="357188"/>
                    <a:pt x="396875" y="357188"/>
                  </a:cubicBezTo>
                  <a:lnTo>
                    <a:pt x="714375" y="357188"/>
                  </a:lnTo>
                  <a:cubicBezTo>
                    <a:pt x="758031" y="357188"/>
                    <a:pt x="793750" y="321469"/>
                    <a:pt x="793750" y="277813"/>
                  </a:cubicBezTo>
                  <a:lnTo>
                    <a:pt x="793750" y="238125"/>
                  </a:lnTo>
                  <a:lnTo>
                    <a:pt x="992188" y="238125"/>
                  </a:lnTo>
                  <a:lnTo>
                    <a:pt x="992188" y="373063"/>
                  </a:lnTo>
                  <a:cubicBezTo>
                    <a:pt x="992188" y="396875"/>
                    <a:pt x="1008063" y="420688"/>
                    <a:pt x="1031875" y="428625"/>
                  </a:cubicBezTo>
                  <a:lnTo>
                    <a:pt x="1035844" y="428625"/>
                  </a:lnTo>
                  <a:cubicBezTo>
                    <a:pt x="1075531" y="440531"/>
                    <a:pt x="1111250" y="412750"/>
                    <a:pt x="1111250" y="373063"/>
                  </a:cubicBezTo>
                  <a:lnTo>
                    <a:pt x="1111250" y="198438"/>
                  </a:lnTo>
                  <a:cubicBezTo>
                    <a:pt x="1111250" y="154781"/>
                    <a:pt x="1075531" y="119063"/>
                    <a:pt x="1031875" y="119063"/>
                  </a:cubicBezTo>
                  <a:lnTo>
                    <a:pt x="793750" y="119063"/>
                  </a:lnTo>
                  <a:lnTo>
                    <a:pt x="793750" y="79375"/>
                  </a:lnTo>
                  <a:cubicBezTo>
                    <a:pt x="793750" y="35719"/>
                    <a:pt x="758031" y="0"/>
                    <a:pt x="714375" y="0"/>
                  </a:cubicBezTo>
                  <a:lnTo>
                    <a:pt x="396875" y="0"/>
                  </a:lnTo>
                  <a:cubicBezTo>
                    <a:pt x="353219" y="0"/>
                    <a:pt x="317500" y="35719"/>
                    <a:pt x="317500" y="79375"/>
                  </a:cubicBezTo>
                  <a:lnTo>
                    <a:pt x="317500" y="119063"/>
                  </a:lnTo>
                  <a:lnTo>
                    <a:pt x="79375" y="119063"/>
                  </a:lnTo>
                  <a:cubicBezTo>
                    <a:pt x="35719" y="119063"/>
                    <a:pt x="0" y="154781"/>
                    <a:pt x="0" y="198438"/>
                  </a:cubicBezTo>
                  <a:lnTo>
                    <a:pt x="0" y="1270000"/>
                  </a:lnTo>
                  <a:cubicBezTo>
                    <a:pt x="0" y="1313656"/>
                    <a:pt x="35719" y="1349375"/>
                    <a:pt x="79375" y="1349375"/>
                  </a:cubicBezTo>
                  <a:lnTo>
                    <a:pt x="809625" y="1349375"/>
                  </a:lnTo>
                  <a:cubicBezTo>
                    <a:pt x="833438" y="1349375"/>
                    <a:pt x="853281" y="1333500"/>
                    <a:pt x="865188" y="1313656"/>
                  </a:cubicBezTo>
                  <a:cubicBezTo>
                    <a:pt x="881063" y="1273969"/>
                    <a:pt x="853281" y="1230313"/>
                    <a:pt x="809625" y="1230313"/>
                  </a:cubicBezTo>
                  <a:close/>
                  <a:moveTo>
                    <a:pt x="436563" y="119063"/>
                  </a:moveTo>
                  <a:lnTo>
                    <a:pt x="674688" y="119063"/>
                  </a:lnTo>
                  <a:lnTo>
                    <a:pt x="674688" y="238125"/>
                  </a:lnTo>
                  <a:lnTo>
                    <a:pt x="436563" y="238125"/>
                  </a:lnTo>
                  <a:lnTo>
                    <a:pt x="436563" y="119063"/>
                  </a:lnTo>
                  <a:close/>
                </a:path>
              </a:pathLst>
            </a:custGeom>
            <a:grpFill/>
            <a:ln w="186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FAF57A5E-CAA7-28B4-AAB6-49D5A4E6660A}"/>
                </a:ext>
              </a:extLst>
            </p:cNvPr>
            <p:cNvSpPr/>
            <p:nvPr/>
          </p:nvSpPr>
          <p:spPr>
            <a:xfrm>
              <a:off x="5500687" y="3230562"/>
              <a:ext cx="555624" cy="595312"/>
            </a:xfrm>
            <a:custGeom>
              <a:avLst/>
              <a:gdLst>
                <a:gd name="connsiteX0" fmla="*/ 59531 w 555624"/>
                <a:gd name="connsiteY0" fmla="*/ 476250 h 595312"/>
                <a:gd name="connsiteX1" fmla="*/ 0 w 555624"/>
                <a:gd name="connsiteY1" fmla="*/ 535781 h 595312"/>
                <a:gd name="connsiteX2" fmla="*/ 59531 w 555624"/>
                <a:gd name="connsiteY2" fmla="*/ 595312 h 595312"/>
                <a:gd name="connsiteX3" fmla="*/ 257969 w 555624"/>
                <a:gd name="connsiteY3" fmla="*/ 595312 h 595312"/>
                <a:gd name="connsiteX4" fmla="*/ 317500 w 555624"/>
                <a:gd name="connsiteY4" fmla="*/ 535781 h 595312"/>
                <a:gd name="connsiteX5" fmla="*/ 257969 w 555624"/>
                <a:gd name="connsiteY5" fmla="*/ 476250 h 595312"/>
                <a:gd name="connsiteX6" fmla="*/ 59531 w 555624"/>
                <a:gd name="connsiteY6" fmla="*/ 476250 h 595312"/>
                <a:gd name="connsiteX7" fmla="*/ 496094 w 555624"/>
                <a:gd name="connsiteY7" fmla="*/ 0 h 595312"/>
                <a:gd name="connsiteX8" fmla="*/ 59531 w 555624"/>
                <a:gd name="connsiteY8" fmla="*/ 0 h 595312"/>
                <a:gd name="connsiteX9" fmla="*/ 0 w 555624"/>
                <a:gd name="connsiteY9" fmla="*/ 59531 h 595312"/>
                <a:gd name="connsiteX10" fmla="*/ 59531 w 555624"/>
                <a:gd name="connsiteY10" fmla="*/ 119063 h 595312"/>
                <a:gd name="connsiteX11" fmla="*/ 496094 w 555624"/>
                <a:gd name="connsiteY11" fmla="*/ 119063 h 595312"/>
                <a:gd name="connsiteX12" fmla="*/ 555625 w 555624"/>
                <a:gd name="connsiteY12" fmla="*/ 59531 h 595312"/>
                <a:gd name="connsiteX13" fmla="*/ 496094 w 555624"/>
                <a:gd name="connsiteY13" fmla="*/ 0 h 595312"/>
                <a:gd name="connsiteX14" fmla="*/ 555625 w 555624"/>
                <a:gd name="connsiteY14" fmla="*/ 297656 h 595312"/>
                <a:gd name="connsiteX15" fmla="*/ 496094 w 555624"/>
                <a:gd name="connsiteY15" fmla="*/ 238125 h 595312"/>
                <a:gd name="connsiteX16" fmla="*/ 59531 w 555624"/>
                <a:gd name="connsiteY16" fmla="*/ 238125 h 595312"/>
                <a:gd name="connsiteX17" fmla="*/ 0 w 555624"/>
                <a:gd name="connsiteY17" fmla="*/ 297656 h 595312"/>
                <a:gd name="connsiteX18" fmla="*/ 59531 w 555624"/>
                <a:gd name="connsiteY18" fmla="*/ 357187 h 595312"/>
                <a:gd name="connsiteX19" fmla="*/ 496094 w 555624"/>
                <a:gd name="connsiteY19" fmla="*/ 357187 h 595312"/>
                <a:gd name="connsiteX20" fmla="*/ 555625 w 555624"/>
                <a:gd name="connsiteY20" fmla="*/ 297656 h 595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55624" h="595312">
                  <a:moveTo>
                    <a:pt x="59531" y="476250"/>
                  </a:moveTo>
                  <a:cubicBezTo>
                    <a:pt x="27781" y="476250"/>
                    <a:pt x="0" y="504031"/>
                    <a:pt x="0" y="535781"/>
                  </a:cubicBezTo>
                  <a:cubicBezTo>
                    <a:pt x="0" y="567531"/>
                    <a:pt x="27781" y="595312"/>
                    <a:pt x="59531" y="595312"/>
                  </a:cubicBezTo>
                  <a:lnTo>
                    <a:pt x="257969" y="595312"/>
                  </a:lnTo>
                  <a:cubicBezTo>
                    <a:pt x="289719" y="595312"/>
                    <a:pt x="317500" y="567531"/>
                    <a:pt x="317500" y="535781"/>
                  </a:cubicBezTo>
                  <a:cubicBezTo>
                    <a:pt x="317500" y="504031"/>
                    <a:pt x="289719" y="476250"/>
                    <a:pt x="257969" y="476250"/>
                  </a:cubicBezTo>
                  <a:lnTo>
                    <a:pt x="59531" y="476250"/>
                  </a:lnTo>
                  <a:close/>
                  <a:moveTo>
                    <a:pt x="496094" y="0"/>
                  </a:moveTo>
                  <a:lnTo>
                    <a:pt x="59531" y="0"/>
                  </a:lnTo>
                  <a:cubicBezTo>
                    <a:pt x="27781" y="0"/>
                    <a:pt x="0" y="27781"/>
                    <a:pt x="0" y="59531"/>
                  </a:cubicBezTo>
                  <a:cubicBezTo>
                    <a:pt x="0" y="91281"/>
                    <a:pt x="27781" y="119063"/>
                    <a:pt x="59531" y="119063"/>
                  </a:cubicBezTo>
                  <a:lnTo>
                    <a:pt x="496094" y="119063"/>
                  </a:lnTo>
                  <a:cubicBezTo>
                    <a:pt x="527844" y="119063"/>
                    <a:pt x="555625" y="91281"/>
                    <a:pt x="555625" y="59531"/>
                  </a:cubicBezTo>
                  <a:cubicBezTo>
                    <a:pt x="555625" y="27781"/>
                    <a:pt x="527844" y="0"/>
                    <a:pt x="496094" y="0"/>
                  </a:cubicBezTo>
                  <a:close/>
                  <a:moveTo>
                    <a:pt x="555625" y="297656"/>
                  </a:moveTo>
                  <a:cubicBezTo>
                    <a:pt x="555625" y="265906"/>
                    <a:pt x="527844" y="238125"/>
                    <a:pt x="496094" y="238125"/>
                  </a:cubicBezTo>
                  <a:lnTo>
                    <a:pt x="59531" y="238125"/>
                  </a:lnTo>
                  <a:cubicBezTo>
                    <a:pt x="27781" y="238125"/>
                    <a:pt x="0" y="265906"/>
                    <a:pt x="0" y="297656"/>
                  </a:cubicBezTo>
                  <a:cubicBezTo>
                    <a:pt x="0" y="329406"/>
                    <a:pt x="27781" y="357187"/>
                    <a:pt x="59531" y="357187"/>
                  </a:cubicBezTo>
                  <a:lnTo>
                    <a:pt x="496094" y="357187"/>
                  </a:lnTo>
                  <a:cubicBezTo>
                    <a:pt x="527844" y="357187"/>
                    <a:pt x="555625" y="329406"/>
                    <a:pt x="555625" y="297656"/>
                  </a:cubicBezTo>
                  <a:close/>
                </a:path>
              </a:pathLst>
            </a:custGeom>
            <a:grpFill/>
            <a:ln w="1860" cap="flat">
              <a:noFill/>
              <a:prstDash val="solid"/>
              <a:miter/>
            </a:ln>
          </p:spPr>
          <p:txBody>
            <a:bodyPr rtlCol="0" anchor="ctr"/>
            <a:lstStyle/>
            <a:p>
              <a:endParaRPr lang="zh-CN" altLang="en-US"/>
            </a:p>
          </p:txBody>
        </p:sp>
      </p:grpSp>
      <p:grpSp>
        <p:nvGrpSpPr>
          <p:cNvPr id="77" name="组合 76">
            <a:extLst>
              <a:ext uri="{FF2B5EF4-FFF2-40B4-BE49-F238E27FC236}">
                <a16:creationId xmlns:a16="http://schemas.microsoft.com/office/drawing/2014/main" id="{7E046886-69BA-A743-CCD4-3ACABAE00BCA}"/>
              </a:ext>
            </a:extLst>
          </p:cNvPr>
          <p:cNvGrpSpPr/>
          <p:nvPr/>
        </p:nvGrpSpPr>
        <p:grpSpPr>
          <a:xfrm>
            <a:off x="9649423" y="4090724"/>
            <a:ext cx="639449" cy="720000"/>
            <a:chOff x="10378753" y="2926148"/>
            <a:chExt cx="639449" cy="720000"/>
          </a:xfrm>
        </p:grpSpPr>
        <p:sp>
          <p:nvSpPr>
            <p:cNvPr id="71" name="任意多边形: 形状 70">
              <a:extLst>
                <a:ext uri="{FF2B5EF4-FFF2-40B4-BE49-F238E27FC236}">
                  <a16:creationId xmlns:a16="http://schemas.microsoft.com/office/drawing/2014/main" id="{DCECAC2F-BC9A-D4A5-1846-75400191B53C}"/>
                </a:ext>
              </a:extLst>
            </p:cNvPr>
            <p:cNvSpPr>
              <a:spLocks noChangeAspect="1"/>
            </p:cNvSpPr>
            <p:nvPr/>
          </p:nvSpPr>
          <p:spPr>
            <a:xfrm>
              <a:off x="10378753" y="2926148"/>
              <a:ext cx="639449" cy="720000"/>
            </a:xfrm>
            <a:custGeom>
              <a:avLst/>
              <a:gdLst>
                <a:gd name="connsiteX0" fmla="*/ 1246686 w 1246685"/>
                <a:gd name="connsiteY0" fmla="*/ 985052 h 1399603"/>
                <a:gd name="connsiteX1" fmla="*/ 1246686 w 1246685"/>
                <a:gd name="connsiteY1" fmla="*/ 414551 h 1399603"/>
                <a:gd name="connsiteX2" fmla="*/ 1182041 w 1246685"/>
                <a:gd name="connsiteY2" fmla="*/ 302562 h 1399603"/>
                <a:gd name="connsiteX3" fmla="*/ 688010 w 1246685"/>
                <a:gd name="connsiteY3" fmla="*/ 17311 h 1399603"/>
                <a:gd name="connsiteX4" fmla="*/ 558720 w 1246685"/>
                <a:gd name="connsiteY4" fmla="*/ 17311 h 1399603"/>
                <a:gd name="connsiteX5" fmla="*/ 64645 w 1246685"/>
                <a:gd name="connsiteY5" fmla="*/ 302562 h 1399603"/>
                <a:gd name="connsiteX6" fmla="*/ 0 w 1246685"/>
                <a:gd name="connsiteY6" fmla="*/ 414551 h 1399603"/>
                <a:gd name="connsiteX7" fmla="*/ 0 w 1246685"/>
                <a:gd name="connsiteY7" fmla="*/ 985052 h 1399603"/>
                <a:gd name="connsiteX8" fmla="*/ 64645 w 1246685"/>
                <a:gd name="connsiteY8" fmla="*/ 1097042 h 1399603"/>
                <a:gd name="connsiteX9" fmla="*/ 558720 w 1246685"/>
                <a:gd name="connsiteY9" fmla="*/ 1382293 h 1399603"/>
                <a:gd name="connsiteX10" fmla="*/ 688010 w 1246685"/>
                <a:gd name="connsiteY10" fmla="*/ 1382293 h 1399603"/>
                <a:gd name="connsiteX11" fmla="*/ 1182085 w 1246685"/>
                <a:gd name="connsiteY11" fmla="*/ 1097042 h 1399603"/>
                <a:gd name="connsiteX12" fmla="*/ 1246686 w 1246685"/>
                <a:gd name="connsiteY12" fmla="*/ 985052 h 139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685" h="1399603">
                  <a:moveTo>
                    <a:pt x="1246686" y="985052"/>
                  </a:moveTo>
                  <a:lnTo>
                    <a:pt x="1246686" y="414551"/>
                  </a:lnTo>
                  <a:cubicBezTo>
                    <a:pt x="1246686" y="368345"/>
                    <a:pt x="1222028" y="325686"/>
                    <a:pt x="1182041" y="302562"/>
                  </a:cubicBezTo>
                  <a:lnTo>
                    <a:pt x="688010" y="17311"/>
                  </a:lnTo>
                  <a:cubicBezTo>
                    <a:pt x="648023" y="-5770"/>
                    <a:pt x="598707" y="-5770"/>
                    <a:pt x="558720" y="17311"/>
                  </a:cubicBezTo>
                  <a:lnTo>
                    <a:pt x="64645" y="302562"/>
                  </a:lnTo>
                  <a:cubicBezTo>
                    <a:pt x="24658" y="325643"/>
                    <a:pt x="0" y="368345"/>
                    <a:pt x="0" y="414551"/>
                  </a:cubicBezTo>
                  <a:lnTo>
                    <a:pt x="0" y="985052"/>
                  </a:lnTo>
                  <a:cubicBezTo>
                    <a:pt x="0" y="1031258"/>
                    <a:pt x="24658" y="1073917"/>
                    <a:pt x="64645" y="1097042"/>
                  </a:cubicBezTo>
                  <a:lnTo>
                    <a:pt x="558720" y="1382293"/>
                  </a:lnTo>
                  <a:cubicBezTo>
                    <a:pt x="598707" y="1405374"/>
                    <a:pt x="648023" y="1405374"/>
                    <a:pt x="688010" y="1382293"/>
                  </a:cubicBezTo>
                  <a:lnTo>
                    <a:pt x="1182085" y="1097042"/>
                  </a:lnTo>
                  <a:cubicBezTo>
                    <a:pt x="1222072" y="1073917"/>
                    <a:pt x="1246686" y="1031258"/>
                    <a:pt x="1246686" y="985052"/>
                  </a:cubicBezTo>
                  <a:close/>
                </a:path>
              </a:pathLst>
            </a:custGeom>
            <a:gradFill flip="none" rotWithShape="1">
              <a:gsLst>
                <a:gs pos="0">
                  <a:schemeClr val="accent1">
                    <a:lumMod val="60000"/>
                    <a:lumOff val="40000"/>
                  </a:schemeClr>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lt1"/>
                </a:solidFill>
              </a:endParaRPr>
            </a:p>
          </p:txBody>
        </p:sp>
        <p:sp>
          <p:nvSpPr>
            <p:cNvPr id="33" name="图形 31">
              <a:extLst>
                <a:ext uri="{FF2B5EF4-FFF2-40B4-BE49-F238E27FC236}">
                  <a16:creationId xmlns:a16="http://schemas.microsoft.com/office/drawing/2014/main" id="{4ABDE46F-A1C3-8DA5-1D81-58B6917F02B3}"/>
                </a:ext>
              </a:extLst>
            </p:cNvPr>
            <p:cNvSpPr>
              <a:spLocks noChangeAspect="1"/>
            </p:cNvSpPr>
            <p:nvPr/>
          </p:nvSpPr>
          <p:spPr>
            <a:xfrm>
              <a:off x="10464477" y="3066999"/>
              <a:ext cx="468000" cy="438298"/>
            </a:xfrm>
            <a:custGeom>
              <a:avLst/>
              <a:gdLst>
                <a:gd name="connsiteX0" fmla="*/ 967153 w 1909483"/>
                <a:gd name="connsiteY0" fmla="*/ 1208603 h 1843563"/>
                <a:gd name="connsiteX1" fmla="*/ 958083 w 1909483"/>
                <a:gd name="connsiteY1" fmla="*/ 1204674 h 1843563"/>
                <a:gd name="connsiteX2" fmla="*/ 954384 w 1909483"/>
                <a:gd name="connsiteY2" fmla="*/ 1195268 h 1843563"/>
                <a:gd name="connsiteX3" fmla="*/ 954384 w 1909483"/>
                <a:gd name="connsiteY3" fmla="*/ 1080016 h 1843563"/>
                <a:gd name="connsiteX4" fmla="*/ 967034 w 1909483"/>
                <a:gd name="connsiteY4" fmla="*/ 1066681 h 1843563"/>
                <a:gd name="connsiteX5" fmla="*/ 1623657 w 1909483"/>
                <a:gd name="connsiteY5" fmla="*/ 1066681 h 1843563"/>
                <a:gd name="connsiteX6" fmla="*/ 1636546 w 1909483"/>
                <a:gd name="connsiteY6" fmla="*/ 1080016 h 1843563"/>
                <a:gd name="connsiteX7" fmla="*/ 1636546 w 1909483"/>
                <a:gd name="connsiteY7" fmla="*/ 1195149 h 1843563"/>
                <a:gd name="connsiteX8" fmla="*/ 1623784 w 1909483"/>
                <a:gd name="connsiteY8" fmla="*/ 1208601 h 1843563"/>
                <a:gd name="connsiteX9" fmla="*/ 1623657 w 1909483"/>
                <a:gd name="connsiteY9" fmla="*/ 1208603 h 1843563"/>
                <a:gd name="connsiteX10" fmla="*/ 967153 w 1909483"/>
                <a:gd name="connsiteY10" fmla="*/ 1208603 h 1843563"/>
                <a:gd name="connsiteX11" fmla="*/ 967153 w 1909483"/>
                <a:gd name="connsiteY11" fmla="*/ 1491853 h 1843563"/>
                <a:gd name="connsiteX12" fmla="*/ 958083 w 1909483"/>
                <a:gd name="connsiteY12" fmla="*/ 1487924 h 1843563"/>
                <a:gd name="connsiteX13" fmla="*/ 954384 w 1909483"/>
                <a:gd name="connsiteY13" fmla="*/ 1478518 h 1843563"/>
                <a:gd name="connsiteX14" fmla="*/ 954384 w 1909483"/>
                <a:gd name="connsiteY14" fmla="*/ 1363385 h 1843563"/>
                <a:gd name="connsiteX15" fmla="*/ 967034 w 1909483"/>
                <a:gd name="connsiteY15" fmla="*/ 1350050 h 1843563"/>
                <a:gd name="connsiteX16" fmla="*/ 1623657 w 1909483"/>
                <a:gd name="connsiteY16" fmla="*/ 1350050 h 1843563"/>
                <a:gd name="connsiteX17" fmla="*/ 1636546 w 1909483"/>
                <a:gd name="connsiteY17" fmla="*/ 1363266 h 1843563"/>
                <a:gd name="connsiteX18" fmla="*/ 1636546 w 1909483"/>
                <a:gd name="connsiteY18" fmla="*/ 1478399 h 1843563"/>
                <a:gd name="connsiteX19" fmla="*/ 1623784 w 1909483"/>
                <a:gd name="connsiteY19" fmla="*/ 1491850 h 1843563"/>
                <a:gd name="connsiteX20" fmla="*/ 1623657 w 1909483"/>
                <a:gd name="connsiteY20" fmla="*/ 1491853 h 1843563"/>
                <a:gd name="connsiteX21" fmla="*/ 967153 w 1909483"/>
                <a:gd name="connsiteY21" fmla="*/ 1491853 h 1843563"/>
                <a:gd name="connsiteX22" fmla="*/ 1909483 w 1909483"/>
                <a:gd name="connsiteY22" fmla="*/ 731520 h 1843563"/>
                <a:gd name="connsiteX23" fmla="*/ 1909483 w 1909483"/>
                <a:gd name="connsiteY23" fmla="*/ 1744266 h 1843563"/>
                <a:gd name="connsiteX24" fmla="*/ 1881557 w 1909483"/>
                <a:gd name="connsiteY24" fmla="*/ 1814513 h 1843563"/>
                <a:gd name="connsiteX25" fmla="*/ 1814009 w 1909483"/>
                <a:gd name="connsiteY25" fmla="*/ 1843564 h 1843563"/>
                <a:gd name="connsiteX26" fmla="*/ 95475 w 1909483"/>
                <a:gd name="connsiteY26" fmla="*/ 1843564 h 1843563"/>
                <a:gd name="connsiteX27" fmla="*/ 27927 w 1909483"/>
                <a:gd name="connsiteY27" fmla="*/ 1814513 h 1843563"/>
                <a:gd name="connsiteX28" fmla="*/ 1 w 1909483"/>
                <a:gd name="connsiteY28" fmla="*/ 1744266 h 1843563"/>
                <a:gd name="connsiteX29" fmla="*/ 1 w 1909483"/>
                <a:gd name="connsiteY29" fmla="*/ 241340 h 1843563"/>
                <a:gd name="connsiteX30" fmla="*/ 95475 w 1909483"/>
                <a:gd name="connsiteY30" fmla="*/ 142042 h 1843563"/>
                <a:gd name="connsiteX31" fmla="*/ 396218 w 1909483"/>
                <a:gd name="connsiteY31" fmla="*/ 142042 h 1843563"/>
                <a:gd name="connsiteX32" fmla="*/ 409107 w 1909483"/>
                <a:gd name="connsiteY32" fmla="*/ 128711 h 1843563"/>
                <a:gd name="connsiteX33" fmla="*/ 409107 w 1909483"/>
                <a:gd name="connsiteY33" fmla="*/ 128707 h 1843563"/>
                <a:gd name="connsiteX34" fmla="*/ 409107 w 1909483"/>
                <a:gd name="connsiteY34" fmla="*/ 70961 h 1843563"/>
                <a:gd name="connsiteX35" fmla="*/ 477252 w 1909483"/>
                <a:gd name="connsiteY35" fmla="*/ 0 h 1843563"/>
                <a:gd name="connsiteX36" fmla="*/ 545396 w 1909483"/>
                <a:gd name="connsiteY36" fmla="*/ 70961 h 1843563"/>
                <a:gd name="connsiteX37" fmla="*/ 545396 w 1909483"/>
                <a:gd name="connsiteY37" fmla="*/ 128707 h 1843563"/>
                <a:gd name="connsiteX38" fmla="*/ 558166 w 1909483"/>
                <a:gd name="connsiteY38" fmla="*/ 142042 h 1843563"/>
                <a:gd name="connsiteX39" fmla="*/ 1350840 w 1909483"/>
                <a:gd name="connsiteY39" fmla="*/ 142042 h 1843563"/>
                <a:gd name="connsiteX40" fmla="*/ 1363610 w 1909483"/>
                <a:gd name="connsiteY40" fmla="*/ 128707 h 1843563"/>
                <a:gd name="connsiteX41" fmla="*/ 1363610 w 1909483"/>
                <a:gd name="connsiteY41" fmla="*/ 70961 h 1843563"/>
                <a:gd name="connsiteX42" fmla="*/ 1431754 w 1909483"/>
                <a:gd name="connsiteY42" fmla="*/ 0 h 1843563"/>
                <a:gd name="connsiteX43" fmla="*/ 1500018 w 1909483"/>
                <a:gd name="connsiteY43" fmla="*/ 70961 h 1843563"/>
                <a:gd name="connsiteX44" fmla="*/ 1500018 w 1909483"/>
                <a:gd name="connsiteY44" fmla="*/ 128707 h 1843563"/>
                <a:gd name="connsiteX45" fmla="*/ 1512788 w 1909483"/>
                <a:gd name="connsiteY45" fmla="*/ 142042 h 1843563"/>
                <a:gd name="connsiteX46" fmla="*/ 1813293 w 1909483"/>
                <a:gd name="connsiteY46" fmla="*/ 142042 h 1843563"/>
                <a:gd name="connsiteX47" fmla="*/ 1880841 w 1909483"/>
                <a:gd name="connsiteY47" fmla="*/ 171093 h 1843563"/>
                <a:gd name="connsiteX48" fmla="*/ 1908767 w 1909483"/>
                <a:gd name="connsiteY48" fmla="*/ 241340 h 1843563"/>
                <a:gd name="connsiteX49" fmla="*/ 1908767 w 1909483"/>
                <a:gd name="connsiteY49" fmla="*/ 731639 h 1843563"/>
                <a:gd name="connsiteX50" fmla="*/ 1909483 w 1909483"/>
                <a:gd name="connsiteY50" fmla="*/ 731639 h 1843563"/>
                <a:gd name="connsiteX51" fmla="*/ 1909483 w 1909483"/>
                <a:gd name="connsiteY51" fmla="*/ 731520 h 1843563"/>
                <a:gd name="connsiteX52" fmla="*/ 1773671 w 1909483"/>
                <a:gd name="connsiteY52" fmla="*/ 851773 h 1843563"/>
                <a:gd name="connsiteX53" fmla="*/ 1772478 w 1909483"/>
                <a:gd name="connsiteY53" fmla="*/ 851773 h 1843563"/>
                <a:gd name="connsiteX54" fmla="*/ 1772478 w 1909483"/>
                <a:gd name="connsiteY54" fmla="*/ 850702 h 1843563"/>
                <a:gd name="connsiteX55" fmla="*/ 148940 w 1909483"/>
                <a:gd name="connsiteY55" fmla="*/ 850702 h 1843563"/>
                <a:gd name="connsiteX56" fmla="*/ 139870 w 1909483"/>
                <a:gd name="connsiteY56" fmla="*/ 854631 h 1843563"/>
                <a:gd name="connsiteX57" fmla="*/ 136170 w 1909483"/>
                <a:gd name="connsiteY57" fmla="*/ 864156 h 1843563"/>
                <a:gd name="connsiteX58" fmla="*/ 136170 w 1909483"/>
                <a:gd name="connsiteY58" fmla="*/ 1688544 h 1843563"/>
                <a:gd name="connsiteX59" fmla="*/ 148940 w 1909483"/>
                <a:gd name="connsiteY59" fmla="*/ 1701760 h 1843563"/>
                <a:gd name="connsiteX60" fmla="*/ 1761021 w 1909483"/>
                <a:gd name="connsiteY60" fmla="*/ 1701760 h 1843563"/>
                <a:gd name="connsiteX61" fmla="*/ 1773671 w 1909483"/>
                <a:gd name="connsiteY61" fmla="*/ 1688425 h 1843563"/>
                <a:gd name="connsiteX62" fmla="*/ 1773671 w 1909483"/>
                <a:gd name="connsiteY62" fmla="*/ 851773 h 1843563"/>
                <a:gd name="connsiteX63" fmla="*/ 409107 w 1909483"/>
                <a:gd name="connsiteY63" fmla="*/ 296942 h 1843563"/>
                <a:gd name="connsiteX64" fmla="*/ 405288 w 1909483"/>
                <a:gd name="connsiteY64" fmla="*/ 287536 h 1843563"/>
                <a:gd name="connsiteX65" fmla="*/ 396099 w 1909483"/>
                <a:gd name="connsiteY65" fmla="*/ 283726 h 1843563"/>
                <a:gd name="connsiteX66" fmla="*/ 148821 w 1909483"/>
                <a:gd name="connsiteY66" fmla="*/ 283726 h 1843563"/>
                <a:gd name="connsiteX67" fmla="*/ 136168 w 1909483"/>
                <a:gd name="connsiteY67" fmla="*/ 296816 h 1843563"/>
                <a:gd name="connsiteX68" fmla="*/ 136170 w 1909483"/>
                <a:gd name="connsiteY68" fmla="*/ 296942 h 1843563"/>
                <a:gd name="connsiteX69" fmla="*/ 136170 w 1909483"/>
                <a:gd name="connsiteY69" fmla="*/ 695563 h 1843563"/>
                <a:gd name="connsiteX70" fmla="*/ 148940 w 1909483"/>
                <a:gd name="connsiteY70" fmla="*/ 708898 h 1843563"/>
                <a:gd name="connsiteX71" fmla="*/ 1759589 w 1909483"/>
                <a:gd name="connsiteY71" fmla="*/ 708898 h 1843563"/>
                <a:gd name="connsiteX72" fmla="*/ 1772358 w 1909483"/>
                <a:gd name="connsiteY72" fmla="*/ 695563 h 1843563"/>
                <a:gd name="connsiteX73" fmla="*/ 1772358 w 1909483"/>
                <a:gd name="connsiteY73" fmla="*/ 296942 h 1843563"/>
                <a:gd name="connsiteX74" fmla="*/ 1768659 w 1909483"/>
                <a:gd name="connsiteY74" fmla="*/ 287536 h 1843563"/>
                <a:gd name="connsiteX75" fmla="*/ 1759588 w 1909483"/>
                <a:gd name="connsiteY75" fmla="*/ 283726 h 1843563"/>
                <a:gd name="connsiteX76" fmla="*/ 1512669 w 1909483"/>
                <a:gd name="connsiteY76" fmla="*/ 283726 h 1843563"/>
                <a:gd name="connsiteX77" fmla="*/ 1503599 w 1909483"/>
                <a:gd name="connsiteY77" fmla="*/ 287536 h 1843563"/>
                <a:gd name="connsiteX78" fmla="*/ 1499899 w 1909483"/>
                <a:gd name="connsiteY78" fmla="*/ 296942 h 1843563"/>
                <a:gd name="connsiteX79" fmla="*/ 1499899 w 1909483"/>
                <a:gd name="connsiteY79" fmla="*/ 354449 h 1843563"/>
                <a:gd name="connsiteX80" fmla="*/ 1431784 w 1909483"/>
                <a:gd name="connsiteY80" fmla="*/ 425291 h 1843563"/>
                <a:gd name="connsiteX81" fmla="*/ 1431754 w 1909483"/>
                <a:gd name="connsiteY81" fmla="*/ 425291 h 1843563"/>
                <a:gd name="connsiteX82" fmla="*/ 1363490 w 1909483"/>
                <a:gd name="connsiteY82" fmla="*/ 354449 h 1843563"/>
                <a:gd name="connsiteX83" fmla="*/ 1363490 w 1909483"/>
                <a:gd name="connsiteY83" fmla="*/ 296942 h 1843563"/>
                <a:gd name="connsiteX84" fmla="*/ 1359791 w 1909483"/>
                <a:gd name="connsiteY84" fmla="*/ 287536 h 1843563"/>
                <a:gd name="connsiteX85" fmla="*/ 1350721 w 1909483"/>
                <a:gd name="connsiteY85" fmla="*/ 283726 h 1843563"/>
                <a:gd name="connsiteX86" fmla="*/ 558166 w 1909483"/>
                <a:gd name="connsiteY86" fmla="*/ 283726 h 1843563"/>
                <a:gd name="connsiteX87" fmla="*/ 545396 w 1909483"/>
                <a:gd name="connsiteY87" fmla="*/ 296942 h 1843563"/>
                <a:gd name="connsiteX88" fmla="*/ 545396 w 1909483"/>
                <a:gd name="connsiteY88" fmla="*/ 354449 h 1843563"/>
                <a:gd name="connsiteX89" fmla="*/ 525466 w 1909483"/>
                <a:gd name="connsiteY89" fmla="*/ 404574 h 1843563"/>
                <a:gd name="connsiteX90" fmla="*/ 477252 w 1909483"/>
                <a:gd name="connsiteY90" fmla="*/ 425172 h 1843563"/>
                <a:gd name="connsiteX91" fmla="*/ 409107 w 1909483"/>
                <a:gd name="connsiteY91" fmla="*/ 354092 h 1843563"/>
                <a:gd name="connsiteX92" fmla="*/ 409107 w 1909483"/>
                <a:gd name="connsiteY92" fmla="*/ 296942 h 1843563"/>
                <a:gd name="connsiteX93" fmla="*/ 456844 w 1909483"/>
                <a:gd name="connsiteY93" fmla="*/ 1290042 h 1843563"/>
                <a:gd name="connsiteX94" fmla="*/ 474561 w 1909483"/>
                <a:gd name="connsiteY94" fmla="*/ 1292518 h 1843563"/>
                <a:gd name="connsiteX95" fmla="*/ 474984 w 1909483"/>
                <a:gd name="connsiteY95" fmla="*/ 1292185 h 1843563"/>
                <a:gd name="connsiteX96" fmla="*/ 775728 w 1909483"/>
                <a:gd name="connsiteY96" fmla="*/ 1044654 h 1843563"/>
                <a:gd name="connsiteX97" fmla="*/ 793046 w 1909483"/>
                <a:gd name="connsiteY97" fmla="*/ 1046166 h 1843563"/>
                <a:gd name="connsiteX98" fmla="*/ 793629 w 1909483"/>
                <a:gd name="connsiteY98" fmla="*/ 1046917 h 1843563"/>
                <a:gd name="connsiteX99" fmla="*/ 862370 w 1909483"/>
                <a:gd name="connsiteY99" fmla="*/ 1137285 h 1843563"/>
                <a:gd name="connsiteX100" fmla="*/ 860342 w 1909483"/>
                <a:gd name="connsiteY100" fmla="*/ 1155978 h 1843563"/>
                <a:gd name="connsiteX101" fmla="*/ 442523 w 1909483"/>
                <a:gd name="connsiteY101" fmla="*/ 1499830 h 1843563"/>
                <a:gd name="connsiteX102" fmla="*/ 442284 w 1909483"/>
                <a:gd name="connsiteY102" fmla="*/ 1499592 h 1843563"/>
                <a:gd name="connsiteX103" fmla="*/ 280694 w 1909483"/>
                <a:gd name="connsiteY103" fmla="*/ 1287304 h 1843563"/>
                <a:gd name="connsiteX104" fmla="*/ 282843 w 1909483"/>
                <a:gd name="connsiteY104" fmla="*/ 1268730 h 1843563"/>
                <a:gd name="connsiteX105" fmla="*/ 369724 w 1909483"/>
                <a:gd name="connsiteY105" fmla="*/ 1197054 h 1843563"/>
                <a:gd name="connsiteX106" fmla="*/ 387367 w 1909483"/>
                <a:gd name="connsiteY106" fmla="*/ 1198718 h 1843563"/>
                <a:gd name="connsiteX107" fmla="*/ 387745 w 1909483"/>
                <a:gd name="connsiteY107" fmla="*/ 1199198 h 1843563"/>
                <a:gd name="connsiteX108" fmla="*/ 456725 w 1909483"/>
                <a:gd name="connsiteY108" fmla="*/ 1290161 h 1843563"/>
                <a:gd name="connsiteX109" fmla="*/ 456844 w 1909483"/>
                <a:gd name="connsiteY109" fmla="*/ 1290042 h 1843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1909483" h="1843563">
                  <a:moveTo>
                    <a:pt x="967153" y="1208603"/>
                  </a:moveTo>
                  <a:cubicBezTo>
                    <a:pt x="963715" y="1208604"/>
                    <a:pt x="960431" y="1207181"/>
                    <a:pt x="958083" y="1204674"/>
                  </a:cubicBezTo>
                  <a:cubicBezTo>
                    <a:pt x="955683" y="1202131"/>
                    <a:pt x="954358" y="1198762"/>
                    <a:pt x="954384" y="1195268"/>
                  </a:cubicBezTo>
                  <a:lnTo>
                    <a:pt x="954384" y="1080016"/>
                  </a:lnTo>
                  <a:cubicBezTo>
                    <a:pt x="954384" y="1072753"/>
                    <a:pt x="960112" y="1066681"/>
                    <a:pt x="967034" y="1066681"/>
                  </a:cubicBezTo>
                  <a:lnTo>
                    <a:pt x="1623657" y="1066681"/>
                  </a:lnTo>
                  <a:cubicBezTo>
                    <a:pt x="1630818" y="1066681"/>
                    <a:pt x="1636546" y="1072634"/>
                    <a:pt x="1636546" y="1080016"/>
                  </a:cubicBezTo>
                  <a:lnTo>
                    <a:pt x="1636546" y="1195149"/>
                  </a:lnTo>
                  <a:cubicBezTo>
                    <a:pt x="1636745" y="1202380"/>
                    <a:pt x="1631031" y="1208402"/>
                    <a:pt x="1623784" y="1208601"/>
                  </a:cubicBezTo>
                  <a:cubicBezTo>
                    <a:pt x="1623742" y="1208602"/>
                    <a:pt x="1623699" y="1208603"/>
                    <a:pt x="1623657" y="1208603"/>
                  </a:cubicBezTo>
                  <a:lnTo>
                    <a:pt x="967153" y="1208603"/>
                  </a:lnTo>
                  <a:close/>
                  <a:moveTo>
                    <a:pt x="967153" y="1491853"/>
                  </a:moveTo>
                  <a:cubicBezTo>
                    <a:pt x="963715" y="1491853"/>
                    <a:pt x="960431" y="1490431"/>
                    <a:pt x="958083" y="1487924"/>
                  </a:cubicBezTo>
                  <a:cubicBezTo>
                    <a:pt x="955683" y="1485381"/>
                    <a:pt x="954358" y="1482012"/>
                    <a:pt x="954384" y="1478518"/>
                  </a:cubicBezTo>
                  <a:lnTo>
                    <a:pt x="954384" y="1363385"/>
                  </a:lnTo>
                  <a:cubicBezTo>
                    <a:pt x="954249" y="1356241"/>
                    <a:pt x="959877" y="1350308"/>
                    <a:pt x="967034" y="1350050"/>
                  </a:cubicBezTo>
                  <a:lnTo>
                    <a:pt x="1623657" y="1350050"/>
                  </a:lnTo>
                  <a:cubicBezTo>
                    <a:pt x="1630818" y="1350050"/>
                    <a:pt x="1636546" y="1356003"/>
                    <a:pt x="1636546" y="1363266"/>
                  </a:cubicBezTo>
                  <a:lnTo>
                    <a:pt x="1636546" y="1478399"/>
                  </a:lnTo>
                  <a:cubicBezTo>
                    <a:pt x="1636745" y="1485630"/>
                    <a:pt x="1631031" y="1491652"/>
                    <a:pt x="1623784" y="1491850"/>
                  </a:cubicBezTo>
                  <a:cubicBezTo>
                    <a:pt x="1623742" y="1491851"/>
                    <a:pt x="1623699" y="1491852"/>
                    <a:pt x="1623657" y="1491853"/>
                  </a:cubicBezTo>
                  <a:lnTo>
                    <a:pt x="967153" y="1491853"/>
                  </a:lnTo>
                  <a:close/>
                  <a:moveTo>
                    <a:pt x="1909483" y="731520"/>
                  </a:moveTo>
                  <a:lnTo>
                    <a:pt x="1909483" y="1744266"/>
                  </a:lnTo>
                  <a:cubicBezTo>
                    <a:pt x="1909566" y="1770391"/>
                    <a:pt x="1899566" y="1795546"/>
                    <a:pt x="1881557" y="1814513"/>
                  </a:cubicBezTo>
                  <a:cubicBezTo>
                    <a:pt x="1863944" y="1832967"/>
                    <a:pt x="1839550" y="1843459"/>
                    <a:pt x="1814009" y="1843564"/>
                  </a:cubicBezTo>
                  <a:lnTo>
                    <a:pt x="95475" y="1843564"/>
                  </a:lnTo>
                  <a:cubicBezTo>
                    <a:pt x="69933" y="1843459"/>
                    <a:pt x="45539" y="1832967"/>
                    <a:pt x="27927" y="1814513"/>
                  </a:cubicBezTo>
                  <a:cubicBezTo>
                    <a:pt x="9918" y="1795546"/>
                    <a:pt x="-82" y="1770391"/>
                    <a:pt x="1" y="1744266"/>
                  </a:cubicBezTo>
                  <a:lnTo>
                    <a:pt x="1" y="241340"/>
                  </a:lnTo>
                  <a:cubicBezTo>
                    <a:pt x="1" y="186571"/>
                    <a:pt x="42725" y="142042"/>
                    <a:pt x="95475" y="142042"/>
                  </a:cubicBezTo>
                  <a:lnTo>
                    <a:pt x="396218" y="142042"/>
                  </a:lnTo>
                  <a:cubicBezTo>
                    <a:pt x="403467" y="141911"/>
                    <a:pt x="409238" y="135943"/>
                    <a:pt x="409107" y="128711"/>
                  </a:cubicBezTo>
                  <a:cubicBezTo>
                    <a:pt x="409107" y="128709"/>
                    <a:pt x="409107" y="128708"/>
                    <a:pt x="409107" y="128707"/>
                  </a:cubicBezTo>
                  <a:lnTo>
                    <a:pt x="409107" y="70961"/>
                  </a:lnTo>
                  <a:cubicBezTo>
                    <a:pt x="409107" y="31790"/>
                    <a:pt x="439659" y="0"/>
                    <a:pt x="477252" y="0"/>
                  </a:cubicBezTo>
                  <a:cubicBezTo>
                    <a:pt x="514964" y="0"/>
                    <a:pt x="545396" y="31790"/>
                    <a:pt x="545396" y="70961"/>
                  </a:cubicBezTo>
                  <a:lnTo>
                    <a:pt x="545396" y="128707"/>
                  </a:lnTo>
                  <a:cubicBezTo>
                    <a:pt x="545263" y="135895"/>
                    <a:pt x="550962" y="141847"/>
                    <a:pt x="558166" y="142042"/>
                  </a:cubicBezTo>
                  <a:lnTo>
                    <a:pt x="1350840" y="142042"/>
                  </a:lnTo>
                  <a:cubicBezTo>
                    <a:pt x="1358044" y="141847"/>
                    <a:pt x="1363743" y="135895"/>
                    <a:pt x="1363610" y="128707"/>
                  </a:cubicBezTo>
                  <a:lnTo>
                    <a:pt x="1363610" y="70961"/>
                  </a:lnTo>
                  <a:cubicBezTo>
                    <a:pt x="1363610" y="31790"/>
                    <a:pt x="1394161" y="0"/>
                    <a:pt x="1431754" y="0"/>
                  </a:cubicBezTo>
                  <a:cubicBezTo>
                    <a:pt x="1469467" y="0"/>
                    <a:pt x="1500018" y="31790"/>
                    <a:pt x="1500018" y="70961"/>
                  </a:cubicBezTo>
                  <a:lnTo>
                    <a:pt x="1500018" y="128707"/>
                  </a:lnTo>
                  <a:cubicBezTo>
                    <a:pt x="1499885" y="135895"/>
                    <a:pt x="1505584" y="141847"/>
                    <a:pt x="1512788" y="142042"/>
                  </a:cubicBezTo>
                  <a:lnTo>
                    <a:pt x="1813293" y="142042"/>
                  </a:lnTo>
                  <a:cubicBezTo>
                    <a:pt x="1838593" y="142042"/>
                    <a:pt x="1862939" y="152519"/>
                    <a:pt x="1880841" y="171093"/>
                  </a:cubicBezTo>
                  <a:cubicBezTo>
                    <a:pt x="1898742" y="189786"/>
                    <a:pt x="1908767" y="215027"/>
                    <a:pt x="1908767" y="241340"/>
                  </a:cubicBezTo>
                  <a:lnTo>
                    <a:pt x="1908767" y="731639"/>
                  </a:lnTo>
                  <a:lnTo>
                    <a:pt x="1909483" y="731639"/>
                  </a:lnTo>
                  <a:lnTo>
                    <a:pt x="1909483" y="731520"/>
                  </a:lnTo>
                  <a:close/>
                  <a:moveTo>
                    <a:pt x="1773671" y="851773"/>
                  </a:moveTo>
                  <a:lnTo>
                    <a:pt x="1772478" y="851773"/>
                  </a:lnTo>
                  <a:lnTo>
                    <a:pt x="1772478" y="850702"/>
                  </a:lnTo>
                  <a:lnTo>
                    <a:pt x="148940" y="850702"/>
                  </a:lnTo>
                  <a:cubicBezTo>
                    <a:pt x="145502" y="850701"/>
                    <a:pt x="142217" y="852124"/>
                    <a:pt x="139870" y="854631"/>
                  </a:cubicBezTo>
                  <a:cubicBezTo>
                    <a:pt x="137419" y="857190"/>
                    <a:pt x="136088" y="860617"/>
                    <a:pt x="136170" y="864156"/>
                  </a:cubicBezTo>
                  <a:lnTo>
                    <a:pt x="136170" y="1688544"/>
                  </a:lnTo>
                  <a:cubicBezTo>
                    <a:pt x="136103" y="1695687"/>
                    <a:pt x="141783" y="1701566"/>
                    <a:pt x="148940" y="1701760"/>
                  </a:cubicBezTo>
                  <a:lnTo>
                    <a:pt x="1761021" y="1701760"/>
                  </a:lnTo>
                  <a:cubicBezTo>
                    <a:pt x="1768177" y="1701502"/>
                    <a:pt x="1773806" y="1695569"/>
                    <a:pt x="1773671" y="1688425"/>
                  </a:cubicBezTo>
                  <a:lnTo>
                    <a:pt x="1773671" y="851773"/>
                  </a:lnTo>
                  <a:close/>
                  <a:moveTo>
                    <a:pt x="409107" y="296942"/>
                  </a:moveTo>
                  <a:cubicBezTo>
                    <a:pt x="409077" y="293437"/>
                    <a:pt x="407711" y="290074"/>
                    <a:pt x="405288" y="287536"/>
                  </a:cubicBezTo>
                  <a:cubicBezTo>
                    <a:pt x="402900" y="285030"/>
                    <a:pt x="399563" y="283647"/>
                    <a:pt x="396099" y="283726"/>
                  </a:cubicBezTo>
                  <a:lnTo>
                    <a:pt x="148821" y="283726"/>
                  </a:lnTo>
                  <a:cubicBezTo>
                    <a:pt x="141704" y="283855"/>
                    <a:pt x="136039" y="289715"/>
                    <a:pt x="136168" y="296816"/>
                  </a:cubicBezTo>
                  <a:cubicBezTo>
                    <a:pt x="136168" y="296858"/>
                    <a:pt x="136169" y="296900"/>
                    <a:pt x="136170" y="296942"/>
                  </a:cubicBezTo>
                  <a:lnTo>
                    <a:pt x="136170" y="695563"/>
                  </a:lnTo>
                  <a:cubicBezTo>
                    <a:pt x="136037" y="702751"/>
                    <a:pt x="141736" y="708703"/>
                    <a:pt x="148940" y="708898"/>
                  </a:cubicBezTo>
                  <a:lnTo>
                    <a:pt x="1759589" y="708898"/>
                  </a:lnTo>
                  <a:cubicBezTo>
                    <a:pt x="1766792" y="708703"/>
                    <a:pt x="1772492" y="702751"/>
                    <a:pt x="1772358" y="695563"/>
                  </a:cubicBezTo>
                  <a:lnTo>
                    <a:pt x="1772358" y="296942"/>
                  </a:lnTo>
                  <a:cubicBezTo>
                    <a:pt x="1772372" y="293451"/>
                    <a:pt x="1771049" y="290086"/>
                    <a:pt x="1768659" y="287536"/>
                  </a:cubicBezTo>
                  <a:cubicBezTo>
                    <a:pt x="1766282" y="285085"/>
                    <a:pt x="1763006" y="283709"/>
                    <a:pt x="1759588" y="283726"/>
                  </a:cubicBezTo>
                  <a:lnTo>
                    <a:pt x="1512669" y="283726"/>
                  </a:lnTo>
                  <a:cubicBezTo>
                    <a:pt x="1509251" y="283709"/>
                    <a:pt x="1505975" y="285085"/>
                    <a:pt x="1503599" y="287536"/>
                  </a:cubicBezTo>
                  <a:cubicBezTo>
                    <a:pt x="1501208" y="290086"/>
                    <a:pt x="1499885" y="293451"/>
                    <a:pt x="1499899" y="296942"/>
                  </a:cubicBezTo>
                  <a:lnTo>
                    <a:pt x="1499899" y="354449"/>
                  </a:lnTo>
                  <a:cubicBezTo>
                    <a:pt x="1500698" y="392777"/>
                    <a:pt x="1470202" y="424494"/>
                    <a:pt x="1431784" y="425291"/>
                  </a:cubicBezTo>
                  <a:cubicBezTo>
                    <a:pt x="1431774" y="425291"/>
                    <a:pt x="1431764" y="425291"/>
                    <a:pt x="1431754" y="425291"/>
                  </a:cubicBezTo>
                  <a:cubicBezTo>
                    <a:pt x="1393306" y="424510"/>
                    <a:pt x="1362758" y="392808"/>
                    <a:pt x="1363490" y="354449"/>
                  </a:cubicBezTo>
                  <a:lnTo>
                    <a:pt x="1363490" y="296942"/>
                  </a:lnTo>
                  <a:cubicBezTo>
                    <a:pt x="1363504" y="293451"/>
                    <a:pt x="1362181" y="290086"/>
                    <a:pt x="1359791" y="287536"/>
                  </a:cubicBezTo>
                  <a:cubicBezTo>
                    <a:pt x="1357431" y="285061"/>
                    <a:pt x="1354144" y="283680"/>
                    <a:pt x="1350721" y="283726"/>
                  </a:cubicBezTo>
                  <a:lnTo>
                    <a:pt x="558166" y="283726"/>
                  </a:lnTo>
                  <a:cubicBezTo>
                    <a:pt x="551009" y="283920"/>
                    <a:pt x="545329" y="289800"/>
                    <a:pt x="545396" y="296942"/>
                  </a:cubicBezTo>
                  <a:lnTo>
                    <a:pt x="545396" y="354449"/>
                  </a:lnTo>
                  <a:cubicBezTo>
                    <a:pt x="545447" y="373090"/>
                    <a:pt x="538311" y="391037"/>
                    <a:pt x="525466" y="404574"/>
                  </a:cubicBezTo>
                  <a:cubicBezTo>
                    <a:pt x="512912" y="417755"/>
                    <a:pt x="495477" y="425203"/>
                    <a:pt x="477252" y="425172"/>
                  </a:cubicBezTo>
                  <a:cubicBezTo>
                    <a:pt x="438784" y="424262"/>
                    <a:pt x="408307" y="392472"/>
                    <a:pt x="409107" y="354092"/>
                  </a:cubicBezTo>
                  <a:lnTo>
                    <a:pt x="409107" y="296942"/>
                  </a:lnTo>
                  <a:close/>
                  <a:moveTo>
                    <a:pt x="456844" y="1290042"/>
                  </a:moveTo>
                  <a:cubicBezTo>
                    <a:pt x="461051" y="1295607"/>
                    <a:pt x="468984" y="1296715"/>
                    <a:pt x="474561" y="1292518"/>
                  </a:cubicBezTo>
                  <a:cubicBezTo>
                    <a:pt x="474705" y="1292410"/>
                    <a:pt x="474846" y="1292299"/>
                    <a:pt x="474984" y="1292185"/>
                  </a:cubicBezTo>
                  <a:lnTo>
                    <a:pt x="775728" y="1044654"/>
                  </a:lnTo>
                  <a:cubicBezTo>
                    <a:pt x="780928" y="1040301"/>
                    <a:pt x="788682" y="1040977"/>
                    <a:pt x="793046" y="1046166"/>
                  </a:cubicBezTo>
                  <a:cubicBezTo>
                    <a:pt x="793250" y="1046408"/>
                    <a:pt x="793444" y="1046659"/>
                    <a:pt x="793629" y="1046917"/>
                  </a:cubicBezTo>
                  <a:lnTo>
                    <a:pt x="862370" y="1137285"/>
                  </a:lnTo>
                  <a:cubicBezTo>
                    <a:pt x="866767" y="1143068"/>
                    <a:pt x="865877" y="1151268"/>
                    <a:pt x="860342" y="1155978"/>
                  </a:cubicBezTo>
                  <a:lnTo>
                    <a:pt x="442523" y="1499830"/>
                  </a:lnTo>
                  <a:lnTo>
                    <a:pt x="442284" y="1499592"/>
                  </a:lnTo>
                  <a:lnTo>
                    <a:pt x="280694" y="1287304"/>
                  </a:lnTo>
                  <a:cubicBezTo>
                    <a:pt x="276402" y="1281512"/>
                    <a:pt x="277341" y="1273394"/>
                    <a:pt x="282843" y="1268730"/>
                  </a:cubicBezTo>
                  <a:lnTo>
                    <a:pt x="369724" y="1197054"/>
                  </a:lnTo>
                  <a:cubicBezTo>
                    <a:pt x="375057" y="1192653"/>
                    <a:pt x="382955" y="1193398"/>
                    <a:pt x="387367" y="1198718"/>
                  </a:cubicBezTo>
                  <a:cubicBezTo>
                    <a:pt x="387497" y="1198875"/>
                    <a:pt x="387623" y="1199035"/>
                    <a:pt x="387745" y="1199198"/>
                  </a:cubicBezTo>
                  <a:lnTo>
                    <a:pt x="456725" y="1290161"/>
                  </a:lnTo>
                  <a:lnTo>
                    <a:pt x="456844" y="1290042"/>
                  </a:lnTo>
                  <a:close/>
                </a:path>
              </a:pathLst>
            </a:custGeom>
            <a:solidFill>
              <a:schemeClr val="bg1"/>
            </a:solidFill>
            <a:ln w="1865" cap="flat">
              <a:noFill/>
              <a:prstDash val="solid"/>
              <a:miter/>
            </a:ln>
          </p:spPr>
          <p:txBody>
            <a:bodyPr rtlCol="0" anchor="ctr"/>
            <a:lstStyle/>
            <a:p>
              <a:endParaRPr lang="zh-CN" altLang="en-US"/>
            </a:p>
          </p:txBody>
        </p:sp>
      </p:grpSp>
      <p:grpSp>
        <p:nvGrpSpPr>
          <p:cNvPr id="2" name="组合 1">
            <a:extLst>
              <a:ext uri="{FF2B5EF4-FFF2-40B4-BE49-F238E27FC236}">
                <a16:creationId xmlns:a16="http://schemas.microsoft.com/office/drawing/2014/main" id="{5A1DD509-A553-4A3D-BF4C-E5397D074ADD}"/>
              </a:ext>
            </a:extLst>
          </p:cNvPr>
          <p:cNvGrpSpPr/>
          <p:nvPr/>
        </p:nvGrpSpPr>
        <p:grpSpPr>
          <a:xfrm>
            <a:off x="5547389" y="2116887"/>
            <a:ext cx="1097223" cy="1230003"/>
            <a:chOff x="5531454" y="2116887"/>
            <a:chExt cx="1097223" cy="1230003"/>
          </a:xfrm>
        </p:grpSpPr>
        <p:pic>
          <p:nvPicPr>
            <p:cNvPr id="42" name="图片 41">
              <a:extLst>
                <a:ext uri="{FF2B5EF4-FFF2-40B4-BE49-F238E27FC236}">
                  <a16:creationId xmlns:a16="http://schemas.microsoft.com/office/drawing/2014/main" id="{B97D3163-2FF5-B7A1-0D90-BEC51CE223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6732" y="2116887"/>
              <a:ext cx="766666" cy="766666"/>
            </a:xfrm>
            <a:prstGeom prst="rect">
              <a:avLst/>
            </a:prstGeom>
            <a:effectLst/>
          </p:spPr>
        </p:pic>
        <p:sp>
          <p:nvSpPr>
            <p:cNvPr id="13" name="文本框 12">
              <a:extLst>
                <a:ext uri="{FF2B5EF4-FFF2-40B4-BE49-F238E27FC236}">
                  <a16:creationId xmlns:a16="http://schemas.microsoft.com/office/drawing/2014/main" id="{D1032C53-EE2C-8B77-92F7-2ED6A6473858}"/>
                </a:ext>
              </a:extLst>
            </p:cNvPr>
            <p:cNvSpPr txBox="1"/>
            <p:nvPr/>
          </p:nvSpPr>
          <p:spPr>
            <a:xfrm>
              <a:off x="5531454" y="2886764"/>
              <a:ext cx="1097223" cy="460126"/>
            </a:xfrm>
            <a:prstGeom prst="rect">
              <a:avLst/>
            </a:prstGeom>
            <a:noFill/>
            <a:effectLst/>
          </p:spPr>
          <p:txBody>
            <a:bodyPr wrap="none" lIns="105156" tIns="52578" rIns="105156" bIns="52578" rtlCol="0">
              <a:spAutoFit/>
            </a:bodyPr>
            <a:lstStyle/>
            <a:p>
              <a:r>
                <a:rPr lang="zh-CN" altLang="en-US" sz="2300" dirty="0">
                  <a:latin typeface="+mj-ea"/>
                  <a:ea typeface="+mj-ea"/>
                </a:rPr>
                <a:t>关键词</a:t>
              </a:r>
            </a:p>
          </p:txBody>
        </p:sp>
      </p:grpSp>
      <p:sp>
        <p:nvSpPr>
          <p:cNvPr id="41" name="文本框 40">
            <a:extLst>
              <a:ext uri="{FF2B5EF4-FFF2-40B4-BE49-F238E27FC236}">
                <a16:creationId xmlns:a16="http://schemas.microsoft.com/office/drawing/2014/main" id="{A0B971F6-343B-1E3F-FBF3-463DA7EE31FA}"/>
              </a:ext>
            </a:extLst>
          </p:cNvPr>
          <p:cNvSpPr txBox="1"/>
          <p:nvPr/>
        </p:nvSpPr>
        <p:spPr>
          <a:xfrm>
            <a:off x="4138538" y="1306837"/>
            <a:ext cx="3926976" cy="461665"/>
          </a:xfrm>
          <a:prstGeom prst="rect">
            <a:avLst/>
          </a:prstGeom>
          <a:noFill/>
        </p:spPr>
        <p:txBody>
          <a:bodyPr wrap="square" rtlCol="0">
            <a:spAutoFit/>
          </a:bodyPr>
          <a:lstStyle/>
          <a:p>
            <a:pPr algn="ctr"/>
            <a:r>
              <a:rPr lang="zh-CN" altLang="en-US" sz="2400" b="1" kern="2200" dirty="0">
                <a:effectLst/>
                <a:latin typeface="+mn-ea"/>
                <a:cs typeface="Times New Roman" panose="02020603050405020304" pitchFamily="18" charset="0"/>
              </a:rPr>
              <a:t>在这里输入小标题</a:t>
            </a:r>
            <a:endParaRPr lang="zh-CN" altLang="en-US" sz="2400" dirty="0"/>
          </a:p>
        </p:txBody>
      </p:sp>
      <p:grpSp>
        <p:nvGrpSpPr>
          <p:cNvPr id="44" name="组合 43">
            <a:extLst>
              <a:ext uri="{FF2B5EF4-FFF2-40B4-BE49-F238E27FC236}">
                <a16:creationId xmlns:a16="http://schemas.microsoft.com/office/drawing/2014/main" id="{589F12E7-3A72-89C9-3671-949A3EEC753A}"/>
              </a:ext>
            </a:extLst>
          </p:cNvPr>
          <p:cNvGrpSpPr/>
          <p:nvPr/>
        </p:nvGrpSpPr>
        <p:grpSpPr>
          <a:xfrm>
            <a:off x="3624151" y="1355887"/>
            <a:ext cx="4955750" cy="459250"/>
            <a:chOff x="3624151" y="1355887"/>
            <a:chExt cx="4955750" cy="459250"/>
          </a:xfrm>
        </p:grpSpPr>
        <p:grpSp>
          <p:nvGrpSpPr>
            <p:cNvPr id="45" name="组合 44">
              <a:extLst>
                <a:ext uri="{FF2B5EF4-FFF2-40B4-BE49-F238E27FC236}">
                  <a16:creationId xmlns:a16="http://schemas.microsoft.com/office/drawing/2014/main" id="{E4D40F43-47C4-D7CD-182B-5181BACF5DCB}"/>
                </a:ext>
              </a:extLst>
            </p:cNvPr>
            <p:cNvGrpSpPr/>
            <p:nvPr/>
          </p:nvGrpSpPr>
          <p:grpSpPr>
            <a:xfrm>
              <a:off x="3624151" y="1355887"/>
              <a:ext cx="374523" cy="459250"/>
              <a:chOff x="2474686" y="1355887"/>
              <a:chExt cx="374523" cy="459250"/>
            </a:xfrm>
          </p:grpSpPr>
          <p:sp>
            <p:nvSpPr>
              <p:cNvPr id="50" name="平行四边形 49">
                <a:extLst>
                  <a:ext uri="{FF2B5EF4-FFF2-40B4-BE49-F238E27FC236}">
                    <a16:creationId xmlns:a16="http://schemas.microsoft.com/office/drawing/2014/main" id="{5778C554-9E32-EDBB-0E70-6A2CA55C5443}"/>
                  </a:ext>
                </a:extLst>
              </p:cNvPr>
              <p:cNvSpPr/>
              <p:nvPr/>
            </p:nvSpPr>
            <p:spPr>
              <a:xfrm>
                <a:off x="2474686"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51" name="平行四边形 50">
                <a:extLst>
                  <a:ext uri="{FF2B5EF4-FFF2-40B4-BE49-F238E27FC236}">
                    <a16:creationId xmlns:a16="http://schemas.microsoft.com/office/drawing/2014/main" id="{7F40D345-7C65-AA49-D53F-B78DDF83EAED}"/>
                  </a:ext>
                </a:extLst>
              </p:cNvPr>
              <p:cNvSpPr/>
              <p:nvPr/>
            </p:nvSpPr>
            <p:spPr>
              <a:xfrm>
                <a:off x="2550338"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46" name="组合 45">
              <a:extLst>
                <a:ext uri="{FF2B5EF4-FFF2-40B4-BE49-F238E27FC236}">
                  <a16:creationId xmlns:a16="http://schemas.microsoft.com/office/drawing/2014/main" id="{4539CD11-4039-7654-D856-AB7E7E9FFF51}"/>
                </a:ext>
              </a:extLst>
            </p:cNvPr>
            <p:cNvGrpSpPr/>
            <p:nvPr/>
          </p:nvGrpSpPr>
          <p:grpSpPr>
            <a:xfrm>
              <a:off x="8205378" y="1355887"/>
              <a:ext cx="374523" cy="459250"/>
              <a:chOff x="9218092" y="1355887"/>
              <a:chExt cx="374523" cy="459250"/>
            </a:xfrm>
          </p:grpSpPr>
          <p:sp>
            <p:nvSpPr>
              <p:cNvPr id="48" name="平行四边形 47">
                <a:extLst>
                  <a:ext uri="{FF2B5EF4-FFF2-40B4-BE49-F238E27FC236}">
                    <a16:creationId xmlns:a16="http://schemas.microsoft.com/office/drawing/2014/main" id="{DF447FE5-C453-9A15-7735-2B41E120A5DE}"/>
                  </a:ext>
                </a:extLst>
              </p:cNvPr>
              <p:cNvSpPr/>
              <p:nvPr/>
            </p:nvSpPr>
            <p:spPr>
              <a:xfrm>
                <a:off x="9218092" y="1355887"/>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49" name="平行四边形 48">
                <a:extLst>
                  <a:ext uri="{FF2B5EF4-FFF2-40B4-BE49-F238E27FC236}">
                    <a16:creationId xmlns:a16="http://schemas.microsoft.com/office/drawing/2014/main" id="{A2C96495-F665-9EFF-9291-34EFD670D19F}"/>
                  </a:ext>
                </a:extLst>
              </p:cNvPr>
              <p:cNvSpPr/>
              <p:nvPr/>
            </p:nvSpPr>
            <p:spPr>
              <a:xfrm>
                <a:off x="9293744" y="1419083"/>
                <a:ext cx="298871" cy="396054"/>
              </a:xfrm>
              <a:prstGeom prst="parallelogram">
                <a:avLst/>
              </a:prstGeom>
              <a:gradFill>
                <a:gsLst>
                  <a:gs pos="100000">
                    <a:schemeClr val="accent1"/>
                  </a:gs>
                  <a:gs pos="2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cxnSp>
          <p:nvCxnSpPr>
            <p:cNvPr id="47" name="直接连接符 46">
              <a:extLst>
                <a:ext uri="{FF2B5EF4-FFF2-40B4-BE49-F238E27FC236}">
                  <a16:creationId xmlns:a16="http://schemas.microsoft.com/office/drawing/2014/main" id="{46224AEC-667A-DEE4-170C-8F792C8C022F}"/>
                </a:ext>
              </a:extLst>
            </p:cNvPr>
            <p:cNvCxnSpPr>
              <a:cxnSpLocks/>
            </p:cNvCxnSpPr>
            <p:nvPr/>
          </p:nvCxnSpPr>
          <p:spPr>
            <a:xfrm>
              <a:off x="4165276" y="1800623"/>
              <a:ext cx="3873500" cy="0"/>
            </a:xfrm>
            <a:prstGeom prst="line">
              <a:avLst/>
            </a:prstGeom>
            <a:ln w="28575" cap="rnd">
              <a:gradFill>
                <a:gsLst>
                  <a:gs pos="0">
                    <a:schemeClr val="accent1"/>
                  </a:gs>
                  <a:gs pos="100000">
                    <a:schemeClr val="accent1"/>
                  </a:gs>
                </a:gsLst>
                <a:lin ang="270000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942678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0704f94d-2384-4744-b650-7f2e7c606df8&quot;,&quot;Name&quot;:&quot;自定义&quot;,&quot;Kind&quot;:&quot;Custo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13.57378"/>
  <p:tag name="WIDTH" val="13.57378"/>
  <p:tag name="LEFT" val="522.7411"/>
  <p:tag name="TOP" val="215.8638"/>
</p:tagLst>
</file>

<file path=ppt/tags/tag11.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39.64283"/>
  <p:tag name="WIDTH" val="366.9413"/>
  <p:tag name="LEFT" val="502.5893"/>
  <p:tag name="TOP" val="252.1104"/>
</p:tagLst>
</file>

<file path=ppt/tags/tag12.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29.08126"/>
  <p:tag name="WIDTH" val="304.1554"/>
  <p:tag name="LEFT" val="541.6078"/>
  <p:tag name="TOP" val="257.3912"/>
</p:tagLst>
</file>

<file path=ppt/tags/tag13.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39.64283"/>
  <p:tag name="WIDTH" val="366.9413"/>
  <p:tag name="LEFT" val="502.5893"/>
  <p:tag name="TOP" val="301.3916"/>
</p:tagLst>
</file>

<file path=ppt/tags/tag14.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29.08126"/>
  <p:tag name="WIDTH" val="304.1554"/>
  <p:tag name="LEFT" val="541.6078"/>
  <p:tag name="TOP" val="306.6724"/>
</p:tagLst>
</file>

<file path=ppt/tags/tag15.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13.57378"/>
  <p:tag name="WIDTH" val="13.57378"/>
  <p:tag name="LEFT" val="522.7411"/>
  <p:tag name="TOP" val="314.4261"/>
</p:tagLst>
</file>

<file path=ppt/tags/tag16.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39.64283"/>
  <p:tag name="WIDTH" val="366.9413"/>
  <p:tag name="LEFT" val="502.5893"/>
  <p:tag name="TOP" val="350.6728"/>
</p:tagLst>
</file>

<file path=ppt/tags/tag17.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29.08126"/>
  <p:tag name="WIDTH" val="304.1554"/>
  <p:tag name="LEFT" val="541.6078"/>
  <p:tag name="TOP" val="355.9536"/>
</p:tagLst>
</file>

<file path=ppt/tags/tag18.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39.64283"/>
  <p:tag name="WIDTH" val="366.9413"/>
  <p:tag name="LEFT" val="502.5893"/>
  <p:tag name="TOP" val="399.9539"/>
</p:tagLst>
</file>

<file path=ppt/tags/tag19.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29.08126"/>
  <p:tag name="WIDTH" val="304.1554"/>
  <p:tag name="LEFT" val="541.6078"/>
  <p:tag name="TOP" val="405.2347"/>
</p:tagLst>
</file>

<file path=ppt/tags/tag2.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25"/>
  <p:tag name="HEIGHT" val="1.998268"/>
  <p:tag name="WIDTH" val="130.3711"/>
  <p:tag name="LEFT" val="388.553"/>
  <p:tag name="TOP" val="468.0574"/>
</p:tagLst>
</file>

<file path=ppt/tags/tag20.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13.57378"/>
  <p:tag name="WIDTH" val="13.57378"/>
  <p:tag name="LEFT" val="522.7411"/>
  <p:tag name="TOP" val="412.9885"/>
</p:tagLst>
</file>

<file path=ppt/tags/tag21.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39.64283"/>
  <p:tag name="WIDTH" val="366.9413"/>
  <p:tag name="LEFT" val="502.5893"/>
  <p:tag name="TOP" val="449.2351"/>
</p:tagLst>
</file>

<file path=ppt/tags/tag22.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29.08126"/>
  <p:tag name="WIDTH" val="304.1554"/>
  <p:tag name="LEFT" val="541.6078"/>
  <p:tag name="TOP" val="454.5159"/>
</p:tagLst>
</file>

<file path=ppt/tags/tag23.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13.57378"/>
  <p:tag name="WIDTH" val="13.57378"/>
  <p:tag name="LEFT" val="522.7411"/>
  <p:tag name="TOP" val="462.2697"/>
</p:tagLst>
</file>

<file path=ppt/tags/tag24.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39.64283"/>
  <p:tag name="WIDTH" val="366.9413"/>
  <p:tag name="LEFT" val="502.5893"/>
  <p:tag name="TOP" val="153.548"/>
</p:tagLst>
</file>

<file path=ppt/tags/tag25.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29.08126"/>
  <p:tag name="WIDTH" val="304.1554"/>
  <p:tag name="LEFT" val="541.6078"/>
  <p:tag name="TOP" val="158.8288"/>
</p:tagLst>
</file>

<file path=ppt/tags/tag26.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13.57378"/>
  <p:tag name="WIDTH" val="13.57378"/>
  <p:tag name="LEFT" val="522.7411"/>
  <p:tag name="TOP" val="166.5826"/>
</p:tagLst>
</file>

<file path=ppt/tags/tag27.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339.574"/>
  <p:tag name="WIDTH" val="339.574"/>
  <p:tag name="LEFT" val="132.1334"/>
  <p:tag name="TOP" val="151.426"/>
</p:tagLst>
</file>

<file path=ppt/tags/tag28.xml><?xml version="1.0" encoding="utf-8"?>
<p:tagLst xmlns:a="http://schemas.openxmlformats.org/drawingml/2006/main" xmlns:r="http://schemas.openxmlformats.org/officeDocument/2006/relationships" xmlns:p="http://schemas.openxmlformats.org/presentationml/2006/main">
  <p:tag name="SHADOWSIZE" val="120"/>
</p:tagLst>
</file>

<file path=ppt/tags/tag29.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13.57378"/>
  <p:tag name="WIDTH" val="13.57378"/>
  <p:tag name="LEFT" val="522.7411"/>
  <p:tag name="TOP" val="265.145"/>
</p:tagLst>
</file>

<file path=ppt/tags/tag3.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25"/>
  <p:tag name="HEIGHT" val="1.167402"/>
  <p:tag name="WIDTH" val="76.16244"/>
  <p:tag name="LEFT" val="441.678"/>
  <p:tag name="TOP" val="419.1917"/>
</p:tagLst>
</file>

<file path=ppt/tags/tag30.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13.57378"/>
  <p:tag name="WIDTH" val="13.57378"/>
  <p:tag name="LEFT" val="522.7411"/>
  <p:tag name="TOP" val="363.7073"/>
</p:tagLst>
</file>

<file path=ppt/tags/tag31.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8.503937"/>
  <p:tag name="WIDTH" val="8.503937"/>
  <p:tag name="LEFT" val="434.6707"/>
  <p:tag name="TOP" val="218.3987"/>
</p:tagLst>
</file>

<file path=ppt/tags/tag32.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8.503937"/>
  <p:tag name="WIDTH" val="8.503937"/>
  <p:tag name="LEFT" val="467.4554"/>
  <p:tag name="TOP" val="316.961"/>
</p:tagLst>
</file>

<file path=ppt/tags/tag33.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8.503937"/>
  <p:tag name="WIDTH" val="8.503937"/>
  <p:tag name="LEFT" val="434.6707"/>
  <p:tag name="TOP" val="415.5234"/>
</p:tagLst>
</file>

<file path=ppt/tags/tag34.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8.503937"/>
  <p:tag name="WIDTH" val="8.503937"/>
  <p:tag name="LEFT" val="381.1624"/>
  <p:tag name="TOP" val="464.8046"/>
</p:tagLst>
</file>

<file path=ppt/tags/tag35.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8.503937"/>
  <p:tag name="WIDTH" val="8.503937"/>
  <p:tag name="LEFT" val="459.4046"/>
  <p:tag name="TOP" val="267.6798"/>
</p:tagLst>
</file>

<file path=ppt/tags/tag36.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8.503937"/>
  <p:tag name="WIDTH" val="8.503937"/>
  <p:tag name="LEFT" val="459.4046"/>
  <p:tag name="TOP" val="366.2422"/>
</p:tagLst>
</file>

<file path=ppt/tags/tag37.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LINEWEIGHT" val="3"/>
  <p:tag name="HEIGHT" val="8.503937"/>
  <p:tag name="WIDTH" val="8.503937"/>
  <p:tag name="LEFT" val="381.1624"/>
  <p:tag name="TOP" val="168.7424"/>
</p:tagLst>
</file>

<file path=ppt/tags/tag38.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25"/>
  <p:tag name="HEIGHT" val="0.638189"/>
  <p:tag name="WIDTH" val="41.63378"/>
  <p:tag name="LEFT" val="467.4554"/>
  <p:tag name="TOP" val="370.1751"/>
</p:tagLst>
</file>

<file path=ppt/tags/tag4.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25"/>
  <p:tag name="HEIGHT" val="0.638189"/>
  <p:tag name="WIDTH" val="41.63378"/>
  <p:tag name="LEFT" val="475.2943"/>
  <p:tag name="TOP" val="320.894"/>
</p:tagLst>
</file>

<file path=ppt/tags/tag5.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25"/>
  <p:tag name="HEIGHT" val="0.638189"/>
  <p:tag name="WIDTH" val="41.63378"/>
  <p:tag name="LEFT" val="467.4554"/>
  <p:tag name="TOP" val="271.6128"/>
</p:tagLst>
</file>

<file path=ppt/tags/tag6.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25"/>
  <p:tag name="HEIGHT" val="1.167402"/>
  <p:tag name="WIDTH" val="76.16244"/>
  <p:tag name="LEFT" val="441.678"/>
  <p:tag name="TOP" val="222.0669"/>
</p:tagLst>
</file>

<file path=ppt/tags/tag7.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25"/>
  <p:tag name="HEIGHT" val="1.998268"/>
  <p:tag name="WIDTH" val="130.3711"/>
  <p:tag name="LEFT" val="388.553"/>
  <p:tag name="TOP" val="172.3703"/>
</p:tagLst>
</file>

<file path=ppt/tags/tag8.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39.64283"/>
  <p:tag name="WIDTH" val="366.9413"/>
  <p:tag name="LEFT" val="502.5893"/>
  <p:tag name="TOP" val="202.8292"/>
</p:tagLst>
</file>

<file path=ppt/tags/tag9.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18"/>
  <p:tag name="SOFTEDGE" val="0"/>
  <p:tag name="SHAPEGLOW" val="0"/>
  <p:tag name="SHAPEREFLECTION" val="-2.147484E+09"/>
  <p:tag name="HEIGHT" val="29.08126"/>
  <p:tag name="WIDTH" val="304.1554"/>
  <p:tag name="LEFT" val="541.6078"/>
  <p:tag name="TOP" val="208.11"/>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505046"/>
      </a:dk2>
      <a:lt2>
        <a:srgbClr val="EEECE1"/>
      </a:lt2>
      <a:accent1>
        <a:srgbClr val="C00000"/>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PPOSans">
      <a:majorFont>
        <a:latin typeface="OPPOSans H"/>
        <a:ea typeface="OPPOSans H"/>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865</Words>
  <Application>Microsoft Office PowerPoint</Application>
  <PresentationFormat>宽屏</PresentationFormat>
  <Paragraphs>202</Paragraphs>
  <Slides>24</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OPPOSans B</vt:lpstr>
      <vt:lpstr>OPPOSans H</vt:lpstr>
      <vt:lpstr>OPPOSans M</vt:lpstr>
      <vt:lpstr>OPPOSans R</vt:lpstr>
      <vt:lpstr>阿里巴巴普惠体 B</vt:lpstr>
      <vt:lpstr>等线</vt:lpstr>
      <vt:lpstr>汉仪雅酷黑 45W</vt:lpstr>
      <vt:lpstr>黑体</vt:lpstr>
      <vt:lpstr>思源黑体 CN Bold</vt:lpstr>
      <vt:lpstr>思源黑体 CN Light</vt:lpstr>
      <vt:lpstr>Arial</vt:lpstr>
      <vt:lpstr>Calibri</vt:lpstr>
      <vt:lpstr>Segoe UI Light</vt:lpstr>
      <vt:lpstr>Wingdings</vt:lpstr>
      <vt:lpstr>Office 主题​​</vt:lpstr>
      <vt:lpstr>PowerPoint 演示文稿</vt:lpstr>
      <vt:lpstr>PowerPoint 演示文稿</vt:lpstr>
      <vt:lpstr>PowerPoint 演示文稿</vt:lpstr>
      <vt:lpstr>在这里输入第一段标题</vt:lpstr>
      <vt:lpstr>在这里输入第一段标题</vt:lpstr>
      <vt:lpstr>在这里输入第一段标题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红黄党政风演讲汇报通用ppt模板</dc:title>
  <dc:creator>spiderchen</dc:creator>
  <cp:keywords>P界达人</cp:keywords>
  <dc:description>www.51pptmoban.com</dc:description>
  <cp:lastModifiedBy>Power user</cp:lastModifiedBy>
  <cp:revision>4</cp:revision>
  <dcterms:created xsi:type="dcterms:W3CDTF">2022-12-01T01:47:34Z</dcterms:created>
  <dcterms:modified xsi:type="dcterms:W3CDTF">2023-01-05T11:41:03Z</dcterms:modified>
</cp:coreProperties>
</file>