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9" r:id="rId2"/>
    <p:sldId id="278" r:id="rId3"/>
    <p:sldId id="280" r:id="rId4"/>
    <p:sldId id="290" r:id="rId5"/>
    <p:sldId id="286" r:id="rId6"/>
    <p:sldId id="287" r:id="rId7"/>
    <p:sldId id="288" r:id="rId8"/>
    <p:sldId id="281" r:id="rId9"/>
    <p:sldId id="289" r:id="rId10"/>
    <p:sldId id="291" r:id="rId11"/>
    <p:sldId id="292" r:id="rId12"/>
    <p:sldId id="282" r:id="rId13"/>
    <p:sldId id="293" r:id="rId14"/>
    <p:sldId id="294" r:id="rId15"/>
    <p:sldId id="295" r:id="rId16"/>
    <p:sldId id="283" r:id="rId17"/>
    <p:sldId id="296" r:id="rId18"/>
    <p:sldId id="297" r:id="rId19"/>
    <p:sldId id="298" r:id="rId20"/>
    <p:sldId id="284" r:id="rId21"/>
    <p:sldId id="299" r:id="rId22"/>
    <p:sldId id="30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1"/>
    <a:srgbClr val="000000"/>
    <a:srgbClr val="FFA400"/>
    <a:srgbClr val="01FFE7"/>
    <a:srgbClr val="003AFE"/>
    <a:srgbClr val="7FD3CB"/>
    <a:srgbClr val="D49650"/>
    <a:srgbClr val="705DD9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60" autoAdjust="0"/>
    <p:restoredTop sz="96154" autoAdjust="0"/>
  </p:normalViewPr>
  <p:slideViewPr>
    <p:cSldViewPr snapToGrid="0" showGuides="1">
      <p:cViewPr varScale="1">
        <p:scale>
          <a:sx n="89" d="100"/>
          <a:sy n="89" d="100"/>
        </p:scale>
        <p:origin x="120" y="60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26D-4F4F-AB99-70E107CA1454}"/>
              </c:ext>
            </c:extLst>
          </c:dPt>
          <c:dPt>
            <c:idx val="1"/>
            <c:bubble3D val="0"/>
            <c:spPr>
              <a:solidFill>
                <a:schemeClr val="accent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26D-4F4F-AB99-70E107CA1454}"/>
              </c:ext>
            </c:extLst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26D-4F4F-AB99-70E107CA1454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26D-4F4F-AB99-70E107CA1454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0.1</c:v>
                </c:pt>
                <c:pt idx="2">
                  <c:v>0.25</c:v>
                </c:pt>
                <c:pt idx="3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26D-4F4F-AB99-70E107CA14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170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39D925E-51A7-285C-C962-CD610F706B31}"/>
              </a:ext>
            </a:extLst>
          </p:cNvPr>
          <p:cNvGrpSpPr/>
          <p:nvPr userDrawn="1"/>
        </p:nvGrpSpPr>
        <p:grpSpPr>
          <a:xfrm>
            <a:off x="54897" y="-420473"/>
            <a:ext cx="12082206" cy="7698946"/>
            <a:chOff x="54897" y="1291849"/>
            <a:chExt cx="12082206" cy="769894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7C0F8E2-FD99-E47E-D20F-8E2995E9C24D}"/>
                </a:ext>
              </a:extLst>
            </p:cNvPr>
            <p:cNvGrpSpPr/>
            <p:nvPr/>
          </p:nvGrpSpPr>
          <p:grpSpPr>
            <a:xfrm>
              <a:off x="54897" y="1291849"/>
              <a:ext cx="12082206" cy="3666165"/>
              <a:chOff x="-4070555" y="-5195180"/>
              <a:chExt cx="16813161" cy="3338280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D4788FD3-5C54-D5C3-49F0-8988B40B1F78}"/>
                  </a:ext>
                </a:extLst>
              </p:cNvPr>
              <p:cNvCxnSpPr/>
              <p:nvPr/>
            </p:nvCxnSpPr>
            <p:spPr>
              <a:xfrm>
                <a:off x="-4070555" y="-5195180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F6BC3A57-5FCE-DCB5-D142-4D7134478E0B}"/>
                  </a:ext>
                </a:extLst>
              </p:cNvPr>
              <p:cNvCxnSpPr/>
              <p:nvPr/>
            </p:nvCxnSpPr>
            <p:spPr>
              <a:xfrm>
                <a:off x="-4070555" y="-4861352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DD4B63BA-71A8-AD48-E5DA-681E7CC291C0}"/>
                  </a:ext>
                </a:extLst>
              </p:cNvPr>
              <p:cNvCxnSpPr/>
              <p:nvPr/>
            </p:nvCxnSpPr>
            <p:spPr>
              <a:xfrm>
                <a:off x="-4070555" y="-4527524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00761FA8-8D9A-0334-BDB8-C6A8FDC19633}"/>
                  </a:ext>
                </a:extLst>
              </p:cNvPr>
              <p:cNvCxnSpPr/>
              <p:nvPr/>
            </p:nvCxnSpPr>
            <p:spPr>
              <a:xfrm>
                <a:off x="-4070555" y="-4193696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DAD8A519-1834-70FF-AAB3-CDEFFB7D709D}"/>
                  </a:ext>
                </a:extLst>
              </p:cNvPr>
              <p:cNvCxnSpPr/>
              <p:nvPr/>
            </p:nvCxnSpPr>
            <p:spPr>
              <a:xfrm>
                <a:off x="-4070555" y="-3859868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8EC5123C-61FA-C1A4-162B-915CFB857B61}"/>
                  </a:ext>
                </a:extLst>
              </p:cNvPr>
              <p:cNvCxnSpPr/>
              <p:nvPr/>
            </p:nvCxnSpPr>
            <p:spPr>
              <a:xfrm>
                <a:off x="-4070555" y="-3526040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1FB3A9E8-DCEA-70BD-0C13-94FA77699683}"/>
                  </a:ext>
                </a:extLst>
              </p:cNvPr>
              <p:cNvCxnSpPr/>
              <p:nvPr/>
            </p:nvCxnSpPr>
            <p:spPr>
              <a:xfrm>
                <a:off x="-4070555" y="-3192212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92B4120E-979E-9BEB-37B4-2F85A31CBB8F}"/>
                  </a:ext>
                </a:extLst>
              </p:cNvPr>
              <p:cNvCxnSpPr/>
              <p:nvPr/>
            </p:nvCxnSpPr>
            <p:spPr>
              <a:xfrm>
                <a:off x="-4070555" y="-2858384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BE837046-EE1E-37F0-B8A5-FA10ACE8FB38}"/>
                  </a:ext>
                </a:extLst>
              </p:cNvPr>
              <p:cNvCxnSpPr/>
              <p:nvPr/>
            </p:nvCxnSpPr>
            <p:spPr>
              <a:xfrm>
                <a:off x="-4070555" y="-2524556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4CAF3CB6-6993-037C-E529-9846C33887F2}"/>
                  </a:ext>
                </a:extLst>
              </p:cNvPr>
              <p:cNvCxnSpPr/>
              <p:nvPr/>
            </p:nvCxnSpPr>
            <p:spPr>
              <a:xfrm>
                <a:off x="-4070555" y="-2190728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6CFCF490-8904-43A3-07D8-CAE237C87661}"/>
                  </a:ext>
                </a:extLst>
              </p:cNvPr>
              <p:cNvCxnSpPr/>
              <p:nvPr/>
            </p:nvCxnSpPr>
            <p:spPr>
              <a:xfrm>
                <a:off x="-4070555" y="-1856900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5BB5B4D-82CB-22EE-3A36-CDF0933F0196}"/>
                </a:ext>
              </a:extLst>
            </p:cNvPr>
            <p:cNvGrpSpPr/>
            <p:nvPr/>
          </p:nvGrpSpPr>
          <p:grpSpPr>
            <a:xfrm>
              <a:off x="54897" y="5324630"/>
              <a:ext cx="12082206" cy="3666165"/>
              <a:chOff x="-4070555" y="-6530492"/>
              <a:chExt cx="16813161" cy="3338280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35947796-2E94-529D-93A2-775DFC943367}"/>
                  </a:ext>
                </a:extLst>
              </p:cNvPr>
              <p:cNvCxnSpPr/>
              <p:nvPr/>
            </p:nvCxnSpPr>
            <p:spPr>
              <a:xfrm>
                <a:off x="-4070555" y="-6530492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C780E6F5-AE5F-6D15-4331-C0902930F3BC}"/>
                  </a:ext>
                </a:extLst>
              </p:cNvPr>
              <p:cNvCxnSpPr/>
              <p:nvPr/>
            </p:nvCxnSpPr>
            <p:spPr>
              <a:xfrm>
                <a:off x="-4070555" y="-6196664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BAFF5C37-3B5B-DA09-DC39-2C3ADB83F6AB}"/>
                  </a:ext>
                </a:extLst>
              </p:cNvPr>
              <p:cNvCxnSpPr/>
              <p:nvPr/>
            </p:nvCxnSpPr>
            <p:spPr>
              <a:xfrm>
                <a:off x="-4070555" y="-5862836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98BEB115-AAAA-A3B8-806E-765B229D522D}"/>
                  </a:ext>
                </a:extLst>
              </p:cNvPr>
              <p:cNvCxnSpPr/>
              <p:nvPr/>
            </p:nvCxnSpPr>
            <p:spPr>
              <a:xfrm>
                <a:off x="-4070555" y="-5529008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A6CE907A-3C97-FED1-06DE-B155D846A91D}"/>
                  </a:ext>
                </a:extLst>
              </p:cNvPr>
              <p:cNvCxnSpPr/>
              <p:nvPr/>
            </p:nvCxnSpPr>
            <p:spPr>
              <a:xfrm>
                <a:off x="-4070555" y="-5195180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FE82236E-353D-BB33-5A00-6E53D29856C8}"/>
                  </a:ext>
                </a:extLst>
              </p:cNvPr>
              <p:cNvCxnSpPr/>
              <p:nvPr/>
            </p:nvCxnSpPr>
            <p:spPr>
              <a:xfrm>
                <a:off x="-4070555" y="-4861352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4E7D0E40-698D-1105-CA96-E08034F3279C}"/>
                  </a:ext>
                </a:extLst>
              </p:cNvPr>
              <p:cNvCxnSpPr/>
              <p:nvPr/>
            </p:nvCxnSpPr>
            <p:spPr>
              <a:xfrm>
                <a:off x="-4070555" y="-4527524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98B762-C2D4-16A8-98CD-15F2EDB592D6}"/>
                  </a:ext>
                </a:extLst>
              </p:cNvPr>
              <p:cNvCxnSpPr/>
              <p:nvPr/>
            </p:nvCxnSpPr>
            <p:spPr>
              <a:xfrm>
                <a:off x="-4070555" y="-4193696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07C1A198-C166-F78D-56FD-FBE87C86B03B}"/>
                  </a:ext>
                </a:extLst>
              </p:cNvPr>
              <p:cNvCxnSpPr/>
              <p:nvPr/>
            </p:nvCxnSpPr>
            <p:spPr>
              <a:xfrm>
                <a:off x="-4070555" y="-3859868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24790838-1C13-2184-C55D-2B9D7495546C}"/>
                  </a:ext>
                </a:extLst>
              </p:cNvPr>
              <p:cNvCxnSpPr/>
              <p:nvPr/>
            </p:nvCxnSpPr>
            <p:spPr>
              <a:xfrm>
                <a:off x="-4070555" y="-3526040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FCDE095E-D09B-7145-4A6B-5DF5A12BBB82}"/>
                  </a:ext>
                </a:extLst>
              </p:cNvPr>
              <p:cNvCxnSpPr/>
              <p:nvPr/>
            </p:nvCxnSpPr>
            <p:spPr>
              <a:xfrm>
                <a:off x="-4070555" y="-3192212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2F51989-53AB-EA23-D778-37A9B779F9BA}"/>
              </a:ext>
            </a:extLst>
          </p:cNvPr>
          <p:cNvGrpSpPr/>
          <p:nvPr userDrawn="1"/>
        </p:nvGrpSpPr>
        <p:grpSpPr>
          <a:xfrm>
            <a:off x="-496229" y="-202577"/>
            <a:ext cx="13551076" cy="7263156"/>
            <a:chOff x="-533616" y="-202577"/>
            <a:chExt cx="13551076" cy="7263156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590F5A3F-FF2D-3B56-6A19-2E71B4079328}"/>
                </a:ext>
              </a:extLst>
            </p:cNvPr>
            <p:cNvGrpSpPr/>
            <p:nvPr/>
          </p:nvGrpSpPr>
          <p:grpSpPr>
            <a:xfrm rot="5400000">
              <a:off x="-2332111" y="1595918"/>
              <a:ext cx="7263156" cy="3666165"/>
              <a:chOff x="-4070555" y="-6530492"/>
              <a:chExt cx="16813161" cy="3338280"/>
            </a:xfrm>
          </p:grpSpPr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54DD382B-7C02-3AA1-76B8-96611D46D013}"/>
                  </a:ext>
                </a:extLst>
              </p:cNvPr>
              <p:cNvCxnSpPr/>
              <p:nvPr/>
            </p:nvCxnSpPr>
            <p:spPr>
              <a:xfrm>
                <a:off x="-4070555" y="-6530492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A320C79B-8292-C5A9-2D2D-5BC3EAB3F037}"/>
                  </a:ext>
                </a:extLst>
              </p:cNvPr>
              <p:cNvCxnSpPr/>
              <p:nvPr/>
            </p:nvCxnSpPr>
            <p:spPr>
              <a:xfrm>
                <a:off x="-4070555" y="-6196664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EF7CF9B4-580F-43EB-8CA7-67640BC58115}"/>
                  </a:ext>
                </a:extLst>
              </p:cNvPr>
              <p:cNvCxnSpPr/>
              <p:nvPr/>
            </p:nvCxnSpPr>
            <p:spPr>
              <a:xfrm>
                <a:off x="-4070555" y="-5862836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061353C5-C08E-A219-8EB7-F65A5FC5E711}"/>
                  </a:ext>
                </a:extLst>
              </p:cNvPr>
              <p:cNvCxnSpPr/>
              <p:nvPr/>
            </p:nvCxnSpPr>
            <p:spPr>
              <a:xfrm>
                <a:off x="-4070555" y="-5529008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12A68ECC-B42D-250A-5147-9E1D6AD23D44}"/>
                  </a:ext>
                </a:extLst>
              </p:cNvPr>
              <p:cNvCxnSpPr/>
              <p:nvPr/>
            </p:nvCxnSpPr>
            <p:spPr>
              <a:xfrm>
                <a:off x="-4070555" y="-5195180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C76A17F5-29E4-6CAF-21A5-EC9B774A7D88}"/>
                  </a:ext>
                </a:extLst>
              </p:cNvPr>
              <p:cNvCxnSpPr/>
              <p:nvPr/>
            </p:nvCxnSpPr>
            <p:spPr>
              <a:xfrm>
                <a:off x="-4070555" y="-4861352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EB96543D-56A4-2283-8FCB-BB9B475EAB0C}"/>
                  </a:ext>
                </a:extLst>
              </p:cNvPr>
              <p:cNvCxnSpPr/>
              <p:nvPr/>
            </p:nvCxnSpPr>
            <p:spPr>
              <a:xfrm>
                <a:off x="-4070555" y="-4527524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14615188-A5E4-D57A-3F71-96661754B1E7}"/>
                  </a:ext>
                </a:extLst>
              </p:cNvPr>
              <p:cNvCxnSpPr/>
              <p:nvPr/>
            </p:nvCxnSpPr>
            <p:spPr>
              <a:xfrm>
                <a:off x="-4070555" y="-4193696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141A1CE3-E889-8450-CDA1-E3E962AABF80}"/>
                  </a:ext>
                </a:extLst>
              </p:cNvPr>
              <p:cNvCxnSpPr/>
              <p:nvPr/>
            </p:nvCxnSpPr>
            <p:spPr>
              <a:xfrm>
                <a:off x="-4070555" y="-3859868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5F4E4F3E-8A6C-F301-58E6-91BB2AC3D8E6}"/>
                  </a:ext>
                </a:extLst>
              </p:cNvPr>
              <p:cNvCxnSpPr/>
              <p:nvPr/>
            </p:nvCxnSpPr>
            <p:spPr>
              <a:xfrm>
                <a:off x="-4070555" y="-3526040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C5B17B98-34C5-3639-524E-483432CC2DED}"/>
                  </a:ext>
                </a:extLst>
              </p:cNvPr>
              <p:cNvCxnSpPr/>
              <p:nvPr/>
            </p:nvCxnSpPr>
            <p:spPr>
              <a:xfrm>
                <a:off x="-4070555" y="-3192212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E2A9B71-C134-25D8-A8D3-30D4CBEAA76A}"/>
                </a:ext>
              </a:extLst>
            </p:cNvPr>
            <p:cNvGrpSpPr/>
            <p:nvPr/>
          </p:nvGrpSpPr>
          <p:grpSpPr>
            <a:xfrm rot="5400000">
              <a:off x="2425594" y="862685"/>
              <a:ext cx="7263156" cy="5132631"/>
              <a:chOff x="-4070555" y="-6530492"/>
              <a:chExt cx="16813161" cy="4673592"/>
            </a:xfrm>
          </p:grpSpPr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20B3BCA5-ECB8-E754-B7D9-BC17B2212ED9}"/>
                  </a:ext>
                </a:extLst>
              </p:cNvPr>
              <p:cNvCxnSpPr/>
              <p:nvPr/>
            </p:nvCxnSpPr>
            <p:spPr>
              <a:xfrm>
                <a:off x="-4070555" y="-6530492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B11FD3A7-FBB8-7EDD-C451-45C3C16FCA5F}"/>
                  </a:ext>
                </a:extLst>
              </p:cNvPr>
              <p:cNvCxnSpPr/>
              <p:nvPr/>
            </p:nvCxnSpPr>
            <p:spPr>
              <a:xfrm>
                <a:off x="-4070555" y="-6196664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6435C5F3-3C2A-590A-9194-AB0A8E17F50B}"/>
                  </a:ext>
                </a:extLst>
              </p:cNvPr>
              <p:cNvCxnSpPr/>
              <p:nvPr/>
            </p:nvCxnSpPr>
            <p:spPr>
              <a:xfrm>
                <a:off x="-4070555" y="-5862836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DB67C79A-7E60-41DB-FC5C-B38E073D535B}"/>
                  </a:ext>
                </a:extLst>
              </p:cNvPr>
              <p:cNvCxnSpPr/>
              <p:nvPr/>
            </p:nvCxnSpPr>
            <p:spPr>
              <a:xfrm>
                <a:off x="-4070555" y="-5529008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7A58CEF3-E006-7FD0-3480-49B6C1EE40E0}"/>
                  </a:ext>
                </a:extLst>
              </p:cNvPr>
              <p:cNvCxnSpPr/>
              <p:nvPr/>
            </p:nvCxnSpPr>
            <p:spPr>
              <a:xfrm>
                <a:off x="-4070555" y="-5195180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09CD2E14-540D-25A7-DB69-0665D7D50070}"/>
                  </a:ext>
                </a:extLst>
              </p:cNvPr>
              <p:cNvCxnSpPr/>
              <p:nvPr/>
            </p:nvCxnSpPr>
            <p:spPr>
              <a:xfrm>
                <a:off x="-4070555" y="-4861352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366ACD8B-1BA0-3E6C-DB03-64533EDF98DF}"/>
                  </a:ext>
                </a:extLst>
              </p:cNvPr>
              <p:cNvCxnSpPr/>
              <p:nvPr/>
            </p:nvCxnSpPr>
            <p:spPr>
              <a:xfrm>
                <a:off x="-4070555" y="-4527524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A0A5B405-8C64-EA75-6831-1AEDD5EE1B0A}"/>
                  </a:ext>
                </a:extLst>
              </p:cNvPr>
              <p:cNvCxnSpPr/>
              <p:nvPr/>
            </p:nvCxnSpPr>
            <p:spPr>
              <a:xfrm>
                <a:off x="-4070555" y="-4193696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7A5CFEB6-3EE2-619F-DBFE-0B2921E61B7A}"/>
                  </a:ext>
                </a:extLst>
              </p:cNvPr>
              <p:cNvCxnSpPr/>
              <p:nvPr/>
            </p:nvCxnSpPr>
            <p:spPr>
              <a:xfrm>
                <a:off x="-4070555" y="-3859868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2C3D09E2-0AA6-4E1E-D7A4-096A413DD2B5}"/>
                  </a:ext>
                </a:extLst>
              </p:cNvPr>
              <p:cNvCxnSpPr/>
              <p:nvPr/>
            </p:nvCxnSpPr>
            <p:spPr>
              <a:xfrm>
                <a:off x="-4070555" y="-3526040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3D1A9F0C-FED2-DDB5-FD85-1D79FB78CBD1}"/>
                  </a:ext>
                </a:extLst>
              </p:cNvPr>
              <p:cNvCxnSpPr/>
              <p:nvPr/>
            </p:nvCxnSpPr>
            <p:spPr>
              <a:xfrm>
                <a:off x="-4070555" y="-3192212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6BE405BF-CDC2-F04D-A8A1-3CBDA4D2A77F}"/>
                  </a:ext>
                </a:extLst>
              </p:cNvPr>
              <p:cNvCxnSpPr/>
              <p:nvPr/>
            </p:nvCxnSpPr>
            <p:spPr>
              <a:xfrm>
                <a:off x="-4070555" y="-2858384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AF930037-21C9-6C4E-B80D-FC030D60F1F0}"/>
                  </a:ext>
                </a:extLst>
              </p:cNvPr>
              <p:cNvCxnSpPr/>
              <p:nvPr/>
            </p:nvCxnSpPr>
            <p:spPr>
              <a:xfrm>
                <a:off x="-4070555" y="-2524556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EE48FC22-FB53-F4A3-8DE2-10D7F9271318}"/>
                  </a:ext>
                </a:extLst>
              </p:cNvPr>
              <p:cNvCxnSpPr/>
              <p:nvPr/>
            </p:nvCxnSpPr>
            <p:spPr>
              <a:xfrm>
                <a:off x="-4070555" y="-2190728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FE6EC1D2-A94F-686E-F832-B7B0F55756AD}"/>
                  </a:ext>
                </a:extLst>
              </p:cNvPr>
              <p:cNvCxnSpPr/>
              <p:nvPr/>
            </p:nvCxnSpPr>
            <p:spPr>
              <a:xfrm>
                <a:off x="-4070555" y="-1856900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4B0477D7-810F-58ED-119D-F8C95AB83B8C}"/>
                </a:ext>
              </a:extLst>
            </p:cNvPr>
            <p:cNvGrpSpPr/>
            <p:nvPr/>
          </p:nvGrpSpPr>
          <p:grpSpPr>
            <a:xfrm rot="5400000">
              <a:off x="7369491" y="1412610"/>
              <a:ext cx="7263156" cy="4032782"/>
              <a:chOff x="-4070555" y="-5529008"/>
              <a:chExt cx="16813161" cy="3672108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0B33C49B-2DB3-4203-90D1-0DF53D829726}"/>
                  </a:ext>
                </a:extLst>
              </p:cNvPr>
              <p:cNvCxnSpPr/>
              <p:nvPr/>
            </p:nvCxnSpPr>
            <p:spPr>
              <a:xfrm>
                <a:off x="-4070555" y="-5529008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85AA618E-E9B5-C28D-7882-64721BB97E55}"/>
                  </a:ext>
                </a:extLst>
              </p:cNvPr>
              <p:cNvCxnSpPr/>
              <p:nvPr/>
            </p:nvCxnSpPr>
            <p:spPr>
              <a:xfrm>
                <a:off x="-4070555" y="-5195180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3EF8A2C4-C088-25A6-B1FC-51B5580F64D4}"/>
                  </a:ext>
                </a:extLst>
              </p:cNvPr>
              <p:cNvCxnSpPr/>
              <p:nvPr/>
            </p:nvCxnSpPr>
            <p:spPr>
              <a:xfrm>
                <a:off x="-4070555" y="-4861352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FED0E45A-10AA-D5C8-96CB-3858F1FF6F36}"/>
                  </a:ext>
                </a:extLst>
              </p:cNvPr>
              <p:cNvCxnSpPr/>
              <p:nvPr/>
            </p:nvCxnSpPr>
            <p:spPr>
              <a:xfrm>
                <a:off x="-4070555" y="-4527524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C9B3FA8E-9A81-8017-E67B-08B9542DF35C}"/>
                  </a:ext>
                </a:extLst>
              </p:cNvPr>
              <p:cNvCxnSpPr/>
              <p:nvPr/>
            </p:nvCxnSpPr>
            <p:spPr>
              <a:xfrm>
                <a:off x="-4070555" y="-4193696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FEA0B532-F387-0AD0-852D-614C6792D22C}"/>
                  </a:ext>
                </a:extLst>
              </p:cNvPr>
              <p:cNvCxnSpPr/>
              <p:nvPr/>
            </p:nvCxnSpPr>
            <p:spPr>
              <a:xfrm>
                <a:off x="-4070555" y="-3859868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6E171AFC-F844-8062-6FB2-80FE1553E6DA}"/>
                  </a:ext>
                </a:extLst>
              </p:cNvPr>
              <p:cNvCxnSpPr/>
              <p:nvPr/>
            </p:nvCxnSpPr>
            <p:spPr>
              <a:xfrm>
                <a:off x="-4070555" y="-3526040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D7E00DEE-2088-15ED-80E8-8CE50AEFB26F}"/>
                  </a:ext>
                </a:extLst>
              </p:cNvPr>
              <p:cNvCxnSpPr/>
              <p:nvPr/>
            </p:nvCxnSpPr>
            <p:spPr>
              <a:xfrm>
                <a:off x="-4070555" y="-3192212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F8041801-40D8-8DE9-69FB-A1EF6C73100F}"/>
                  </a:ext>
                </a:extLst>
              </p:cNvPr>
              <p:cNvCxnSpPr/>
              <p:nvPr/>
            </p:nvCxnSpPr>
            <p:spPr>
              <a:xfrm>
                <a:off x="-4070555" y="-2858384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A740F090-94C8-0772-BCF0-C65145D1B9A9}"/>
                  </a:ext>
                </a:extLst>
              </p:cNvPr>
              <p:cNvCxnSpPr/>
              <p:nvPr/>
            </p:nvCxnSpPr>
            <p:spPr>
              <a:xfrm>
                <a:off x="-4070555" y="-2524556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2773F1B1-73F1-869D-05A1-1FAD09CCC5CA}"/>
                  </a:ext>
                </a:extLst>
              </p:cNvPr>
              <p:cNvCxnSpPr/>
              <p:nvPr/>
            </p:nvCxnSpPr>
            <p:spPr>
              <a:xfrm>
                <a:off x="-4070555" y="-2190728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44E0C6E7-E445-A1CF-DE86-F1A0A0C34D54}"/>
                  </a:ext>
                </a:extLst>
              </p:cNvPr>
              <p:cNvCxnSpPr/>
              <p:nvPr/>
            </p:nvCxnSpPr>
            <p:spPr>
              <a:xfrm>
                <a:off x="-4070555" y="-1856900"/>
                <a:ext cx="16813161" cy="0"/>
              </a:xfrm>
              <a:prstGeom prst="line">
                <a:avLst/>
              </a:prstGeom>
              <a:ln w="19050">
                <a:solidFill>
                  <a:schemeClr val="accent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AA2F3C-BAAA-DC73-8FE3-F542D4632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93FAECE-C618-D81A-CDFB-0A16FD453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t>2023/1/5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67906A2-751E-93B4-6330-A663C0DA2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FCE66A9-3C0A-43B0-8AE4-C8A7FBBB4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55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97746-5315-42E5-8715-B385B7B51A43}" type="datetime1">
              <a:rPr lang="zh-CN" altLang="en-US" smtClean="0"/>
              <a:t>2023/1/5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iSHEJI-1">
            <a:extLst>
              <a:ext uri="{FF2B5EF4-FFF2-40B4-BE49-F238E27FC236}">
                <a16:creationId xmlns:a16="http://schemas.microsoft.com/office/drawing/2014/main" id="{A8CD9389-1B3E-CED6-D585-C0F08A98B628}"/>
              </a:ext>
            </a:extLst>
          </p:cNvPr>
          <p:cNvSpPr/>
          <p:nvPr/>
        </p:nvSpPr>
        <p:spPr>
          <a:xfrm>
            <a:off x="-1326354" y="-1584535"/>
            <a:ext cx="3524244" cy="3524244"/>
          </a:xfrm>
          <a:prstGeom prst="donut">
            <a:avLst>
              <a:gd name="adj" fmla="val 22085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iSHEJI-2">
            <a:extLst>
              <a:ext uri="{FF2B5EF4-FFF2-40B4-BE49-F238E27FC236}">
                <a16:creationId xmlns:a16="http://schemas.microsoft.com/office/drawing/2014/main" id="{B54256AE-0D42-5C06-052B-BC4E7ADA2457}"/>
              </a:ext>
            </a:extLst>
          </p:cNvPr>
          <p:cNvSpPr/>
          <p:nvPr/>
        </p:nvSpPr>
        <p:spPr>
          <a:xfrm>
            <a:off x="-339293" y="-186713"/>
            <a:ext cx="13140894" cy="7231426"/>
          </a:xfrm>
          <a:custGeom>
            <a:avLst/>
            <a:gdLst>
              <a:gd name="connsiteX0" fmla="*/ 1273449 w 13140894"/>
              <a:gd name="connsiteY0" fmla="*/ 449316 h 7231426"/>
              <a:gd name="connsiteX1" fmla="*/ 499978 w 13140894"/>
              <a:gd name="connsiteY1" fmla="*/ 1367813 h 7231426"/>
              <a:gd name="connsiteX2" fmla="*/ 499978 w 13140894"/>
              <a:gd name="connsiteY2" fmla="*/ 5944183 h 7231426"/>
              <a:gd name="connsiteX3" fmla="*/ 2224174 w 13140894"/>
              <a:gd name="connsiteY3" fmla="*/ 5944183 h 7231426"/>
              <a:gd name="connsiteX4" fmla="*/ 2707593 w 13140894"/>
              <a:gd name="connsiteY4" fmla="*/ 6830452 h 7231426"/>
              <a:gd name="connsiteX5" fmla="*/ 11521939 w 13140894"/>
              <a:gd name="connsiteY5" fmla="*/ 6830452 h 7231426"/>
              <a:gd name="connsiteX6" fmla="*/ 12343753 w 13140894"/>
              <a:gd name="connsiteY6" fmla="*/ 5444650 h 7231426"/>
              <a:gd name="connsiteX7" fmla="*/ 12343753 w 13140894"/>
              <a:gd name="connsiteY7" fmla="*/ 1287243 h 7231426"/>
              <a:gd name="connsiteX8" fmla="*/ 9910541 w 13140894"/>
              <a:gd name="connsiteY8" fmla="*/ 1287243 h 7231426"/>
              <a:gd name="connsiteX9" fmla="*/ 9394894 w 13140894"/>
              <a:gd name="connsiteY9" fmla="*/ 449316 h 7231426"/>
              <a:gd name="connsiteX10" fmla="*/ 0 w 13140894"/>
              <a:gd name="connsiteY10" fmla="*/ 0 h 7231426"/>
              <a:gd name="connsiteX11" fmla="*/ 13140894 w 13140894"/>
              <a:gd name="connsiteY11" fmla="*/ 0 h 7231426"/>
              <a:gd name="connsiteX12" fmla="*/ 13140894 w 13140894"/>
              <a:gd name="connsiteY12" fmla="*/ 7231426 h 7231426"/>
              <a:gd name="connsiteX13" fmla="*/ 0 w 13140894"/>
              <a:gd name="connsiteY13" fmla="*/ 7231426 h 723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140894" h="7231426">
                <a:moveTo>
                  <a:pt x="1273449" y="449316"/>
                </a:moveTo>
                <a:lnTo>
                  <a:pt x="499978" y="1367813"/>
                </a:lnTo>
                <a:lnTo>
                  <a:pt x="499978" y="5944183"/>
                </a:lnTo>
                <a:lnTo>
                  <a:pt x="2224174" y="5944183"/>
                </a:lnTo>
                <a:lnTo>
                  <a:pt x="2707593" y="6830452"/>
                </a:lnTo>
                <a:lnTo>
                  <a:pt x="11521939" y="6830452"/>
                </a:lnTo>
                <a:lnTo>
                  <a:pt x="12343753" y="5444650"/>
                </a:lnTo>
                <a:lnTo>
                  <a:pt x="12343753" y="1287243"/>
                </a:lnTo>
                <a:lnTo>
                  <a:pt x="9910541" y="1287243"/>
                </a:lnTo>
                <a:lnTo>
                  <a:pt x="9394894" y="449316"/>
                </a:lnTo>
                <a:close/>
                <a:moveTo>
                  <a:pt x="0" y="0"/>
                </a:moveTo>
                <a:lnTo>
                  <a:pt x="13140894" y="0"/>
                </a:lnTo>
                <a:lnTo>
                  <a:pt x="13140894" y="7231426"/>
                </a:lnTo>
                <a:lnTo>
                  <a:pt x="0" y="7231426"/>
                </a:lnTo>
                <a:close/>
              </a:path>
            </a:pathLst>
          </a:custGeom>
          <a:solidFill>
            <a:schemeClr val="tx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iSHEJI-3">
            <a:extLst>
              <a:ext uri="{FF2B5EF4-FFF2-40B4-BE49-F238E27FC236}">
                <a16:creationId xmlns:a16="http://schemas.microsoft.com/office/drawing/2014/main" id="{1B7D22D8-D25D-EBD6-8295-AF1FEE446ED4}"/>
              </a:ext>
            </a:extLst>
          </p:cNvPr>
          <p:cNvSpPr/>
          <p:nvPr/>
        </p:nvSpPr>
        <p:spPr>
          <a:xfrm flipH="1">
            <a:off x="9277678" y="243504"/>
            <a:ext cx="2704584" cy="718197"/>
          </a:xfrm>
          <a:prstGeom prst="parallelogram">
            <a:avLst>
              <a:gd name="adj" fmla="val 61021"/>
            </a:avLst>
          </a:prstGeom>
          <a:gradFill flip="none" rotWithShape="1">
            <a:gsLst>
              <a:gs pos="0">
                <a:schemeClr val="accent1"/>
              </a:gs>
              <a:gs pos="84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iSHEJI-4">
            <a:extLst>
              <a:ext uri="{FF2B5EF4-FFF2-40B4-BE49-F238E27FC236}">
                <a16:creationId xmlns:a16="http://schemas.microsoft.com/office/drawing/2014/main" id="{47144162-6121-BE34-B098-2A038C012425}"/>
              </a:ext>
            </a:extLst>
          </p:cNvPr>
          <p:cNvSpPr/>
          <p:nvPr/>
        </p:nvSpPr>
        <p:spPr>
          <a:xfrm flipH="1">
            <a:off x="11367587" y="5477074"/>
            <a:ext cx="653305" cy="1119452"/>
          </a:xfrm>
          <a:prstGeom prst="rtTriangl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iSHEJI-5">
            <a:extLst>
              <a:ext uri="{FF2B5EF4-FFF2-40B4-BE49-F238E27FC236}">
                <a16:creationId xmlns:a16="http://schemas.microsoft.com/office/drawing/2014/main" id="{42377C4B-9F2A-CBF3-B5F7-F87E463DA1BD}"/>
              </a:ext>
            </a:extLst>
          </p:cNvPr>
          <p:cNvSpPr/>
          <p:nvPr/>
        </p:nvSpPr>
        <p:spPr>
          <a:xfrm>
            <a:off x="178576" y="6018142"/>
            <a:ext cx="239038" cy="239072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7" name="iSHEJI-6">
            <a:extLst>
              <a:ext uri="{FF2B5EF4-FFF2-40B4-BE49-F238E27FC236}">
                <a16:creationId xmlns:a16="http://schemas.microsoft.com/office/drawing/2014/main" id="{90E77B22-60CA-4961-642D-E85D028DDA0A}"/>
              </a:ext>
            </a:extLst>
          </p:cNvPr>
          <p:cNvSpPr/>
          <p:nvPr/>
        </p:nvSpPr>
        <p:spPr>
          <a:xfrm>
            <a:off x="607796" y="6025014"/>
            <a:ext cx="239072" cy="2253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8" name="iSHEJI-7">
            <a:extLst>
              <a:ext uri="{FF2B5EF4-FFF2-40B4-BE49-F238E27FC236}">
                <a16:creationId xmlns:a16="http://schemas.microsoft.com/office/drawing/2014/main" id="{751A5D30-822C-850B-7B7A-24093A16EB18}"/>
              </a:ext>
            </a:extLst>
          </p:cNvPr>
          <p:cNvSpPr/>
          <p:nvPr/>
        </p:nvSpPr>
        <p:spPr>
          <a:xfrm>
            <a:off x="1037050" y="6018142"/>
            <a:ext cx="229914" cy="239072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0" name="iSHEJI-8">
            <a:extLst>
              <a:ext uri="{FF2B5EF4-FFF2-40B4-BE49-F238E27FC236}">
                <a16:creationId xmlns:a16="http://schemas.microsoft.com/office/drawing/2014/main" id="{E3B65B2E-5302-57F3-A988-B0D11610BEBE}"/>
              </a:ext>
            </a:extLst>
          </p:cNvPr>
          <p:cNvSpPr/>
          <p:nvPr/>
        </p:nvSpPr>
        <p:spPr>
          <a:xfrm>
            <a:off x="1457146" y="6018142"/>
            <a:ext cx="220700" cy="239072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38" name="iSHEJI-9">
            <a:extLst>
              <a:ext uri="{FF2B5EF4-FFF2-40B4-BE49-F238E27FC236}">
                <a16:creationId xmlns:a16="http://schemas.microsoft.com/office/drawing/2014/main" id="{11E28EFA-5425-5197-136F-AB2DDAE25779}"/>
              </a:ext>
            </a:extLst>
          </p:cNvPr>
          <p:cNvGrpSpPr/>
          <p:nvPr/>
        </p:nvGrpSpPr>
        <p:grpSpPr>
          <a:xfrm>
            <a:off x="11582967" y="1714522"/>
            <a:ext cx="366617" cy="3292533"/>
            <a:chOff x="10939401" y="1631053"/>
            <a:chExt cx="366617" cy="3292533"/>
          </a:xfrm>
        </p:grpSpPr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8E3345AC-D8AD-7F33-5791-827C75E0BC65}"/>
                </a:ext>
              </a:extLst>
            </p:cNvPr>
            <p:cNvGrpSpPr/>
            <p:nvPr/>
          </p:nvGrpSpPr>
          <p:grpSpPr>
            <a:xfrm>
              <a:off x="11065463" y="1631053"/>
              <a:ext cx="240555" cy="3292533"/>
              <a:chOff x="11518899" y="1987300"/>
              <a:chExt cx="240555" cy="3292533"/>
            </a:xfrm>
          </p:grpSpPr>
          <p:cxnSp>
            <p:nvCxnSpPr>
              <p:cNvPr id="106" name="iSHEJI-9-1">
                <a:extLst>
                  <a:ext uri="{FF2B5EF4-FFF2-40B4-BE49-F238E27FC236}">
                    <a16:creationId xmlns:a16="http://schemas.microsoft.com/office/drawing/2014/main" id="{1D7F7E1E-89AF-B998-E714-28D2F12E9674}"/>
                  </a:ext>
                </a:extLst>
              </p:cNvPr>
              <p:cNvCxnSpPr/>
              <p:nvPr/>
            </p:nvCxnSpPr>
            <p:spPr>
              <a:xfrm rot="16200000">
                <a:off x="11702967" y="3494884"/>
                <a:ext cx="0" cy="112975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iSHEJI-9-2">
                <a:extLst>
                  <a:ext uri="{FF2B5EF4-FFF2-40B4-BE49-F238E27FC236}">
                    <a16:creationId xmlns:a16="http://schemas.microsoft.com/office/drawing/2014/main" id="{3A8E9390-D186-BC37-2107-4D78D71FCAA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3352696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iSHEJI-9-3">
                <a:extLst>
                  <a:ext uri="{FF2B5EF4-FFF2-40B4-BE49-F238E27FC236}">
                    <a16:creationId xmlns:a16="http://schemas.microsoft.com/office/drawing/2014/main" id="{1FDD1C88-1EEC-8695-8441-7FB360E5D0F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3210507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iSHEJI-9-4">
                <a:extLst>
                  <a:ext uri="{FF2B5EF4-FFF2-40B4-BE49-F238E27FC236}">
                    <a16:creationId xmlns:a16="http://schemas.microsoft.com/office/drawing/2014/main" id="{CBD89C82-5981-136A-FB16-9C05C0D650D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3068319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iSHEJI-9-5">
                <a:extLst>
                  <a:ext uri="{FF2B5EF4-FFF2-40B4-BE49-F238E27FC236}">
                    <a16:creationId xmlns:a16="http://schemas.microsoft.com/office/drawing/2014/main" id="{78EA4B03-C6E9-48CF-FD4F-60D4D0FB1FF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2926131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iSHEJI-9-6">
                <a:extLst>
                  <a:ext uri="{FF2B5EF4-FFF2-40B4-BE49-F238E27FC236}">
                    <a16:creationId xmlns:a16="http://schemas.microsoft.com/office/drawing/2014/main" id="{216D09F2-A84E-1421-663A-3736DEE387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2783942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iSHEJI-9-7">
                <a:extLst>
                  <a:ext uri="{FF2B5EF4-FFF2-40B4-BE49-F238E27FC236}">
                    <a16:creationId xmlns:a16="http://schemas.microsoft.com/office/drawing/2014/main" id="{369A720F-6D3E-924B-16C7-B988BEA305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518899" y="2698242"/>
                <a:ext cx="240555" cy="0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iSHEJI-9-8">
                <a:extLst>
                  <a:ext uri="{FF2B5EF4-FFF2-40B4-BE49-F238E27FC236}">
                    <a16:creationId xmlns:a16="http://schemas.microsoft.com/office/drawing/2014/main" id="{B9A7EB67-9FB9-61D5-ADD6-37CB352AF71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2499565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iSHEJI-9-9">
                <a:extLst>
                  <a:ext uri="{FF2B5EF4-FFF2-40B4-BE49-F238E27FC236}">
                    <a16:creationId xmlns:a16="http://schemas.microsoft.com/office/drawing/2014/main" id="{F9B4910B-ACDD-37B3-A2B2-DB562B2A309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2357377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iSHEJI-9-10">
                <a:extLst>
                  <a:ext uri="{FF2B5EF4-FFF2-40B4-BE49-F238E27FC236}">
                    <a16:creationId xmlns:a16="http://schemas.microsoft.com/office/drawing/2014/main" id="{B1DE8E3D-755A-0D51-02E6-F7F2BC606F6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2215189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iSHEJI-9-11">
                <a:extLst>
                  <a:ext uri="{FF2B5EF4-FFF2-40B4-BE49-F238E27FC236}">
                    <a16:creationId xmlns:a16="http://schemas.microsoft.com/office/drawing/2014/main" id="{163D8DF2-1658-0C54-8E34-B78B935FB8A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2073000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iSHEJI-9-12">
                <a:extLst>
                  <a:ext uri="{FF2B5EF4-FFF2-40B4-BE49-F238E27FC236}">
                    <a16:creationId xmlns:a16="http://schemas.microsoft.com/office/drawing/2014/main" id="{7BD40BEE-276B-DFEF-DD78-851E49EA2382}"/>
                  </a:ext>
                </a:extLst>
              </p:cNvPr>
              <p:cNvCxnSpPr/>
              <p:nvPr/>
            </p:nvCxnSpPr>
            <p:spPr>
              <a:xfrm rot="16200000">
                <a:off x="11702967" y="1930812"/>
                <a:ext cx="0" cy="112975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iSHEJI-9-13">
                <a:extLst>
                  <a:ext uri="{FF2B5EF4-FFF2-40B4-BE49-F238E27FC236}">
                    <a16:creationId xmlns:a16="http://schemas.microsoft.com/office/drawing/2014/main" id="{320D4824-0F3A-29B7-C386-40E9EA450C98}"/>
                  </a:ext>
                </a:extLst>
              </p:cNvPr>
              <p:cNvCxnSpPr/>
              <p:nvPr/>
            </p:nvCxnSpPr>
            <p:spPr>
              <a:xfrm rot="16200000">
                <a:off x="11702967" y="5223345"/>
                <a:ext cx="0" cy="112975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iSHEJI-9-14">
                <a:extLst>
                  <a:ext uri="{FF2B5EF4-FFF2-40B4-BE49-F238E27FC236}">
                    <a16:creationId xmlns:a16="http://schemas.microsoft.com/office/drawing/2014/main" id="{66189339-849F-296D-F738-14E6AA212FB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5081157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iSHEJI-9-15">
                <a:extLst>
                  <a:ext uri="{FF2B5EF4-FFF2-40B4-BE49-F238E27FC236}">
                    <a16:creationId xmlns:a16="http://schemas.microsoft.com/office/drawing/2014/main" id="{E827349F-13B1-644E-48C3-0753D7E8A75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4938968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iSHEJI-9-16">
                <a:extLst>
                  <a:ext uri="{FF2B5EF4-FFF2-40B4-BE49-F238E27FC236}">
                    <a16:creationId xmlns:a16="http://schemas.microsoft.com/office/drawing/2014/main" id="{37094ACA-7303-776F-107F-B5A81A71DD1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4796780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iSHEJI-9-17">
                <a:extLst>
                  <a:ext uri="{FF2B5EF4-FFF2-40B4-BE49-F238E27FC236}">
                    <a16:creationId xmlns:a16="http://schemas.microsoft.com/office/drawing/2014/main" id="{5DE50499-DCE1-A84B-4EE5-B0D1B98F283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4654592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iSHEJI-9-18">
                <a:extLst>
                  <a:ext uri="{FF2B5EF4-FFF2-40B4-BE49-F238E27FC236}">
                    <a16:creationId xmlns:a16="http://schemas.microsoft.com/office/drawing/2014/main" id="{38358E18-3C3E-38AB-BCDA-3D6981BCBC0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4512403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iSHEJI-9-19">
                <a:extLst>
                  <a:ext uri="{FF2B5EF4-FFF2-40B4-BE49-F238E27FC236}">
                    <a16:creationId xmlns:a16="http://schemas.microsoft.com/office/drawing/2014/main" id="{CC8F38AA-44E1-5DB3-1B0D-9A2F2A7534D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4370215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iSHEJI-9-20">
                <a:extLst>
                  <a:ext uri="{FF2B5EF4-FFF2-40B4-BE49-F238E27FC236}">
                    <a16:creationId xmlns:a16="http://schemas.microsoft.com/office/drawing/2014/main" id="{4240DBE0-91FA-05F5-F879-7D20E534949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4228026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iSHEJI-9-21">
                <a:extLst>
                  <a:ext uri="{FF2B5EF4-FFF2-40B4-BE49-F238E27FC236}">
                    <a16:creationId xmlns:a16="http://schemas.microsoft.com/office/drawing/2014/main" id="{02769EEF-11FB-3F91-4F70-85DC2E3E651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4085838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iSHEJI-9-22">
                <a:extLst>
                  <a:ext uri="{FF2B5EF4-FFF2-40B4-BE49-F238E27FC236}">
                    <a16:creationId xmlns:a16="http://schemas.microsoft.com/office/drawing/2014/main" id="{89D008A3-AC75-CAF5-03EF-CEC03919E78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3943650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iSHEJI-9-23">
                <a:extLst>
                  <a:ext uri="{FF2B5EF4-FFF2-40B4-BE49-F238E27FC236}">
                    <a16:creationId xmlns:a16="http://schemas.microsoft.com/office/drawing/2014/main" id="{559BA00A-21B2-2478-69B9-A3B81E4A9F1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3801461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iSHEJI-9-24">
                <a:extLst>
                  <a:ext uri="{FF2B5EF4-FFF2-40B4-BE49-F238E27FC236}">
                    <a16:creationId xmlns:a16="http://schemas.microsoft.com/office/drawing/2014/main" id="{41B469AF-178C-C2ED-08FF-315E955D23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518899" y="3715761"/>
                <a:ext cx="240555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6" name="iSHEJI-9-25">
              <a:extLst>
                <a:ext uri="{FF2B5EF4-FFF2-40B4-BE49-F238E27FC236}">
                  <a16:creationId xmlns:a16="http://schemas.microsoft.com/office/drawing/2014/main" id="{CEE3A628-0201-23C9-296F-1FDDB5354807}"/>
                </a:ext>
              </a:extLst>
            </p:cNvPr>
            <p:cNvSpPr/>
            <p:nvPr/>
          </p:nvSpPr>
          <p:spPr>
            <a:xfrm rot="5400000">
              <a:off x="10932393" y="2301026"/>
              <a:ext cx="101620" cy="876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iSHEJI-9-26">
              <a:extLst>
                <a:ext uri="{FF2B5EF4-FFF2-40B4-BE49-F238E27FC236}">
                  <a16:creationId xmlns:a16="http://schemas.microsoft.com/office/drawing/2014/main" id="{2E536AB2-9FA7-DDAE-D61D-FA04DB648894}"/>
                </a:ext>
              </a:extLst>
            </p:cNvPr>
            <p:cNvSpPr/>
            <p:nvPr/>
          </p:nvSpPr>
          <p:spPr>
            <a:xfrm rot="5400000">
              <a:off x="10932393" y="3317086"/>
              <a:ext cx="101620" cy="876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8" name="iSHEJI-10">
            <a:extLst>
              <a:ext uri="{FF2B5EF4-FFF2-40B4-BE49-F238E27FC236}">
                <a16:creationId xmlns:a16="http://schemas.microsoft.com/office/drawing/2014/main" id="{AB071E89-5BEF-A42E-A14B-ADBF5DC02AE9}"/>
              </a:ext>
            </a:extLst>
          </p:cNvPr>
          <p:cNvSpPr/>
          <p:nvPr/>
        </p:nvSpPr>
        <p:spPr>
          <a:xfrm flipH="1">
            <a:off x="9457158" y="4985690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32" name="iSHEJI-11">
            <a:extLst>
              <a:ext uri="{FF2B5EF4-FFF2-40B4-BE49-F238E27FC236}">
                <a16:creationId xmlns:a16="http://schemas.microsoft.com/office/drawing/2014/main" id="{FF184E0A-DF69-D3A7-FC09-0726B26B6037}"/>
              </a:ext>
            </a:extLst>
          </p:cNvPr>
          <p:cNvCxnSpPr>
            <a:cxnSpLocks/>
          </p:cNvCxnSpPr>
          <p:nvPr/>
        </p:nvCxnSpPr>
        <p:spPr>
          <a:xfrm flipH="1">
            <a:off x="9780433" y="5083968"/>
            <a:ext cx="1559630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iSHEJI-12">
            <a:extLst>
              <a:ext uri="{FF2B5EF4-FFF2-40B4-BE49-F238E27FC236}">
                <a16:creationId xmlns:a16="http://schemas.microsoft.com/office/drawing/2014/main" id="{EE7D12E4-2D35-0E2B-5867-FFCA97B2C5CA}"/>
              </a:ext>
            </a:extLst>
          </p:cNvPr>
          <p:cNvSpPr/>
          <p:nvPr/>
        </p:nvSpPr>
        <p:spPr>
          <a:xfrm flipH="1">
            <a:off x="9099366" y="4884565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81" name="iSHEJI-13">
            <a:extLst>
              <a:ext uri="{FF2B5EF4-FFF2-40B4-BE49-F238E27FC236}">
                <a16:creationId xmlns:a16="http://schemas.microsoft.com/office/drawing/2014/main" id="{7AE53F37-DFDB-DCBB-20BB-78F31CAE2A09}"/>
              </a:ext>
            </a:extLst>
          </p:cNvPr>
          <p:cNvGrpSpPr/>
          <p:nvPr/>
        </p:nvGrpSpPr>
        <p:grpSpPr>
          <a:xfrm>
            <a:off x="182970" y="6482581"/>
            <a:ext cx="1814103" cy="112975"/>
            <a:chOff x="182970" y="6482581"/>
            <a:chExt cx="1814103" cy="112975"/>
          </a:xfrm>
        </p:grpSpPr>
        <p:cxnSp>
          <p:nvCxnSpPr>
            <p:cNvPr id="78" name="iSHEJI-13-1">
              <a:extLst>
                <a:ext uri="{FF2B5EF4-FFF2-40B4-BE49-F238E27FC236}">
                  <a16:creationId xmlns:a16="http://schemas.microsoft.com/office/drawing/2014/main" id="{46B8F635-B16D-87E2-2E8A-70DB3A723248}"/>
                </a:ext>
              </a:extLst>
            </p:cNvPr>
            <p:cNvCxnSpPr/>
            <p:nvPr/>
          </p:nvCxnSpPr>
          <p:spPr>
            <a:xfrm>
              <a:off x="182970" y="6482581"/>
              <a:ext cx="0" cy="11297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iSHEJI-13-2">
              <a:extLst>
                <a:ext uri="{FF2B5EF4-FFF2-40B4-BE49-F238E27FC236}">
                  <a16:creationId xmlns:a16="http://schemas.microsoft.com/office/drawing/2014/main" id="{36E276CB-EC5B-9A92-C6F6-4F2F38DAD622}"/>
                </a:ext>
              </a:extLst>
            </p:cNvPr>
            <p:cNvCxnSpPr>
              <a:cxnSpLocks/>
            </p:cNvCxnSpPr>
            <p:nvPr/>
          </p:nvCxnSpPr>
          <p:spPr>
            <a:xfrm>
              <a:off x="269356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9610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iSHEJI-13-3">
              <a:extLst>
                <a:ext uri="{FF2B5EF4-FFF2-40B4-BE49-F238E27FC236}">
                  <a16:creationId xmlns:a16="http://schemas.microsoft.com/office/drawing/2014/main" id="{C0B0814F-FC1E-8603-A30F-FFE918192870}"/>
                </a:ext>
              </a:extLst>
            </p:cNvPr>
            <p:cNvCxnSpPr>
              <a:cxnSpLocks/>
            </p:cNvCxnSpPr>
            <p:nvPr/>
          </p:nvCxnSpPr>
          <p:spPr>
            <a:xfrm>
              <a:off x="355742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9220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iSHEJI-13-4">
              <a:extLst>
                <a:ext uri="{FF2B5EF4-FFF2-40B4-BE49-F238E27FC236}">
                  <a16:creationId xmlns:a16="http://schemas.microsoft.com/office/drawing/2014/main" id="{04C61133-490C-8421-6EC2-EADED5403363}"/>
                </a:ext>
              </a:extLst>
            </p:cNvPr>
            <p:cNvCxnSpPr>
              <a:cxnSpLocks/>
            </p:cNvCxnSpPr>
            <p:nvPr/>
          </p:nvCxnSpPr>
          <p:spPr>
            <a:xfrm>
              <a:off x="442128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8831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iSHEJI-13-5">
              <a:extLst>
                <a:ext uri="{FF2B5EF4-FFF2-40B4-BE49-F238E27FC236}">
                  <a16:creationId xmlns:a16="http://schemas.microsoft.com/office/drawing/2014/main" id="{D1618ECD-1834-7F64-A3C1-56082A531C39}"/>
                </a:ext>
              </a:extLst>
            </p:cNvPr>
            <p:cNvCxnSpPr>
              <a:cxnSpLocks/>
            </p:cNvCxnSpPr>
            <p:nvPr/>
          </p:nvCxnSpPr>
          <p:spPr>
            <a:xfrm>
              <a:off x="528513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844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iSHEJI-13-6">
              <a:extLst>
                <a:ext uri="{FF2B5EF4-FFF2-40B4-BE49-F238E27FC236}">
                  <a16:creationId xmlns:a16="http://schemas.microsoft.com/office/drawing/2014/main" id="{10C88823-AD67-D993-128E-5F8D21129604}"/>
                </a:ext>
              </a:extLst>
            </p:cNvPr>
            <p:cNvCxnSpPr>
              <a:cxnSpLocks/>
            </p:cNvCxnSpPr>
            <p:nvPr/>
          </p:nvCxnSpPr>
          <p:spPr>
            <a:xfrm>
              <a:off x="614899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8052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iSHEJI-13-7">
              <a:extLst>
                <a:ext uri="{FF2B5EF4-FFF2-40B4-BE49-F238E27FC236}">
                  <a16:creationId xmlns:a16="http://schemas.microsoft.com/office/drawing/2014/main" id="{E602E8A7-00FA-D8FB-DF35-9FF37A62E06A}"/>
                </a:ext>
              </a:extLst>
            </p:cNvPr>
            <p:cNvCxnSpPr>
              <a:cxnSpLocks/>
            </p:cNvCxnSpPr>
            <p:nvPr/>
          </p:nvCxnSpPr>
          <p:spPr>
            <a:xfrm>
              <a:off x="701285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766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iSHEJI-13-8">
              <a:extLst>
                <a:ext uri="{FF2B5EF4-FFF2-40B4-BE49-F238E27FC236}">
                  <a16:creationId xmlns:a16="http://schemas.microsoft.com/office/drawing/2014/main" id="{2DA4D2A7-C37A-2E8E-E581-FD7A751FF29B}"/>
                </a:ext>
              </a:extLst>
            </p:cNvPr>
            <p:cNvCxnSpPr>
              <a:cxnSpLocks/>
            </p:cNvCxnSpPr>
            <p:nvPr/>
          </p:nvCxnSpPr>
          <p:spPr>
            <a:xfrm>
              <a:off x="787671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7272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iSHEJI-13-9">
              <a:extLst>
                <a:ext uri="{FF2B5EF4-FFF2-40B4-BE49-F238E27FC236}">
                  <a16:creationId xmlns:a16="http://schemas.microsoft.com/office/drawing/2014/main" id="{95004840-276A-CC86-297E-5E47FF017F86}"/>
                </a:ext>
              </a:extLst>
            </p:cNvPr>
            <p:cNvCxnSpPr>
              <a:cxnSpLocks/>
            </p:cNvCxnSpPr>
            <p:nvPr/>
          </p:nvCxnSpPr>
          <p:spPr>
            <a:xfrm>
              <a:off x="874057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6883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iSHEJI-13-10">
              <a:extLst>
                <a:ext uri="{FF2B5EF4-FFF2-40B4-BE49-F238E27FC236}">
                  <a16:creationId xmlns:a16="http://schemas.microsoft.com/office/drawing/2014/main" id="{BE98C74B-A7E6-4887-F1A9-5E4CCD086584}"/>
                </a:ext>
              </a:extLst>
            </p:cNvPr>
            <p:cNvCxnSpPr>
              <a:cxnSpLocks/>
            </p:cNvCxnSpPr>
            <p:nvPr/>
          </p:nvCxnSpPr>
          <p:spPr>
            <a:xfrm>
              <a:off x="960443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64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iSHEJI-13-11">
              <a:extLst>
                <a:ext uri="{FF2B5EF4-FFF2-40B4-BE49-F238E27FC236}">
                  <a16:creationId xmlns:a16="http://schemas.microsoft.com/office/drawing/2014/main" id="{440489CD-09A9-ADED-E261-ECDBD061AB8D}"/>
                </a:ext>
              </a:extLst>
            </p:cNvPr>
            <p:cNvCxnSpPr>
              <a:cxnSpLocks/>
            </p:cNvCxnSpPr>
            <p:nvPr/>
          </p:nvCxnSpPr>
          <p:spPr>
            <a:xfrm>
              <a:off x="1046829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610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iSHEJI-13-12">
              <a:extLst>
                <a:ext uri="{FF2B5EF4-FFF2-40B4-BE49-F238E27FC236}">
                  <a16:creationId xmlns:a16="http://schemas.microsoft.com/office/drawing/2014/main" id="{263ECB79-AB84-4AA6-2D1B-668AFF4EEC8C}"/>
                </a:ext>
              </a:extLst>
            </p:cNvPr>
            <p:cNvCxnSpPr>
              <a:cxnSpLocks/>
            </p:cNvCxnSpPr>
            <p:nvPr/>
          </p:nvCxnSpPr>
          <p:spPr>
            <a:xfrm>
              <a:off x="1133214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5714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iSHEJI-13-13">
              <a:extLst>
                <a:ext uri="{FF2B5EF4-FFF2-40B4-BE49-F238E27FC236}">
                  <a16:creationId xmlns:a16="http://schemas.microsoft.com/office/drawing/2014/main" id="{9CA6FFB8-5D94-B994-37EC-3A25B82B2662}"/>
                </a:ext>
              </a:extLst>
            </p:cNvPr>
            <p:cNvCxnSpPr>
              <a:cxnSpLocks/>
            </p:cNvCxnSpPr>
            <p:nvPr/>
          </p:nvCxnSpPr>
          <p:spPr>
            <a:xfrm>
              <a:off x="1219600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5324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iSHEJI-13-14">
              <a:extLst>
                <a:ext uri="{FF2B5EF4-FFF2-40B4-BE49-F238E27FC236}">
                  <a16:creationId xmlns:a16="http://schemas.microsoft.com/office/drawing/2014/main" id="{8819F35F-1B4F-0748-EC25-F8929A7AA25D}"/>
                </a:ext>
              </a:extLst>
            </p:cNvPr>
            <p:cNvCxnSpPr>
              <a:cxnSpLocks/>
            </p:cNvCxnSpPr>
            <p:nvPr/>
          </p:nvCxnSpPr>
          <p:spPr>
            <a:xfrm>
              <a:off x="1305986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4935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iSHEJI-13-15">
              <a:extLst>
                <a:ext uri="{FF2B5EF4-FFF2-40B4-BE49-F238E27FC236}">
                  <a16:creationId xmlns:a16="http://schemas.microsoft.com/office/drawing/2014/main" id="{3BA82D0C-F867-1222-EEDE-402CB5DA18A1}"/>
                </a:ext>
              </a:extLst>
            </p:cNvPr>
            <p:cNvCxnSpPr>
              <a:cxnSpLocks/>
            </p:cNvCxnSpPr>
            <p:nvPr/>
          </p:nvCxnSpPr>
          <p:spPr>
            <a:xfrm>
              <a:off x="1392372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454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iSHEJI-13-16">
              <a:extLst>
                <a:ext uri="{FF2B5EF4-FFF2-40B4-BE49-F238E27FC236}">
                  <a16:creationId xmlns:a16="http://schemas.microsoft.com/office/drawing/2014/main" id="{234868EA-9148-ED6E-AD91-A4F331A55B50}"/>
                </a:ext>
              </a:extLst>
            </p:cNvPr>
            <p:cNvCxnSpPr>
              <a:cxnSpLocks/>
            </p:cNvCxnSpPr>
            <p:nvPr/>
          </p:nvCxnSpPr>
          <p:spPr>
            <a:xfrm>
              <a:off x="1478758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4155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iSHEJI-13-17">
              <a:extLst>
                <a:ext uri="{FF2B5EF4-FFF2-40B4-BE49-F238E27FC236}">
                  <a16:creationId xmlns:a16="http://schemas.microsoft.com/office/drawing/2014/main" id="{8D13E152-0EFB-C482-D794-78015FBA33CD}"/>
                </a:ext>
              </a:extLst>
            </p:cNvPr>
            <p:cNvCxnSpPr>
              <a:cxnSpLocks/>
            </p:cNvCxnSpPr>
            <p:nvPr/>
          </p:nvCxnSpPr>
          <p:spPr>
            <a:xfrm>
              <a:off x="1565144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3766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iSHEJI-13-18">
              <a:extLst>
                <a:ext uri="{FF2B5EF4-FFF2-40B4-BE49-F238E27FC236}">
                  <a16:creationId xmlns:a16="http://schemas.microsoft.com/office/drawing/2014/main" id="{716625D1-59DE-60B4-C1D5-5041A3AED866}"/>
                </a:ext>
              </a:extLst>
            </p:cNvPr>
            <p:cNvCxnSpPr>
              <a:cxnSpLocks/>
            </p:cNvCxnSpPr>
            <p:nvPr/>
          </p:nvCxnSpPr>
          <p:spPr>
            <a:xfrm>
              <a:off x="1651530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3376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iSHEJI-13-19">
              <a:extLst>
                <a:ext uri="{FF2B5EF4-FFF2-40B4-BE49-F238E27FC236}">
                  <a16:creationId xmlns:a16="http://schemas.microsoft.com/office/drawing/2014/main" id="{E5C396E3-2F4E-4575-0FD5-C2AC47FE767B}"/>
                </a:ext>
              </a:extLst>
            </p:cNvPr>
            <p:cNvCxnSpPr>
              <a:cxnSpLocks/>
            </p:cNvCxnSpPr>
            <p:nvPr/>
          </p:nvCxnSpPr>
          <p:spPr>
            <a:xfrm>
              <a:off x="1737915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2987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iSHEJI-13-20">
              <a:extLst>
                <a:ext uri="{FF2B5EF4-FFF2-40B4-BE49-F238E27FC236}">
                  <a16:creationId xmlns:a16="http://schemas.microsoft.com/office/drawing/2014/main" id="{80F7D0B0-799B-F93D-D957-7F2536E02961}"/>
                </a:ext>
              </a:extLst>
            </p:cNvPr>
            <p:cNvCxnSpPr>
              <a:cxnSpLocks/>
            </p:cNvCxnSpPr>
            <p:nvPr/>
          </p:nvCxnSpPr>
          <p:spPr>
            <a:xfrm>
              <a:off x="1824301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259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iSHEJI-13-21">
              <a:extLst>
                <a:ext uri="{FF2B5EF4-FFF2-40B4-BE49-F238E27FC236}">
                  <a16:creationId xmlns:a16="http://schemas.microsoft.com/office/drawing/2014/main" id="{35670987-411A-50B2-7BC2-B2DBD5FFE5D1}"/>
                </a:ext>
              </a:extLst>
            </p:cNvPr>
            <p:cNvCxnSpPr>
              <a:cxnSpLocks/>
            </p:cNvCxnSpPr>
            <p:nvPr/>
          </p:nvCxnSpPr>
          <p:spPr>
            <a:xfrm>
              <a:off x="1910687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2207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iSHEJI-13-22">
              <a:extLst>
                <a:ext uri="{FF2B5EF4-FFF2-40B4-BE49-F238E27FC236}">
                  <a16:creationId xmlns:a16="http://schemas.microsoft.com/office/drawing/2014/main" id="{96BC0C6C-BC5D-C265-AFA8-63C66A33AEDF}"/>
                </a:ext>
              </a:extLst>
            </p:cNvPr>
            <p:cNvCxnSpPr/>
            <p:nvPr/>
          </p:nvCxnSpPr>
          <p:spPr>
            <a:xfrm>
              <a:off x="1997073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1818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3" name="iSHEJI-14" descr="图片包含 杯子, 武器, 咖啡, 小&#10;&#10;描述已自动生成">
            <a:extLst>
              <a:ext uri="{FF2B5EF4-FFF2-40B4-BE49-F238E27FC236}">
                <a16:creationId xmlns:a16="http://schemas.microsoft.com/office/drawing/2014/main" id="{1E099E39-5B61-A005-F3C8-4FBA6185C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6229">
            <a:off x="520467" y="1802514"/>
            <a:ext cx="4017064" cy="4017064"/>
          </a:xfrm>
          <a:prstGeom prst="rect">
            <a:avLst/>
          </a:prstGeom>
        </p:spPr>
      </p:pic>
      <p:sp>
        <p:nvSpPr>
          <p:cNvPr id="64" name="iSHEJI-15">
            <a:extLst>
              <a:ext uri="{FF2B5EF4-FFF2-40B4-BE49-F238E27FC236}">
                <a16:creationId xmlns:a16="http://schemas.microsoft.com/office/drawing/2014/main" id="{5F70E7AB-E712-FC31-F96E-A840FD2A95B1}"/>
              </a:ext>
            </a:extLst>
          </p:cNvPr>
          <p:cNvSpPr/>
          <p:nvPr/>
        </p:nvSpPr>
        <p:spPr>
          <a:xfrm>
            <a:off x="4754849" y="4900156"/>
            <a:ext cx="1881674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iSHEJI-16">
            <a:extLst>
              <a:ext uri="{FF2B5EF4-FFF2-40B4-BE49-F238E27FC236}">
                <a16:creationId xmlns:a16="http://schemas.microsoft.com/office/drawing/2014/main" id="{DC18C911-5350-AB65-BE13-CB46AB9E2FBD}"/>
              </a:ext>
            </a:extLst>
          </p:cNvPr>
          <p:cNvSpPr/>
          <p:nvPr/>
        </p:nvSpPr>
        <p:spPr>
          <a:xfrm>
            <a:off x="6771398" y="4900156"/>
            <a:ext cx="1881674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iSHEJI-17">
            <a:extLst>
              <a:ext uri="{FF2B5EF4-FFF2-40B4-BE49-F238E27FC236}">
                <a16:creationId xmlns:a16="http://schemas.microsoft.com/office/drawing/2014/main" id="{18104C7F-F300-43DF-66A5-9B06B47345CD}"/>
              </a:ext>
            </a:extLst>
          </p:cNvPr>
          <p:cNvSpPr/>
          <p:nvPr/>
        </p:nvSpPr>
        <p:spPr>
          <a:xfrm>
            <a:off x="5072605" y="4993491"/>
            <a:ext cx="1246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汇报人：爱小设</a:t>
            </a:r>
          </a:p>
        </p:txBody>
      </p:sp>
      <p:sp>
        <p:nvSpPr>
          <p:cNvPr id="69" name="iSHEJI-18">
            <a:extLst>
              <a:ext uri="{FF2B5EF4-FFF2-40B4-BE49-F238E27FC236}">
                <a16:creationId xmlns:a16="http://schemas.microsoft.com/office/drawing/2014/main" id="{1CAAD59F-9DA4-A98A-B38A-7DA3ADDE2603}"/>
              </a:ext>
            </a:extLst>
          </p:cNvPr>
          <p:cNvSpPr/>
          <p:nvPr/>
        </p:nvSpPr>
        <p:spPr>
          <a:xfrm>
            <a:off x="7089154" y="4993491"/>
            <a:ext cx="1246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部门：设计部</a:t>
            </a:r>
          </a:p>
        </p:txBody>
      </p:sp>
      <p:sp>
        <p:nvSpPr>
          <p:cNvPr id="139" name="iSHEJI-19">
            <a:extLst>
              <a:ext uri="{FF2B5EF4-FFF2-40B4-BE49-F238E27FC236}">
                <a16:creationId xmlns:a16="http://schemas.microsoft.com/office/drawing/2014/main" id="{3A696691-64F9-8ECB-543A-A8C4AB72ECF1}"/>
              </a:ext>
            </a:extLst>
          </p:cNvPr>
          <p:cNvSpPr/>
          <p:nvPr/>
        </p:nvSpPr>
        <p:spPr>
          <a:xfrm>
            <a:off x="4636351" y="4790035"/>
            <a:ext cx="177033" cy="402114"/>
          </a:xfrm>
          <a:prstGeom prst="parallelogram">
            <a:avLst>
              <a:gd name="adj" fmla="val 638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iSHEJI-20">
            <a:extLst>
              <a:ext uri="{FF2B5EF4-FFF2-40B4-BE49-F238E27FC236}">
                <a16:creationId xmlns:a16="http://schemas.microsoft.com/office/drawing/2014/main" id="{59359746-9647-A1F7-7519-DE3A10EC3BF1}"/>
              </a:ext>
            </a:extLst>
          </p:cNvPr>
          <p:cNvSpPr/>
          <p:nvPr/>
        </p:nvSpPr>
        <p:spPr>
          <a:xfrm>
            <a:off x="4462134" y="4930283"/>
            <a:ext cx="177033" cy="402114"/>
          </a:xfrm>
          <a:prstGeom prst="parallelogram">
            <a:avLst>
              <a:gd name="adj" fmla="val 638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iSHEJI-21">
            <a:extLst>
              <a:ext uri="{FF2B5EF4-FFF2-40B4-BE49-F238E27FC236}">
                <a16:creationId xmlns:a16="http://schemas.microsoft.com/office/drawing/2014/main" id="{757B902D-7242-8FA9-9247-49955B0ABCAB}"/>
              </a:ext>
            </a:extLst>
          </p:cNvPr>
          <p:cNvSpPr/>
          <p:nvPr/>
        </p:nvSpPr>
        <p:spPr>
          <a:xfrm>
            <a:off x="8682264" y="4790035"/>
            <a:ext cx="177033" cy="402114"/>
          </a:xfrm>
          <a:prstGeom prst="parallelogram">
            <a:avLst>
              <a:gd name="adj" fmla="val 638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iSHEJI-22">
            <a:extLst>
              <a:ext uri="{FF2B5EF4-FFF2-40B4-BE49-F238E27FC236}">
                <a16:creationId xmlns:a16="http://schemas.microsoft.com/office/drawing/2014/main" id="{AA779EF7-451F-05AF-1EE0-F1DAA68B1E2A}"/>
              </a:ext>
            </a:extLst>
          </p:cNvPr>
          <p:cNvSpPr/>
          <p:nvPr/>
        </p:nvSpPr>
        <p:spPr>
          <a:xfrm>
            <a:off x="8768753" y="4930283"/>
            <a:ext cx="177033" cy="402114"/>
          </a:xfrm>
          <a:prstGeom prst="parallelogram">
            <a:avLst>
              <a:gd name="adj" fmla="val 638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iSHEJI-23">
            <a:extLst>
              <a:ext uri="{FF2B5EF4-FFF2-40B4-BE49-F238E27FC236}">
                <a16:creationId xmlns:a16="http://schemas.microsoft.com/office/drawing/2014/main" id="{E279FC12-292F-AB03-A833-3475FC42C96D}"/>
              </a:ext>
            </a:extLst>
          </p:cNvPr>
          <p:cNvSpPr txBox="1"/>
          <p:nvPr/>
        </p:nvSpPr>
        <p:spPr>
          <a:xfrm>
            <a:off x="3878881" y="1775287"/>
            <a:ext cx="6440005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95 ExtraBold" panose="00020600040101010101" pitchFamily="18" charset="-122"/>
              </a:rPr>
              <a:t>创新发展</a:t>
            </a:r>
          </a:p>
        </p:txBody>
      </p:sp>
      <p:sp>
        <p:nvSpPr>
          <p:cNvPr id="62" name="iSHEJI-24">
            <a:extLst>
              <a:ext uri="{FF2B5EF4-FFF2-40B4-BE49-F238E27FC236}">
                <a16:creationId xmlns:a16="http://schemas.microsoft.com/office/drawing/2014/main" id="{6CE75609-DE55-0C60-8D3E-0F0004E62304}"/>
              </a:ext>
            </a:extLst>
          </p:cNvPr>
          <p:cNvSpPr txBox="1"/>
          <p:nvPr/>
        </p:nvSpPr>
        <p:spPr>
          <a:xfrm>
            <a:off x="4795149" y="3125232"/>
            <a:ext cx="6440005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95 ExtraBold" panose="00020600040101010101" pitchFamily="18" charset="-122"/>
              </a:rPr>
              <a:t>共赢未来</a:t>
            </a:r>
          </a:p>
        </p:txBody>
      </p:sp>
      <p:sp>
        <p:nvSpPr>
          <p:cNvPr id="169" name="iSHEJI-25">
            <a:extLst>
              <a:ext uri="{FF2B5EF4-FFF2-40B4-BE49-F238E27FC236}">
                <a16:creationId xmlns:a16="http://schemas.microsoft.com/office/drawing/2014/main" id="{C9D00A88-B30D-FBB7-B9F6-5044E6224587}"/>
              </a:ext>
            </a:extLst>
          </p:cNvPr>
          <p:cNvSpPr/>
          <p:nvPr/>
        </p:nvSpPr>
        <p:spPr>
          <a:xfrm>
            <a:off x="4027430" y="4214290"/>
            <a:ext cx="1329202" cy="276320"/>
          </a:xfrm>
          <a:prstGeom prst="parallelogram">
            <a:avLst>
              <a:gd name="adj" fmla="val 61635"/>
            </a:avLst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84000">
                <a:schemeClr val="accent1">
                  <a:lumMod val="7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iSHEJI-26">
            <a:extLst>
              <a:ext uri="{FF2B5EF4-FFF2-40B4-BE49-F238E27FC236}">
                <a16:creationId xmlns:a16="http://schemas.microsoft.com/office/drawing/2014/main" id="{1217C149-3BD3-776D-AF30-32129ADC56E1}"/>
              </a:ext>
            </a:extLst>
          </p:cNvPr>
          <p:cNvSpPr/>
          <p:nvPr/>
        </p:nvSpPr>
        <p:spPr>
          <a:xfrm flipH="1" flipV="1">
            <a:off x="9815378" y="2850958"/>
            <a:ext cx="1329202" cy="276320"/>
          </a:xfrm>
          <a:prstGeom prst="parallelogram">
            <a:avLst>
              <a:gd name="adj" fmla="val 20270"/>
            </a:avLst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84000">
                <a:schemeClr val="accent1">
                  <a:lumMod val="7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iSHEJI-27">
            <a:extLst>
              <a:ext uri="{FF2B5EF4-FFF2-40B4-BE49-F238E27FC236}">
                <a16:creationId xmlns:a16="http://schemas.microsoft.com/office/drawing/2014/main" id="{5DBFE2F6-BDA5-0BF5-2AAE-225C78682F32}"/>
              </a:ext>
            </a:extLst>
          </p:cNvPr>
          <p:cNvSpPr/>
          <p:nvPr/>
        </p:nvSpPr>
        <p:spPr>
          <a:xfrm>
            <a:off x="9813379" y="1718712"/>
            <a:ext cx="474632" cy="46476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4" name="iSHEJI-28">
            <a:extLst>
              <a:ext uri="{FF2B5EF4-FFF2-40B4-BE49-F238E27FC236}">
                <a16:creationId xmlns:a16="http://schemas.microsoft.com/office/drawing/2014/main" id="{3CB35DBE-26BC-315C-53C0-35567B6272FF}"/>
              </a:ext>
            </a:extLst>
          </p:cNvPr>
          <p:cNvSpPr/>
          <p:nvPr/>
        </p:nvSpPr>
        <p:spPr>
          <a:xfrm>
            <a:off x="10188020" y="1605520"/>
            <a:ext cx="282988" cy="27710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836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ABAD08BB-D0A0-631D-43DA-C3CBEF862FE1}"/>
              </a:ext>
            </a:extLst>
          </p:cNvPr>
          <p:cNvSpPr/>
          <p:nvPr/>
        </p:nvSpPr>
        <p:spPr>
          <a:xfrm>
            <a:off x="921658" y="537031"/>
            <a:ext cx="10348685" cy="841828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976249B0-3E2D-3EE5-F68D-F0550845A6E3}"/>
              </a:ext>
            </a:extLst>
          </p:cNvPr>
          <p:cNvSpPr/>
          <p:nvPr/>
        </p:nvSpPr>
        <p:spPr>
          <a:xfrm rot="16200000" flipH="1">
            <a:off x="10974275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SHEJI-3">
            <a:extLst>
              <a:ext uri="{FF2B5EF4-FFF2-40B4-BE49-F238E27FC236}">
                <a16:creationId xmlns:a16="http://schemas.microsoft.com/office/drawing/2014/main" id="{CA5CD60D-3482-6163-0A4F-883BD3ACDDFD}"/>
              </a:ext>
            </a:extLst>
          </p:cNvPr>
          <p:cNvSpPr/>
          <p:nvPr/>
        </p:nvSpPr>
        <p:spPr>
          <a:xfrm rot="5400000">
            <a:off x="109083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E97E1798-45DF-6EC1-705E-E46FFD36D4DD}"/>
              </a:ext>
            </a:extLst>
          </p:cNvPr>
          <p:cNvSpPr txBox="1"/>
          <p:nvPr/>
        </p:nvSpPr>
        <p:spPr>
          <a:xfrm>
            <a:off x="3525647" y="619391"/>
            <a:ext cx="5140706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4400" dirty="0"/>
              <a:t>业绩成果展示</a:t>
            </a: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E7078706-C5E2-F7FA-A884-3D1ED24BE859}"/>
              </a:ext>
            </a:extLst>
          </p:cNvPr>
          <p:cNvSpPr/>
          <p:nvPr/>
        </p:nvSpPr>
        <p:spPr>
          <a:xfrm flipH="1">
            <a:off x="8162598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iSHEJI-6">
            <a:extLst>
              <a:ext uri="{FF2B5EF4-FFF2-40B4-BE49-F238E27FC236}">
                <a16:creationId xmlns:a16="http://schemas.microsoft.com/office/drawing/2014/main" id="{96118E2D-CBF9-52C9-437F-05479C6B8528}"/>
              </a:ext>
            </a:extLst>
          </p:cNvPr>
          <p:cNvCxnSpPr>
            <a:cxnSpLocks/>
          </p:cNvCxnSpPr>
          <p:nvPr/>
        </p:nvCxnSpPr>
        <p:spPr>
          <a:xfrm flipH="1">
            <a:off x="8485873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HEJI-7">
            <a:extLst>
              <a:ext uri="{FF2B5EF4-FFF2-40B4-BE49-F238E27FC236}">
                <a16:creationId xmlns:a16="http://schemas.microsoft.com/office/drawing/2014/main" id="{B72E0437-B01B-2BE1-1CFB-435EB74001BA}"/>
              </a:ext>
            </a:extLst>
          </p:cNvPr>
          <p:cNvSpPr/>
          <p:nvPr/>
        </p:nvSpPr>
        <p:spPr>
          <a:xfrm flipH="1">
            <a:off x="7804806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B72C8524-7195-6584-BD93-B0DD98F98A50}"/>
              </a:ext>
            </a:extLst>
          </p:cNvPr>
          <p:cNvSpPr/>
          <p:nvPr/>
        </p:nvSpPr>
        <p:spPr>
          <a:xfrm>
            <a:off x="3832845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iSHEJI-9">
            <a:extLst>
              <a:ext uri="{FF2B5EF4-FFF2-40B4-BE49-F238E27FC236}">
                <a16:creationId xmlns:a16="http://schemas.microsoft.com/office/drawing/2014/main" id="{B4850D82-4DA0-334A-80E3-2950D74D9325}"/>
              </a:ext>
            </a:extLst>
          </p:cNvPr>
          <p:cNvCxnSpPr>
            <a:cxnSpLocks/>
          </p:cNvCxnSpPr>
          <p:nvPr/>
        </p:nvCxnSpPr>
        <p:spPr>
          <a:xfrm>
            <a:off x="2146498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SHEJI-10">
            <a:extLst>
              <a:ext uri="{FF2B5EF4-FFF2-40B4-BE49-F238E27FC236}">
                <a16:creationId xmlns:a16="http://schemas.microsoft.com/office/drawing/2014/main" id="{EB62E42C-2A6B-CC1D-E361-BC29406FB706}"/>
              </a:ext>
            </a:extLst>
          </p:cNvPr>
          <p:cNvSpPr/>
          <p:nvPr/>
        </p:nvSpPr>
        <p:spPr>
          <a:xfrm>
            <a:off x="4156119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iSHEJI-11">
            <a:extLst>
              <a:ext uri="{FF2B5EF4-FFF2-40B4-BE49-F238E27FC236}">
                <a16:creationId xmlns:a16="http://schemas.microsoft.com/office/drawing/2014/main" id="{26DC9390-076B-6DFC-AB4D-AB9340373263}"/>
              </a:ext>
            </a:extLst>
          </p:cNvPr>
          <p:cNvSpPr/>
          <p:nvPr/>
        </p:nvSpPr>
        <p:spPr>
          <a:xfrm>
            <a:off x="-70573" y="6534150"/>
            <a:ext cx="12333146" cy="432707"/>
          </a:xfrm>
          <a:prstGeom prst="trapezoid">
            <a:avLst>
              <a:gd name="adj" fmla="val 81757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5400000" scaled="1"/>
            <a:tileRect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iSHEJI-12">
            <a:extLst>
              <a:ext uri="{FF2B5EF4-FFF2-40B4-BE49-F238E27FC236}">
                <a16:creationId xmlns:a16="http://schemas.microsoft.com/office/drawing/2014/main" id="{BA19B287-F1F8-180A-CD22-10B308979C09}"/>
              </a:ext>
            </a:extLst>
          </p:cNvPr>
          <p:cNvSpPr/>
          <p:nvPr/>
        </p:nvSpPr>
        <p:spPr>
          <a:xfrm flipH="1" flipV="1">
            <a:off x="1035973" y="4893651"/>
            <a:ext cx="2933700" cy="260350"/>
          </a:xfrm>
          <a:custGeom>
            <a:avLst/>
            <a:gdLst>
              <a:gd name="connsiteX0" fmla="*/ 0 w 2933700"/>
              <a:gd name="connsiteY0" fmla="*/ 260350 h 260350"/>
              <a:gd name="connsiteX1" fmla="*/ 292100 w 2933700"/>
              <a:gd name="connsiteY1" fmla="*/ 0 h 260350"/>
              <a:gd name="connsiteX2" fmla="*/ 2933700 w 2933700"/>
              <a:gd name="connsiteY2" fmla="*/ 0 h 26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0" h="260350">
                <a:moveTo>
                  <a:pt x="0" y="260350"/>
                </a:moveTo>
                <a:lnTo>
                  <a:pt x="292100" y="0"/>
                </a:lnTo>
                <a:lnTo>
                  <a:pt x="2933700" y="0"/>
                </a:lnTo>
              </a:path>
            </a:pathLst>
          </a:custGeom>
          <a:noFill/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iSHEJI-13">
            <a:extLst>
              <a:ext uri="{FF2B5EF4-FFF2-40B4-BE49-F238E27FC236}">
                <a16:creationId xmlns:a16="http://schemas.microsoft.com/office/drawing/2014/main" id="{D4A292CE-4921-46B0-92B4-F768BD940136}"/>
              </a:ext>
            </a:extLst>
          </p:cNvPr>
          <p:cNvSpPr/>
          <p:nvPr/>
        </p:nvSpPr>
        <p:spPr>
          <a:xfrm flipV="1">
            <a:off x="8212858" y="4893651"/>
            <a:ext cx="2933700" cy="260350"/>
          </a:xfrm>
          <a:custGeom>
            <a:avLst/>
            <a:gdLst>
              <a:gd name="connsiteX0" fmla="*/ 0 w 2933700"/>
              <a:gd name="connsiteY0" fmla="*/ 260350 h 260350"/>
              <a:gd name="connsiteX1" fmla="*/ 292100 w 2933700"/>
              <a:gd name="connsiteY1" fmla="*/ 0 h 260350"/>
              <a:gd name="connsiteX2" fmla="*/ 2933700 w 2933700"/>
              <a:gd name="connsiteY2" fmla="*/ 0 h 26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0" h="260350">
                <a:moveTo>
                  <a:pt x="0" y="260350"/>
                </a:moveTo>
                <a:lnTo>
                  <a:pt x="292100" y="0"/>
                </a:lnTo>
                <a:lnTo>
                  <a:pt x="2933700" y="0"/>
                </a:lnTo>
              </a:path>
            </a:pathLst>
          </a:custGeom>
          <a:noFill/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iSHEJI-14">
            <a:extLst>
              <a:ext uri="{FF2B5EF4-FFF2-40B4-BE49-F238E27FC236}">
                <a16:creationId xmlns:a16="http://schemas.microsoft.com/office/drawing/2014/main" id="{A5EA8ABA-C9FB-34E1-4BD0-003AB82D2554}"/>
              </a:ext>
            </a:extLst>
          </p:cNvPr>
          <p:cNvSpPr/>
          <p:nvPr/>
        </p:nvSpPr>
        <p:spPr>
          <a:xfrm>
            <a:off x="7499350" y="2422791"/>
            <a:ext cx="2933700" cy="260350"/>
          </a:xfrm>
          <a:custGeom>
            <a:avLst/>
            <a:gdLst>
              <a:gd name="connsiteX0" fmla="*/ 0 w 2933700"/>
              <a:gd name="connsiteY0" fmla="*/ 260350 h 260350"/>
              <a:gd name="connsiteX1" fmla="*/ 292100 w 2933700"/>
              <a:gd name="connsiteY1" fmla="*/ 0 h 260350"/>
              <a:gd name="connsiteX2" fmla="*/ 2933700 w 2933700"/>
              <a:gd name="connsiteY2" fmla="*/ 0 h 26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0" h="260350">
                <a:moveTo>
                  <a:pt x="0" y="260350"/>
                </a:moveTo>
                <a:lnTo>
                  <a:pt x="292100" y="0"/>
                </a:lnTo>
                <a:lnTo>
                  <a:pt x="2933700" y="0"/>
                </a:lnTo>
              </a:path>
            </a:pathLst>
          </a:custGeom>
          <a:noFill/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iSHEJI-15">
            <a:extLst>
              <a:ext uri="{FF2B5EF4-FFF2-40B4-BE49-F238E27FC236}">
                <a16:creationId xmlns:a16="http://schemas.microsoft.com/office/drawing/2014/main" id="{9F3ABF74-C7A8-4AEA-1725-1449FDB42E4A}"/>
              </a:ext>
            </a:extLst>
          </p:cNvPr>
          <p:cNvSpPr/>
          <p:nvPr/>
        </p:nvSpPr>
        <p:spPr>
          <a:xfrm flipH="1">
            <a:off x="1756409" y="2422791"/>
            <a:ext cx="2933700" cy="260350"/>
          </a:xfrm>
          <a:custGeom>
            <a:avLst/>
            <a:gdLst>
              <a:gd name="connsiteX0" fmla="*/ 0 w 2933700"/>
              <a:gd name="connsiteY0" fmla="*/ 260350 h 260350"/>
              <a:gd name="connsiteX1" fmla="*/ 292100 w 2933700"/>
              <a:gd name="connsiteY1" fmla="*/ 0 h 260350"/>
              <a:gd name="connsiteX2" fmla="*/ 2933700 w 2933700"/>
              <a:gd name="connsiteY2" fmla="*/ 0 h 26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3700" h="260350">
                <a:moveTo>
                  <a:pt x="0" y="260350"/>
                </a:moveTo>
                <a:lnTo>
                  <a:pt x="292100" y="0"/>
                </a:lnTo>
                <a:lnTo>
                  <a:pt x="2933700" y="0"/>
                </a:lnTo>
              </a:path>
            </a:pathLst>
          </a:custGeom>
          <a:noFill/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iSHEJI-16">
            <a:extLst>
              <a:ext uri="{FF2B5EF4-FFF2-40B4-BE49-F238E27FC236}">
                <a16:creationId xmlns:a16="http://schemas.microsoft.com/office/drawing/2014/main" id="{A64DF722-8E42-5C88-355B-B2CEF6856282}"/>
              </a:ext>
            </a:extLst>
          </p:cNvPr>
          <p:cNvSpPr/>
          <p:nvPr/>
        </p:nvSpPr>
        <p:spPr>
          <a:xfrm rot="5400000">
            <a:off x="5322569" y="3809142"/>
            <a:ext cx="1546862" cy="1333500"/>
          </a:xfrm>
          <a:prstGeom prst="hexagon">
            <a:avLst/>
          </a:prstGeom>
          <a:solidFill>
            <a:schemeClr val="tx1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iSHEJI-17">
            <a:extLst>
              <a:ext uri="{FF2B5EF4-FFF2-40B4-BE49-F238E27FC236}">
                <a16:creationId xmlns:a16="http://schemas.microsoft.com/office/drawing/2014/main" id="{D3668D72-0690-6533-AACB-F8C263AE637A}"/>
              </a:ext>
            </a:extLst>
          </p:cNvPr>
          <p:cNvSpPr/>
          <p:nvPr/>
        </p:nvSpPr>
        <p:spPr>
          <a:xfrm rot="5400000">
            <a:off x="6084569" y="2475642"/>
            <a:ext cx="1546862" cy="1333500"/>
          </a:xfrm>
          <a:prstGeom prst="hexagon">
            <a:avLst/>
          </a:prstGeom>
          <a:solidFill>
            <a:schemeClr val="tx1"/>
          </a:solidFill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阿里巴巴普惠体 R"/>
            </a:endParaRPr>
          </a:p>
        </p:txBody>
      </p:sp>
      <p:sp>
        <p:nvSpPr>
          <p:cNvPr id="20" name="iSHEJI-18">
            <a:extLst>
              <a:ext uri="{FF2B5EF4-FFF2-40B4-BE49-F238E27FC236}">
                <a16:creationId xmlns:a16="http://schemas.microsoft.com/office/drawing/2014/main" id="{2ACCC3DD-415F-3594-CA68-4F42052C1F91}"/>
              </a:ext>
            </a:extLst>
          </p:cNvPr>
          <p:cNvSpPr/>
          <p:nvPr/>
        </p:nvSpPr>
        <p:spPr>
          <a:xfrm rot="5400000">
            <a:off x="4589144" y="2475642"/>
            <a:ext cx="1546862" cy="1333500"/>
          </a:xfrm>
          <a:prstGeom prst="hexagon">
            <a:avLst/>
          </a:prstGeom>
          <a:solidFill>
            <a:schemeClr val="tx1"/>
          </a:solidFill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阿里巴巴普惠体 R"/>
            </a:endParaRPr>
          </a:p>
        </p:txBody>
      </p:sp>
      <p:sp>
        <p:nvSpPr>
          <p:cNvPr id="24" name="iSHEJI-19">
            <a:extLst>
              <a:ext uri="{FF2B5EF4-FFF2-40B4-BE49-F238E27FC236}">
                <a16:creationId xmlns:a16="http://schemas.microsoft.com/office/drawing/2014/main" id="{48F64B7E-4406-2A18-0AB2-2CEFCA23DF81}"/>
              </a:ext>
            </a:extLst>
          </p:cNvPr>
          <p:cNvSpPr/>
          <p:nvPr/>
        </p:nvSpPr>
        <p:spPr>
          <a:xfrm rot="5400000">
            <a:off x="3865244" y="3809142"/>
            <a:ext cx="1546862" cy="1333500"/>
          </a:xfrm>
          <a:prstGeom prst="hexagon">
            <a:avLst/>
          </a:prstGeom>
          <a:solidFill>
            <a:schemeClr val="tx1"/>
          </a:solidFill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阿里巴巴普惠体 R"/>
            </a:endParaRPr>
          </a:p>
        </p:txBody>
      </p:sp>
      <p:sp>
        <p:nvSpPr>
          <p:cNvPr id="29" name="iSHEJI-20">
            <a:extLst>
              <a:ext uri="{FF2B5EF4-FFF2-40B4-BE49-F238E27FC236}">
                <a16:creationId xmlns:a16="http://schemas.microsoft.com/office/drawing/2014/main" id="{F9EC9E8F-31E5-BF7F-9146-43CE426F6114}"/>
              </a:ext>
            </a:extLst>
          </p:cNvPr>
          <p:cNvSpPr/>
          <p:nvPr/>
        </p:nvSpPr>
        <p:spPr>
          <a:xfrm rot="5400000">
            <a:off x="6779894" y="3809142"/>
            <a:ext cx="1546862" cy="1333500"/>
          </a:xfrm>
          <a:prstGeom prst="hexagon">
            <a:avLst/>
          </a:prstGeom>
          <a:solidFill>
            <a:schemeClr val="tx1"/>
          </a:solidFill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阿里巴巴普惠体 R"/>
            </a:endParaRPr>
          </a:p>
        </p:txBody>
      </p:sp>
      <p:sp>
        <p:nvSpPr>
          <p:cNvPr id="32" name="iSHEJI-21">
            <a:extLst>
              <a:ext uri="{FF2B5EF4-FFF2-40B4-BE49-F238E27FC236}">
                <a16:creationId xmlns:a16="http://schemas.microsoft.com/office/drawing/2014/main" id="{E8FDAD40-8706-326F-2E94-4CE07930A95D}"/>
              </a:ext>
            </a:extLst>
          </p:cNvPr>
          <p:cNvSpPr/>
          <p:nvPr/>
        </p:nvSpPr>
        <p:spPr>
          <a:xfrm>
            <a:off x="4695825" y="2612497"/>
            <a:ext cx="171450" cy="311944"/>
          </a:xfrm>
          <a:custGeom>
            <a:avLst/>
            <a:gdLst>
              <a:gd name="connsiteX0" fmla="*/ 171450 w 171450"/>
              <a:gd name="connsiteY0" fmla="*/ 0 h 311944"/>
              <a:gd name="connsiteX1" fmla="*/ 0 w 171450"/>
              <a:gd name="connsiteY1" fmla="*/ 90488 h 311944"/>
              <a:gd name="connsiteX2" fmla="*/ 0 w 171450"/>
              <a:gd name="connsiteY2" fmla="*/ 311944 h 31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450" h="311944">
                <a:moveTo>
                  <a:pt x="171450" y="0"/>
                </a:moveTo>
                <a:lnTo>
                  <a:pt x="0" y="90488"/>
                </a:lnTo>
                <a:lnTo>
                  <a:pt x="0" y="311944"/>
                </a:lnTo>
              </a:path>
            </a:pathLst>
          </a:custGeom>
          <a:noFill/>
          <a:ln w="698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iSHEJI-22">
            <a:extLst>
              <a:ext uri="{FF2B5EF4-FFF2-40B4-BE49-F238E27FC236}">
                <a16:creationId xmlns:a16="http://schemas.microsoft.com/office/drawing/2014/main" id="{37FAEDAF-F87B-5863-BB90-0987584F2AF0}"/>
              </a:ext>
            </a:extLst>
          </p:cNvPr>
          <p:cNvSpPr/>
          <p:nvPr/>
        </p:nvSpPr>
        <p:spPr>
          <a:xfrm flipH="1">
            <a:off x="7353300" y="2612497"/>
            <a:ext cx="171450" cy="311944"/>
          </a:xfrm>
          <a:custGeom>
            <a:avLst/>
            <a:gdLst>
              <a:gd name="connsiteX0" fmla="*/ 171450 w 171450"/>
              <a:gd name="connsiteY0" fmla="*/ 0 h 311944"/>
              <a:gd name="connsiteX1" fmla="*/ 0 w 171450"/>
              <a:gd name="connsiteY1" fmla="*/ 90488 h 311944"/>
              <a:gd name="connsiteX2" fmla="*/ 0 w 171450"/>
              <a:gd name="connsiteY2" fmla="*/ 311944 h 31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450" h="311944">
                <a:moveTo>
                  <a:pt x="171450" y="0"/>
                </a:moveTo>
                <a:lnTo>
                  <a:pt x="0" y="90488"/>
                </a:lnTo>
                <a:lnTo>
                  <a:pt x="0" y="311944"/>
                </a:lnTo>
              </a:path>
            </a:pathLst>
          </a:custGeom>
          <a:noFill/>
          <a:ln w="698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iSHEJI-23">
            <a:extLst>
              <a:ext uri="{FF2B5EF4-FFF2-40B4-BE49-F238E27FC236}">
                <a16:creationId xmlns:a16="http://schemas.microsoft.com/office/drawing/2014/main" id="{21F15649-3D1E-3810-1322-CA12DE3C3B02}"/>
              </a:ext>
            </a:extLst>
          </p:cNvPr>
          <p:cNvSpPr/>
          <p:nvPr/>
        </p:nvSpPr>
        <p:spPr>
          <a:xfrm flipV="1">
            <a:off x="3971925" y="4692123"/>
            <a:ext cx="171450" cy="311944"/>
          </a:xfrm>
          <a:custGeom>
            <a:avLst/>
            <a:gdLst>
              <a:gd name="connsiteX0" fmla="*/ 171450 w 171450"/>
              <a:gd name="connsiteY0" fmla="*/ 0 h 311944"/>
              <a:gd name="connsiteX1" fmla="*/ 0 w 171450"/>
              <a:gd name="connsiteY1" fmla="*/ 90488 h 311944"/>
              <a:gd name="connsiteX2" fmla="*/ 0 w 171450"/>
              <a:gd name="connsiteY2" fmla="*/ 311944 h 31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450" h="311944">
                <a:moveTo>
                  <a:pt x="171450" y="0"/>
                </a:moveTo>
                <a:lnTo>
                  <a:pt x="0" y="90488"/>
                </a:lnTo>
                <a:lnTo>
                  <a:pt x="0" y="311944"/>
                </a:lnTo>
              </a:path>
            </a:pathLst>
          </a:custGeom>
          <a:noFill/>
          <a:ln w="698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iSHEJI-24">
            <a:extLst>
              <a:ext uri="{FF2B5EF4-FFF2-40B4-BE49-F238E27FC236}">
                <a16:creationId xmlns:a16="http://schemas.microsoft.com/office/drawing/2014/main" id="{3010ECE0-1A11-4922-D66D-25BA87B4FEEA}"/>
              </a:ext>
            </a:extLst>
          </p:cNvPr>
          <p:cNvSpPr/>
          <p:nvPr/>
        </p:nvSpPr>
        <p:spPr>
          <a:xfrm flipH="1" flipV="1">
            <a:off x="8048625" y="4692123"/>
            <a:ext cx="171450" cy="311944"/>
          </a:xfrm>
          <a:custGeom>
            <a:avLst/>
            <a:gdLst>
              <a:gd name="connsiteX0" fmla="*/ 171450 w 171450"/>
              <a:gd name="connsiteY0" fmla="*/ 0 h 311944"/>
              <a:gd name="connsiteX1" fmla="*/ 0 w 171450"/>
              <a:gd name="connsiteY1" fmla="*/ 90488 h 311944"/>
              <a:gd name="connsiteX2" fmla="*/ 0 w 171450"/>
              <a:gd name="connsiteY2" fmla="*/ 311944 h 31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450" h="311944">
                <a:moveTo>
                  <a:pt x="171450" y="0"/>
                </a:moveTo>
                <a:lnTo>
                  <a:pt x="0" y="90488"/>
                </a:lnTo>
                <a:lnTo>
                  <a:pt x="0" y="311944"/>
                </a:lnTo>
              </a:path>
            </a:pathLst>
          </a:custGeom>
          <a:noFill/>
          <a:ln w="698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iSHEJI-25">
            <a:extLst>
              <a:ext uri="{FF2B5EF4-FFF2-40B4-BE49-F238E27FC236}">
                <a16:creationId xmlns:a16="http://schemas.microsoft.com/office/drawing/2014/main" id="{26EC4027-5E6A-A26E-EDD6-B3F0925C15D1}"/>
              </a:ext>
            </a:extLst>
          </p:cNvPr>
          <p:cNvSpPr/>
          <p:nvPr/>
        </p:nvSpPr>
        <p:spPr>
          <a:xfrm>
            <a:off x="5066543" y="2821717"/>
            <a:ext cx="592065" cy="641350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iSHEJI-26">
            <a:extLst>
              <a:ext uri="{FF2B5EF4-FFF2-40B4-BE49-F238E27FC236}">
                <a16:creationId xmlns:a16="http://schemas.microsoft.com/office/drawing/2014/main" id="{5FEEB99B-2373-C6BF-1920-B92A3A499AF2}"/>
              </a:ext>
            </a:extLst>
          </p:cNvPr>
          <p:cNvSpPr/>
          <p:nvPr/>
        </p:nvSpPr>
        <p:spPr>
          <a:xfrm>
            <a:off x="6537325" y="2821717"/>
            <a:ext cx="641350" cy="641350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iSHEJI-27">
            <a:extLst>
              <a:ext uri="{FF2B5EF4-FFF2-40B4-BE49-F238E27FC236}">
                <a16:creationId xmlns:a16="http://schemas.microsoft.com/office/drawing/2014/main" id="{F1D31322-3DC5-4799-9245-4B7CE740E7FE}"/>
              </a:ext>
            </a:extLst>
          </p:cNvPr>
          <p:cNvSpPr/>
          <p:nvPr/>
        </p:nvSpPr>
        <p:spPr>
          <a:xfrm>
            <a:off x="4318047" y="4155217"/>
            <a:ext cx="641256" cy="641350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iSHEJI-28">
            <a:extLst>
              <a:ext uri="{FF2B5EF4-FFF2-40B4-BE49-F238E27FC236}">
                <a16:creationId xmlns:a16="http://schemas.microsoft.com/office/drawing/2014/main" id="{7F32C565-11D1-14AA-CBBA-68726E5BB7FA}"/>
              </a:ext>
            </a:extLst>
          </p:cNvPr>
          <p:cNvSpPr/>
          <p:nvPr/>
        </p:nvSpPr>
        <p:spPr>
          <a:xfrm>
            <a:off x="7244935" y="4155217"/>
            <a:ext cx="616780" cy="641350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8" name="iSHEJI-29">
            <a:extLst>
              <a:ext uri="{FF2B5EF4-FFF2-40B4-BE49-F238E27FC236}">
                <a16:creationId xmlns:a16="http://schemas.microsoft.com/office/drawing/2014/main" id="{2DC45D95-B8B0-9D1C-6718-5C1D5BF9D75E}"/>
              </a:ext>
            </a:extLst>
          </p:cNvPr>
          <p:cNvSpPr/>
          <p:nvPr/>
        </p:nvSpPr>
        <p:spPr>
          <a:xfrm>
            <a:off x="5775325" y="4165563"/>
            <a:ext cx="641350" cy="62065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iSHEJI-30">
            <a:extLst>
              <a:ext uri="{FF2B5EF4-FFF2-40B4-BE49-F238E27FC236}">
                <a16:creationId xmlns:a16="http://schemas.microsoft.com/office/drawing/2014/main" id="{9C510AF7-D666-3E48-75EB-FEB8BB4FF05A}"/>
              </a:ext>
            </a:extLst>
          </p:cNvPr>
          <p:cNvSpPr/>
          <p:nvPr/>
        </p:nvSpPr>
        <p:spPr>
          <a:xfrm>
            <a:off x="2182735" y="2090563"/>
            <a:ext cx="21143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内容智能流转</a:t>
            </a:r>
          </a:p>
        </p:txBody>
      </p:sp>
      <p:sp>
        <p:nvSpPr>
          <p:cNvPr id="52" name="iSHEJI-31">
            <a:extLst>
              <a:ext uri="{FF2B5EF4-FFF2-40B4-BE49-F238E27FC236}">
                <a16:creationId xmlns:a16="http://schemas.microsoft.com/office/drawing/2014/main" id="{9FF9E23E-D692-45DE-CE06-45574828080A}"/>
              </a:ext>
            </a:extLst>
          </p:cNvPr>
          <p:cNvSpPr/>
          <p:nvPr/>
        </p:nvSpPr>
        <p:spPr>
          <a:xfrm flipH="1">
            <a:off x="1678309" y="2446810"/>
            <a:ext cx="2618733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54" name="iSHEJI-32">
            <a:extLst>
              <a:ext uri="{FF2B5EF4-FFF2-40B4-BE49-F238E27FC236}">
                <a16:creationId xmlns:a16="http://schemas.microsoft.com/office/drawing/2014/main" id="{3D70D374-15A0-C7E3-6628-C0D8C9CB828B}"/>
              </a:ext>
            </a:extLst>
          </p:cNvPr>
          <p:cNvSpPr/>
          <p:nvPr/>
        </p:nvSpPr>
        <p:spPr>
          <a:xfrm>
            <a:off x="7923532" y="2090563"/>
            <a:ext cx="21143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数字资产管理</a:t>
            </a:r>
          </a:p>
        </p:txBody>
      </p:sp>
      <p:sp>
        <p:nvSpPr>
          <p:cNvPr id="56" name="iSHEJI-33">
            <a:extLst>
              <a:ext uri="{FF2B5EF4-FFF2-40B4-BE49-F238E27FC236}">
                <a16:creationId xmlns:a16="http://schemas.microsoft.com/office/drawing/2014/main" id="{150BCE27-C29A-2875-7FE4-2B4DEE4128E3}"/>
              </a:ext>
            </a:extLst>
          </p:cNvPr>
          <p:cNvSpPr/>
          <p:nvPr/>
        </p:nvSpPr>
        <p:spPr>
          <a:xfrm flipH="1">
            <a:off x="7923532" y="2446810"/>
            <a:ext cx="2509518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提供标准化产品及服务</a:t>
            </a:r>
          </a:p>
        </p:txBody>
      </p:sp>
      <p:sp>
        <p:nvSpPr>
          <p:cNvPr id="58" name="iSHEJI-34">
            <a:extLst>
              <a:ext uri="{FF2B5EF4-FFF2-40B4-BE49-F238E27FC236}">
                <a16:creationId xmlns:a16="http://schemas.microsoft.com/office/drawing/2014/main" id="{8DFF6EBE-7E01-7878-6E6C-0A87FAE4BE3D}"/>
              </a:ext>
            </a:extLst>
          </p:cNvPr>
          <p:cNvSpPr/>
          <p:nvPr/>
        </p:nvSpPr>
        <p:spPr>
          <a:xfrm>
            <a:off x="8621369" y="4819811"/>
            <a:ext cx="21143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全员营销获客</a:t>
            </a:r>
          </a:p>
        </p:txBody>
      </p:sp>
      <p:sp>
        <p:nvSpPr>
          <p:cNvPr id="60" name="iSHEJI-35">
            <a:extLst>
              <a:ext uri="{FF2B5EF4-FFF2-40B4-BE49-F238E27FC236}">
                <a16:creationId xmlns:a16="http://schemas.microsoft.com/office/drawing/2014/main" id="{CA81F0FB-FC1E-9E87-2A47-FD8011EAB71C}"/>
              </a:ext>
            </a:extLst>
          </p:cNvPr>
          <p:cNvSpPr/>
          <p:nvPr/>
        </p:nvSpPr>
        <p:spPr>
          <a:xfrm flipH="1">
            <a:off x="8621369" y="5176058"/>
            <a:ext cx="2509518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62" name="iSHEJI-36">
            <a:extLst>
              <a:ext uri="{FF2B5EF4-FFF2-40B4-BE49-F238E27FC236}">
                <a16:creationId xmlns:a16="http://schemas.microsoft.com/office/drawing/2014/main" id="{1B6AC662-19B6-7506-F5D5-49388B51710F}"/>
              </a:ext>
            </a:extLst>
          </p:cNvPr>
          <p:cNvSpPr/>
          <p:nvPr/>
        </p:nvSpPr>
        <p:spPr>
          <a:xfrm>
            <a:off x="1452633" y="4819811"/>
            <a:ext cx="21143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品牌塑造传播</a:t>
            </a:r>
          </a:p>
        </p:txBody>
      </p:sp>
      <p:sp>
        <p:nvSpPr>
          <p:cNvPr id="64" name="iSHEJI-37">
            <a:extLst>
              <a:ext uri="{FF2B5EF4-FFF2-40B4-BE49-F238E27FC236}">
                <a16:creationId xmlns:a16="http://schemas.microsoft.com/office/drawing/2014/main" id="{4B88E9F9-9813-773D-9981-2EE2B255ACB0}"/>
              </a:ext>
            </a:extLst>
          </p:cNvPr>
          <p:cNvSpPr/>
          <p:nvPr/>
        </p:nvSpPr>
        <p:spPr>
          <a:xfrm flipH="1">
            <a:off x="1140625" y="5176058"/>
            <a:ext cx="2426316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</p:spTree>
    <p:extLst>
      <p:ext uri="{BB962C8B-B14F-4D97-AF65-F5344CB8AC3E}">
        <p14:creationId xmlns:p14="http://schemas.microsoft.com/office/powerpoint/2010/main" val="3204015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ABAD08BB-D0A0-631D-43DA-C3CBEF862FE1}"/>
              </a:ext>
            </a:extLst>
          </p:cNvPr>
          <p:cNvSpPr/>
          <p:nvPr/>
        </p:nvSpPr>
        <p:spPr>
          <a:xfrm>
            <a:off x="921658" y="537031"/>
            <a:ext cx="10348685" cy="841828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976249B0-3E2D-3EE5-F68D-F0550845A6E3}"/>
              </a:ext>
            </a:extLst>
          </p:cNvPr>
          <p:cNvSpPr/>
          <p:nvPr/>
        </p:nvSpPr>
        <p:spPr>
          <a:xfrm rot="16200000" flipH="1">
            <a:off x="10974275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SHEJI-3">
            <a:extLst>
              <a:ext uri="{FF2B5EF4-FFF2-40B4-BE49-F238E27FC236}">
                <a16:creationId xmlns:a16="http://schemas.microsoft.com/office/drawing/2014/main" id="{CA5CD60D-3482-6163-0A4F-883BD3ACDDFD}"/>
              </a:ext>
            </a:extLst>
          </p:cNvPr>
          <p:cNvSpPr/>
          <p:nvPr/>
        </p:nvSpPr>
        <p:spPr>
          <a:xfrm rot="5400000">
            <a:off x="109083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E97E1798-45DF-6EC1-705E-E46FFD36D4DD}"/>
              </a:ext>
            </a:extLst>
          </p:cNvPr>
          <p:cNvSpPr txBox="1"/>
          <p:nvPr/>
        </p:nvSpPr>
        <p:spPr>
          <a:xfrm>
            <a:off x="3525647" y="619391"/>
            <a:ext cx="5140706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4400" dirty="0"/>
              <a:t>业绩成果展示</a:t>
            </a: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E7078706-C5E2-F7FA-A884-3D1ED24BE859}"/>
              </a:ext>
            </a:extLst>
          </p:cNvPr>
          <p:cNvSpPr/>
          <p:nvPr/>
        </p:nvSpPr>
        <p:spPr>
          <a:xfrm flipH="1">
            <a:off x="8162598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iSHEJI-6">
            <a:extLst>
              <a:ext uri="{FF2B5EF4-FFF2-40B4-BE49-F238E27FC236}">
                <a16:creationId xmlns:a16="http://schemas.microsoft.com/office/drawing/2014/main" id="{96118E2D-CBF9-52C9-437F-05479C6B8528}"/>
              </a:ext>
            </a:extLst>
          </p:cNvPr>
          <p:cNvCxnSpPr>
            <a:cxnSpLocks/>
          </p:cNvCxnSpPr>
          <p:nvPr/>
        </p:nvCxnSpPr>
        <p:spPr>
          <a:xfrm flipH="1">
            <a:off x="8485873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HEJI-7">
            <a:extLst>
              <a:ext uri="{FF2B5EF4-FFF2-40B4-BE49-F238E27FC236}">
                <a16:creationId xmlns:a16="http://schemas.microsoft.com/office/drawing/2014/main" id="{B72E0437-B01B-2BE1-1CFB-435EB74001BA}"/>
              </a:ext>
            </a:extLst>
          </p:cNvPr>
          <p:cNvSpPr/>
          <p:nvPr/>
        </p:nvSpPr>
        <p:spPr>
          <a:xfrm flipH="1">
            <a:off x="7804806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B72C8524-7195-6584-BD93-B0DD98F98A50}"/>
              </a:ext>
            </a:extLst>
          </p:cNvPr>
          <p:cNvSpPr/>
          <p:nvPr/>
        </p:nvSpPr>
        <p:spPr>
          <a:xfrm>
            <a:off x="3832845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iSHEJI-9">
            <a:extLst>
              <a:ext uri="{FF2B5EF4-FFF2-40B4-BE49-F238E27FC236}">
                <a16:creationId xmlns:a16="http://schemas.microsoft.com/office/drawing/2014/main" id="{B4850D82-4DA0-334A-80E3-2950D74D9325}"/>
              </a:ext>
            </a:extLst>
          </p:cNvPr>
          <p:cNvCxnSpPr>
            <a:cxnSpLocks/>
          </p:cNvCxnSpPr>
          <p:nvPr/>
        </p:nvCxnSpPr>
        <p:spPr>
          <a:xfrm>
            <a:off x="2146498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SHEJI-10">
            <a:extLst>
              <a:ext uri="{FF2B5EF4-FFF2-40B4-BE49-F238E27FC236}">
                <a16:creationId xmlns:a16="http://schemas.microsoft.com/office/drawing/2014/main" id="{EB62E42C-2A6B-CC1D-E361-BC29406FB706}"/>
              </a:ext>
            </a:extLst>
          </p:cNvPr>
          <p:cNvSpPr/>
          <p:nvPr/>
        </p:nvSpPr>
        <p:spPr>
          <a:xfrm>
            <a:off x="4156119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iSHEJI-11">
            <a:extLst>
              <a:ext uri="{FF2B5EF4-FFF2-40B4-BE49-F238E27FC236}">
                <a16:creationId xmlns:a16="http://schemas.microsoft.com/office/drawing/2014/main" id="{26DC9390-076B-6DFC-AB4D-AB9340373263}"/>
              </a:ext>
            </a:extLst>
          </p:cNvPr>
          <p:cNvSpPr/>
          <p:nvPr/>
        </p:nvSpPr>
        <p:spPr>
          <a:xfrm>
            <a:off x="-70573" y="6534150"/>
            <a:ext cx="12333146" cy="432707"/>
          </a:xfrm>
          <a:prstGeom prst="trapezoid">
            <a:avLst>
              <a:gd name="adj" fmla="val 81757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5400000" scaled="1"/>
            <a:tileRect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iSHEJI-12">
            <a:extLst>
              <a:ext uri="{FF2B5EF4-FFF2-40B4-BE49-F238E27FC236}">
                <a16:creationId xmlns:a16="http://schemas.microsoft.com/office/drawing/2014/main" id="{A6FCCF73-6E14-4DB2-722C-FDE4765E0955}"/>
              </a:ext>
            </a:extLst>
          </p:cNvPr>
          <p:cNvSpPr/>
          <p:nvPr/>
        </p:nvSpPr>
        <p:spPr bwMode="auto">
          <a:xfrm>
            <a:off x="4501304" y="2743958"/>
            <a:ext cx="1544320" cy="132016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599" y="21600"/>
                </a:moveTo>
                <a:cubicBezTo>
                  <a:pt x="0" y="14674"/>
                  <a:pt x="0" y="14674"/>
                  <a:pt x="0" y="14674"/>
                </a:cubicBezTo>
                <a:cubicBezTo>
                  <a:pt x="4517" y="6100"/>
                  <a:pt x="12282" y="577"/>
                  <a:pt x="20894" y="0"/>
                </a:cubicBezTo>
                <a:cubicBezTo>
                  <a:pt x="21599" y="13190"/>
                  <a:pt x="21599" y="13190"/>
                  <a:pt x="21599" y="13190"/>
                </a:cubicBezTo>
                <a:cubicBezTo>
                  <a:pt x="16517" y="13520"/>
                  <a:pt x="12141" y="16818"/>
                  <a:pt x="9599" y="216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24106" tIns="24106" rIns="24106" bIns="24106"/>
          <a:lstStyle/>
          <a:p>
            <a:pPr algn="ctr">
              <a:lnSpc>
                <a:spcPct val="120000"/>
              </a:lnSpc>
            </a:pPr>
            <a:endParaRPr lang="en-US">
              <a:solidFill>
                <a:schemeClr val="bg1"/>
              </a:solidFill>
              <a:latin typeface="字魂58号-创中黑" panose="00000500000000000000" charset="-122"/>
              <a:ea typeface="字魂58号-创中黑" panose="00000500000000000000" charset="-122"/>
              <a:cs typeface="字魂58号-创中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5" name="iSHEJI-13">
            <a:extLst>
              <a:ext uri="{FF2B5EF4-FFF2-40B4-BE49-F238E27FC236}">
                <a16:creationId xmlns:a16="http://schemas.microsoft.com/office/drawing/2014/main" id="{CF3B5975-0DEE-3898-C54E-925279F5BB76}"/>
              </a:ext>
            </a:extLst>
          </p:cNvPr>
          <p:cNvSpPr/>
          <p:nvPr/>
        </p:nvSpPr>
        <p:spPr bwMode="auto">
          <a:xfrm>
            <a:off x="7026821" y="3777738"/>
            <a:ext cx="930910" cy="1743710"/>
          </a:xfrm>
          <a:custGeom>
            <a:avLst/>
            <a:gdLst>
              <a:gd name="T0" fmla="*/ 10026 w 20053"/>
              <a:gd name="T1" fmla="*/ 10800 h 21600"/>
              <a:gd name="T2" fmla="*/ 10026 w 20053"/>
              <a:gd name="T3" fmla="*/ 10800 h 21600"/>
              <a:gd name="T4" fmla="*/ 10026 w 20053"/>
              <a:gd name="T5" fmla="*/ 10800 h 21600"/>
              <a:gd name="T6" fmla="*/ 10026 w 20053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53" h="21600">
                <a:moveTo>
                  <a:pt x="0" y="4619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599" y="6742"/>
                  <a:pt x="21599" y="14857"/>
                  <a:pt x="15413" y="21599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6" y="15169"/>
                  <a:pt x="2605" y="13047"/>
                  <a:pt x="2605" y="10800"/>
                </a:cubicBezTo>
                <a:cubicBezTo>
                  <a:pt x="2605" y="8552"/>
                  <a:pt x="1736" y="6492"/>
                  <a:pt x="0" y="46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24106" tIns="24106" rIns="24106" bIns="24106"/>
          <a:lstStyle/>
          <a:p>
            <a:pPr algn="ctr" defTabSz="481965">
              <a:lnSpc>
                <a:spcPct val="120000"/>
              </a:lnSpc>
              <a:defRPr/>
            </a:pPr>
            <a:endParaRPr lang="es-ES" sz="950" dirty="0">
              <a:solidFill>
                <a:schemeClr val="bg1"/>
              </a:solidFill>
              <a:latin typeface="字魂58号-创中黑" panose="00000500000000000000" charset="-122"/>
              <a:ea typeface="字魂58号-创中黑" panose="00000500000000000000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iSHEJI-14">
            <a:extLst>
              <a:ext uri="{FF2B5EF4-FFF2-40B4-BE49-F238E27FC236}">
                <a16:creationId xmlns:a16="http://schemas.microsoft.com/office/drawing/2014/main" id="{EB42FC3D-AC75-8E80-47C9-60A3A139FD93}"/>
              </a:ext>
            </a:extLst>
          </p:cNvPr>
          <p:cNvSpPr/>
          <p:nvPr/>
        </p:nvSpPr>
        <p:spPr bwMode="auto">
          <a:xfrm>
            <a:off x="6146378" y="2748720"/>
            <a:ext cx="1548765" cy="13106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2" y="0"/>
                  <a:pt x="562" y="0"/>
                  <a:pt x="562" y="0"/>
                </a:cubicBezTo>
                <a:cubicBezTo>
                  <a:pt x="9216" y="498"/>
                  <a:pt x="17026" y="5981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4"/>
                  <a:pt x="5065" y="13624"/>
                  <a:pt x="0" y="1329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434" cap="flat">
            <a:noFill/>
            <a:prstDash val="solid"/>
            <a:miter/>
          </a:ln>
        </p:spPr>
        <p:txBody>
          <a:bodyPr rtlCol="0" anchor="ctr"/>
          <a:lstStyle/>
          <a:p>
            <a:endParaRPr lang="es-ES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9" name="iSHEJI-15">
            <a:extLst>
              <a:ext uri="{FF2B5EF4-FFF2-40B4-BE49-F238E27FC236}">
                <a16:creationId xmlns:a16="http://schemas.microsoft.com/office/drawing/2014/main" id="{E9793F91-331E-6F87-A112-5A3A77535145}"/>
              </a:ext>
            </a:extLst>
          </p:cNvPr>
          <p:cNvSpPr/>
          <p:nvPr/>
        </p:nvSpPr>
        <p:spPr bwMode="auto">
          <a:xfrm>
            <a:off x="4242261" y="3777738"/>
            <a:ext cx="934720" cy="1743710"/>
          </a:xfrm>
          <a:custGeom>
            <a:avLst/>
            <a:gdLst>
              <a:gd name="T0" fmla="*/ 2147483647 w 20023"/>
              <a:gd name="T1" fmla="*/ 2147483647 h 21600"/>
              <a:gd name="T2" fmla="*/ 2147483647 w 20023"/>
              <a:gd name="T3" fmla="*/ 2147483647 h 21600"/>
              <a:gd name="T4" fmla="*/ 2147483647 w 20023"/>
              <a:gd name="T5" fmla="*/ 2147483647 h 21600"/>
              <a:gd name="T6" fmla="*/ 2147483647 w 20023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4" y="21599"/>
                  <a:pt x="4794" y="21599"/>
                  <a:pt x="4794" y="21599"/>
                </a:cubicBezTo>
                <a:cubicBezTo>
                  <a:pt x="-1470" y="14857"/>
                  <a:pt x="-1577" y="6804"/>
                  <a:pt x="4363" y="0"/>
                </a:cubicBezTo>
                <a:cubicBezTo>
                  <a:pt x="19806" y="4494"/>
                  <a:pt x="19806" y="4494"/>
                  <a:pt x="19806" y="4494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2"/>
                  <a:pt x="20023" y="1685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4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1" name="iSHEJI-16">
            <a:extLst>
              <a:ext uri="{FF2B5EF4-FFF2-40B4-BE49-F238E27FC236}">
                <a16:creationId xmlns:a16="http://schemas.microsoft.com/office/drawing/2014/main" id="{4297B9E4-9BF3-7DF9-4B3A-3EF2729E2714}"/>
              </a:ext>
            </a:extLst>
          </p:cNvPr>
          <p:cNvSpPr>
            <a:spLocks noChangeAspect="1"/>
          </p:cNvSpPr>
          <p:nvPr/>
        </p:nvSpPr>
        <p:spPr>
          <a:xfrm>
            <a:off x="3355129" y="2495673"/>
            <a:ext cx="759460" cy="76009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5">
              <a:solidFill>
                <a:schemeClr val="bg1"/>
              </a:solidFill>
              <a:latin typeface="字魂58号-创中黑" panose="00000500000000000000" charset="-122"/>
              <a:ea typeface="字魂58号-创中黑" panose="00000500000000000000" charset="-122"/>
              <a:cs typeface="字魂58号-创中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16" name="iSHEJI-17">
            <a:extLst>
              <a:ext uri="{FF2B5EF4-FFF2-40B4-BE49-F238E27FC236}">
                <a16:creationId xmlns:a16="http://schemas.microsoft.com/office/drawing/2014/main" id="{18984747-E34E-3EA7-8D4B-991F25D57914}"/>
              </a:ext>
            </a:extLst>
          </p:cNvPr>
          <p:cNvSpPr>
            <a:spLocks noChangeAspect="1"/>
          </p:cNvSpPr>
          <p:nvPr/>
        </p:nvSpPr>
        <p:spPr>
          <a:xfrm>
            <a:off x="8135409" y="2495673"/>
            <a:ext cx="759460" cy="76009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4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0" name="iSHEJI-18">
            <a:extLst>
              <a:ext uri="{FF2B5EF4-FFF2-40B4-BE49-F238E27FC236}">
                <a16:creationId xmlns:a16="http://schemas.microsoft.com/office/drawing/2014/main" id="{7F150122-6338-8DAF-E1BF-BF97F26E9DDD}"/>
              </a:ext>
            </a:extLst>
          </p:cNvPr>
          <p:cNvSpPr>
            <a:spLocks noChangeAspect="1"/>
          </p:cNvSpPr>
          <p:nvPr/>
        </p:nvSpPr>
        <p:spPr>
          <a:xfrm>
            <a:off x="3294804" y="4692138"/>
            <a:ext cx="759460" cy="76009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4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4" name="iSHEJI-19">
            <a:extLst>
              <a:ext uri="{FF2B5EF4-FFF2-40B4-BE49-F238E27FC236}">
                <a16:creationId xmlns:a16="http://schemas.microsoft.com/office/drawing/2014/main" id="{457D3A9C-5A92-6F76-CEDE-F9ACEC168A2F}"/>
              </a:ext>
            </a:extLst>
          </p:cNvPr>
          <p:cNvSpPr>
            <a:spLocks noChangeAspect="1"/>
          </p:cNvSpPr>
          <p:nvPr/>
        </p:nvSpPr>
        <p:spPr>
          <a:xfrm>
            <a:off x="8135409" y="4692138"/>
            <a:ext cx="759460" cy="76009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5">
              <a:solidFill>
                <a:schemeClr val="bg1"/>
              </a:solidFill>
              <a:latin typeface="字魂58号-创中黑" panose="00000500000000000000" charset="-122"/>
              <a:ea typeface="字魂58号-创中黑" panose="00000500000000000000" charset="-122"/>
              <a:cs typeface="字魂58号-创中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29" name="iSHEJI-20">
            <a:extLst>
              <a:ext uri="{FF2B5EF4-FFF2-40B4-BE49-F238E27FC236}">
                <a16:creationId xmlns:a16="http://schemas.microsoft.com/office/drawing/2014/main" id="{27094CA1-5327-A6F9-62BD-9C6F21E92863}"/>
              </a:ext>
            </a:extLst>
          </p:cNvPr>
          <p:cNvSpPr txBox="1"/>
          <p:nvPr/>
        </p:nvSpPr>
        <p:spPr>
          <a:xfrm>
            <a:off x="4291747" y="4579108"/>
            <a:ext cx="65114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en-US" altLang="zh-CN" sz="2000" dirty="0"/>
              <a:t>01</a:t>
            </a:r>
          </a:p>
        </p:txBody>
      </p:sp>
      <p:sp>
        <p:nvSpPr>
          <p:cNvPr id="32" name="iSHEJI-21">
            <a:extLst>
              <a:ext uri="{FF2B5EF4-FFF2-40B4-BE49-F238E27FC236}">
                <a16:creationId xmlns:a16="http://schemas.microsoft.com/office/drawing/2014/main" id="{2144FF42-1860-30CD-5199-4473786FA836}"/>
              </a:ext>
            </a:extLst>
          </p:cNvPr>
          <p:cNvSpPr txBox="1"/>
          <p:nvPr/>
        </p:nvSpPr>
        <p:spPr>
          <a:xfrm>
            <a:off x="5035974" y="3219573"/>
            <a:ext cx="4700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en-US" altLang="zh-CN" sz="2000"/>
              <a:t>02</a:t>
            </a:r>
            <a:endParaRPr lang="en-US" altLang="zh-CN" sz="2000" dirty="0"/>
          </a:p>
        </p:txBody>
      </p:sp>
      <p:sp>
        <p:nvSpPr>
          <p:cNvPr id="34" name="iSHEJI-22">
            <a:extLst>
              <a:ext uri="{FF2B5EF4-FFF2-40B4-BE49-F238E27FC236}">
                <a16:creationId xmlns:a16="http://schemas.microsoft.com/office/drawing/2014/main" id="{0B6FE0C6-B546-2BF8-4293-7AB1140ADA92}"/>
              </a:ext>
            </a:extLst>
          </p:cNvPr>
          <p:cNvSpPr txBox="1"/>
          <p:nvPr/>
        </p:nvSpPr>
        <p:spPr>
          <a:xfrm>
            <a:off x="6585374" y="3219573"/>
            <a:ext cx="4700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en-US" altLang="zh-CN" sz="2000"/>
              <a:t>03</a:t>
            </a:r>
            <a:endParaRPr lang="en-US" altLang="zh-CN" sz="2000" dirty="0"/>
          </a:p>
        </p:txBody>
      </p:sp>
      <p:sp>
        <p:nvSpPr>
          <p:cNvPr id="36" name="iSHEJI-23">
            <a:extLst>
              <a:ext uri="{FF2B5EF4-FFF2-40B4-BE49-F238E27FC236}">
                <a16:creationId xmlns:a16="http://schemas.microsoft.com/office/drawing/2014/main" id="{62BA4859-8EDF-5EAE-766B-8DD1136E54A0}"/>
              </a:ext>
            </a:extLst>
          </p:cNvPr>
          <p:cNvSpPr txBox="1"/>
          <p:nvPr/>
        </p:nvSpPr>
        <p:spPr>
          <a:xfrm>
            <a:off x="7304779" y="4579108"/>
            <a:ext cx="4700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en-US" altLang="zh-CN" sz="2000"/>
              <a:t>04</a:t>
            </a:r>
            <a:endParaRPr lang="en-US" altLang="zh-CN" sz="2000" dirty="0"/>
          </a:p>
        </p:txBody>
      </p:sp>
      <p:sp>
        <p:nvSpPr>
          <p:cNvPr id="38" name="iSHEJI-24" descr="303b343435303639373bb9a4d7f7bbe3b1a8">
            <a:extLst>
              <a:ext uri="{FF2B5EF4-FFF2-40B4-BE49-F238E27FC236}">
                <a16:creationId xmlns:a16="http://schemas.microsoft.com/office/drawing/2014/main" id="{BE12BB1A-5E04-B5CA-62B9-11B16C82EEA9}"/>
              </a:ext>
            </a:extLst>
          </p:cNvPr>
          <p:cNvSpPr/>
          <p:nvPr/>
        </p:nvSpPr>
        <p:spPr>
          <a:xfrm>
            <a:off x="5348392" y="3777736"/>
            <a:ext cx="1534798" cy="1534798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阿里巴巴普惠体 R"/>
            </a:endParaRPr>
          </a:p>
        </p:txBody>
      </p:sp>
      <p:sp>
        <p:nvSpPr>
          <p:cNvPr id="40" name="iSHEJI-25">
            <a:extLst>
              <a:ext uri="{FF2B5EF4-FFF2-40B4-BE49-F238E27FC236}">
                <a16:creationId xmlns:a16="http://schemas.microsoft.com/office/drawing/2014/main" id="{291C9F27-2C14-A6C1-0E6B-DA1168651B7B}"/>
              </a:ext>
            </a:extLst>
          </p:cNvPr>
          <p:cNvSpPr>
            <a:spLocks noChangeAspect="1"/>
          </p:cNvSpPr>
          <p:nvPr/>
        </p:nvSpPr>
        <p:spPr>
          <a:xfrm>
            <a:off x="3551661" y="2698433"/>
            <a:ext cx="366396" cy="354575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1265">
              <a:solidFill>
                <a:schemeClr val="bg1"/>
              </a:solidFill>
              <a:latin typeface="字魂58号-创中黑" panose="00000500000000000000" charset="-122"/>
              <a:ea typeface="字魂58号-创中黑" panose="00000500000000000000" charset="-122"/>
              <a:cs typeface="字魂58号-创中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2" name="iSHEJI-26">
            <a:extLst>
              <a:ext uri="{FF2B5EF4-FFF2-40B4-BE49-F238E27FC236}">
                <a16:creationId xmlns:a16="http://schemas.microsoft.com/office/drawing/2014/main" id="{A66A80CD-432D-7DDB-71F2-A26D6D9A0C5D}"/>
              </a:ext>
            </a:extLst>
          </p:cNvPr>
          <p:cNvSpPr>
            <a:spLocks noChangeAspect="1"/>
          </p:cNvSpPr>
          <p:nvPr/>
        </p:nvSpPr>
        <p:spPr>
          <a:xfrm>
            <a:off x="3498355" y="4888988"/>
            <a:ext cx="352359" cy="366396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1265">
              <a:solidFill>
                <a:schemeClr val="bg1"/>
              </a:solidFill>
              <a:latin typeface="字魂58号-创中黑" panose="00000500000000000000" charset="-122"/>
              <a:ea typeface="字魂58号-创中黑" panose="00000500000000000000" charset="-122"/>
              <a:cs typeface="字魂58号-创中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4" name="iSHEJI-27">
            <a:extLst>
              <a:ext uri="{FF2B5EF4-FFF2-40B4-BE49-F238E27FC236}">
                <a16:creationId xmlns:a16="http://schemas.microsoft.com/office/drawing/2014/main" id="{BE534586-FD04-8EDB-6DF5-710897D93929}"/>
              </a:ext>
            </a:extLst>
          </p:cNvPr>
          <p:cNvSpPr>
            <a:spLocks noChangeAspect="1"/>
          </p:cNvSpPr>
          <p:nvPr/>
        </p:nvSpPr>
        <p:spPr>
          <a:xfrm>
            <a:off x="8331941" y="2692523"/>
            <a:ext cx="366396" cy="366396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1265">
              <a:solidFill>
                <a:schemeClr val="bg1"/>
              </a:solidFill>
              <a:latin typeface="字魂58号-创中黑" panose="00000500000000000000" charset="-122"/>
              <a:ea typeface="字魂58号-创中黑" panose="00000500000000000000" charset="-122"/>
              <a:cs typeface="字魂58号-创中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6" name="iSHEJI-28">
            <a:extLst>
              <a:ext uri="{FF2B5EF4-FFF2-40B4-BE49-F238E27FC236}">
                <a16:creationId xmlns:a16="http://schemas.microsoft.com/office/drawing/2014/main" id="{3C1712F7-BA85-62C8-EF35-96CEFBBB1538}"/>
              </a:ext>
            </a:extLst>
          </p:cNvPr>
          <p:cNvSpPr>
            <a:spLocks noChangeAspect="1"/>
          </p:cNvSpPr>
          <p:nvPr/>
        </p:nvSpPr>
        <p:spPr>
          <a:xfrm>
            <a:off x="8354725" y="4888988"/>
            <a:ext cx="320828" cy="366396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1265">
              <a:solidFill>
                <a:schemeClr val="bg1"/>
              </a:solidFill>
              <a:latin typeface="字魂58号-创中黑" panose="00000500000000000000" charset="-122"/>
              <a:ea typeface="字魂58号-创中黑" panose="00000500000000000000" charset="-122"/>
              <a:cs typeface="字魂58号-创中黑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48" name="iSHEJI-29">
            <a:extLst>
              <a:ext uri="{FF2B5EF4-FFF2-40B4-BE49-F238E27FC236}">
                <a16:creationId xmlns:a16="http://schemas.microsoft.com/office/drawing/2014/main" id="{4AF395B5-3AFB-1502-84D0-65187DB07637}"/>
              </a:ext>
            </a:extLst>
          </p:cNvPr>
          <p:cNvSpPr txBox="1"/>
          <p:nvPr/>
        </p:nvSpPr>
        <p:spPr>
          <a:xfrm>
            <a:off x="5410703" y="4360469"/>
            <a:ext cx="141017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en-US" altLang="zh-CN" sz="2400" dirty="0" err="1">
                <a:solidFill>
                  <a:schemeClr val="bg1"/>
                </a:solidFill>
              </a:rPr>
              <a:t>iSHEJI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0" name="iSHEJI-30">
            <a:extLst>
              <a:ext uri="{FF2B5EF4-FFF2-40B4-BE49-F238E27FC236}">
                <a16:creationId xmlns:a16="http://schemas.microsoft.com/office/drawing/2014/main" id="{81ABB8FD-1361-2D3E-5E93-D4E9B6407ECC}"/>
              </a:ext>
            </a:extLst>
          </p:cNvPr>
          <p:cNvSpPr/>
          <p:nvPr/>
        </p:nvSpPr>
        <p:spPr>
          <a:xfrm>
            <a:off x="1044289" y="2295266"/>
            <a:ext cx="21143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内容智能流转</a:t>
            </a:r>
          </a:p>
        </p:txBody>
      </p:sp>
      <p:sp>
        <p:nvSpPr>
          <p:cNvPr id="52" name="iSHEJI-31">
            <a:extLst>
              <a:ext uri="{FF2B5EF4-FFF2-40B4-BE49-F238E27FC236}">
                <a16:creationId xmlns:a16="http://schemas.microsoft.com/office/drawing/2014/main" id="{FD64C829-2234-E41E-F696-CA4BEF5CC9B0}"/>
              </a:ext>
            </a:extLst>
          </p:cNvPr>
          <p:cNvSpPr/>
          <p:nvPr/>
        </p:nvSpPr>
        <p:spPr>
          <a:xfrm flipH="1">
            <a:off x="719063" y="2603043"/>
            <a:ext cx="2439533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通过海报、文章、视音频、直播等形式创造优质内容，经由内容智能中台分发到各个渠道</a:t>
            </a:r>
          </a:p>
        </p:txBody>
      </p:sp>
      <p:sp>
        <p:nvSpPr>
          <p:cNvPr id="54" name="iSHEJI-32">
            <a:extLst>
              <a:ext uri="{FF2B5EF4-FFF2-40B4-BE49-F238E27FC236}">
                <a16:creationId xmlns:a16="http://schemas.microsoft.com/office/drawing/2014/main" id="{0982254A-8FC2-6E4C-805B-D94C21E134A5}"/>
              </a:ext>
            </a:extLst>
          </p:cNvPr>
          <p:cNvSpPr/>
          <p:nvPr/>
        </p:nvSpPr>
        <p:spPr>
          <a:xfrm>
            <a:off x="9033404" y="2295266"/>
            <a:ext cx="160991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数字资产管理</a:t>
            </a:r>
          </a:p>
        </p:txBody>
      </p:sp>
      <p:sp>
        <p:nvSpPr>
          <p:cNvPr id="56" name="iSHEJI-33">
            <a:extLst>
              <a:ext uri="{FF2B5EF4-FFF2-40B4-BE49-F238E27FC236}">
                <a16:creationId xmlns:a16="http://schemas.microsoft.com/office/drawing/2014/main" id="{652A2574-4FAF-579E-DDB7-62C46A84B0F9}"/>
              </a:ext>
            </a:extLst>
          </p:cNvPr>
          <p:cNvSpPr/>
          <p:nvPr/>
        </p:nvSpPr>
        <p:spPr>
          <a:xfrm flipH="1">
            <a:off x="9033404" y="2603043"/>
            <a:ext cx="2439533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提供标准化产品及服务</a:t>
            </a:r>
            <a:endParaRPr lang="en-US" altLang="zh-CN" sz="140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58" name="iSHEJI-34">
            <a:extLst>
              <a:ext uri="{FF2B5EF4-FFF2-40B4-BE49-F238E27FC236}">
                <a16:creationId xmlns:a16="http://schemas.microsoft.com/office/drawing/2014/main" id="{9F76D175-D6AF-37E8-38A2-A6B4315DD84C}"/>
              </a:ext>
            </a:extLst>
          </p:cNvPr>
          <p:cNvSpPr/>
          <p:nvPr/>
        </p:nvSpPr>
        <p:spPr>
          <a:xfrm>
            <a:off x="9033404" y="4487688"/>
            <a:ext cx="160991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全员营销获客</a:t>
            </a:r>
          </a:p>
        </p:txBody>
      </p:sp>
      <p:sp>
        <p:nvSpPr>
          <p:cNvPr id="60" name="iSHEJI-35">
            <a:extLst>
              <a:ext uri="{FF2B5EF4-FFF2-40B4-BE49-F238E27FC236}">
                <a16:creationId xmlns:a16="http://schemas.microsoft.com/office/drawing/2014/main" id="{3918C830-2E92-02FA-FE24-8111A60AE8CD}"/>
              </a:ext>
            </a:extLst>
          </p:cNvPr>
          <p:cNvSpPr/>
          <p:nvPr/>
        </p:nvSpPr>
        <p:spPr>
          <a:xfrm flipH="1">
            <a:off x="9033404" y="4795465"/>
            <a:ext cx="2439533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在不同流量平台开设个人账户，传递品牌声量，对平台用户种草、拉新建立企业私域流量池</a:t>
            </a:r>
          </a:p>
        </p:txBody>
      </p:sp>
      <p:sp>
        <p:nvSpPr>
          <p:cNvPr id="62" name="iSHEJI-36">
            <a:extLst>
              <a:ext uri="{FF2B5EF4-FFF2-40B4-BE49-F238E27FC236}">
                <a16:creationId xmlns:a16="http://schemas.microsoft.com/office/drawing/2014/main" id="{9C02C2ED-9FE8-98C3-1D45-FD364A3CC057}"/>
              </a:ext>
            </a:extLst>
          </p:cNvPr>
          <p:cNvSpPr/>
          <p:nvPr/>
        </p:nvSpPr>
        <p:spPr>
          <a:xfrm>
            <a:off x="1548686" y="4487688"/>
            <a:ext cx="160991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品牌塑造传播</a:t>
            </a:r>
          </a:p>
        </p:txBody>
      </p:sp>
      <p:sp>
        <p:nvSpPr>
          <p:cNvPr id="64" name="iSHEJI-37">
            <a:extLst>
              <a:ext uri="{FF2B5EF4-FFF2-40B4-BE49-F238E27FC236}">
                <a16:creationId xmlns:a16="http://schemas.microsoft.com/office/drawing/2014/main" id="{027248CF-B694-79E4-E22C-9EEB3965DCA1}"/>
              </a:ext>
            </a:extLst>
          </p:cNvPr>
          <p:cNvSpPr/>
          <p:nvPr/>
        </p:nvSpPr>
        <p:spPr>
          <a:xfrm flipH="1">
            <a:off x="719063" y="4795465"/>
            <a:ext cx="2439533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</p:spTree>
    <p:extLst>
      <p:ext uri="{BB962C8B-B14F-4D97-AF65-F5344CB8AC3E}">
        <p14:creationId xmlns:p14="http://schemas.microsoft.com/office/powerpoint/2010/main" val="1383278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HEJI-1">
            <a:extLst>
              <a:ext uri="{FF2B5EF4-FFF2-40B4-BE49-F238E27FC236}">
                <a16:creationId xmlns:a16="http://schemas.microsoft.com/office/drawing/2014/main" id="{01F436EF-DF19-9A53-C0AF-D0B38C970E1A}"/>
              </a:ext>
            </a:extLst>
          </p:cNvPr>
          <p:cNvSpPr/>
          <p:nvPr/>
        </p:nvSpPr>
        <p:spPr>
          <a:xfrm>
            <a:off x="1116788" y="1954136"/>
            <a:ext cx="4277890" cy="3739341"/>
          </a:xfrm>
          <a:prstGeom prst="snip1Rect">
            <a:avLst>
              <a:gd name="adj" fmla="val 209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iSHEJI-2">
            <a:extLst>
              <a:ext uri="{FF2B5EF4-FFF2-40B4-BE49-F238E27FC236}">
                <a16:creationId xmlns:a16="http://schemas.microsoft.com/office/drawing/2014/main" id="{E0ACB976-EED3-9B27-01D8-544F66CA8658}"/>
              </a:ext>
            </a:extLst>
          </p:cNvPr>
          <p:cNvSpPr/>
          <p:nvPr/>
        </p:nvSpPr>
        <p:spPr>
          <a:xfrm>
            <a:off x="951243" y="1703467"/>
            <a:ext cx="4277890" cy="3739341"/>
          </a:xfrm>
          <a:prstGeom prst="snip1Rect">
            <a:avLst>
              <a:gd name="adj" fmla="val 32609"/>
            </a:avLst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412CD011-6E8C-9DA6-3C73-7317109F1A93}"/>
              </a:ext>
            </a:extLst>
          </p:cNvPr>
          <p:cNvSpPr/>
          <p:nvPr/>
        </p:nvSpPr>
        <p:spPr>
          <a:xfrm>
            <a:off x="-209550" y="-286878"/>
            <a:ext cx="12611100" cy="7431756"/>
          </a:xfrm>
          <a:custGeom>
            <a:avLst/>
            <a:gdLst>
              <a:gd name="connsiteX0" fmla="*/ 1530535 w 12611100"/>
              <a:gd name="connsiteY0" fmla="*/ 612337 h 7431756"/>
              <a:gd name="connsiteX1" fmla="*/ 1526906 w 12611100"/>
              <a:gd name="connsiteY1" fmla="*/ 612342 h 7431756"/>
              <a:gd name="connsiteX2" fmla="*/ 1385743 w 12611100"/>
              <a:gd name="connsiteY2" fmla="*/ 929959 h 7431756"/>
              <a:gd name="connsiteX3" fmla="*/ 12096750 w 12611100"/>
              <a:gd name="connsiteY3" fmla="*/ 596844 h 7431756"/>
              <a:gd name="connsiteX4" fmla="*/ 5403478 w 12611100"/>
              <a:gd name="connsiteY4" fmla="*/ 606658 h 7431756"/>
              <a:gd name="connsiteX5" fmla="*/ 8693150 w 12611100"/>
              <a:gd name="connsiteY5" fmla="*/ 606658 h 7431756"/>
              <a:gd name="connsiteX6" fmla="*/ 8372877 w 12611100"/>
              <a:gd name="connsiteY6" fmla="*/ 1309227 h 7431756"/>
              <a:gd name="connsiteX7" fmla="*/ 1217180 w 12611100"/>
              <a:gd name="connsiteY7" fmla="*/ 1309227 h 7431756"/>
              <a:gd name="connsiteX8" fmla="*/ 1216940 w 12611100"/>
              <a:gd name="connsiteY8" fmla="*/ 1309766 h 7431756"/>
              <a:gd name="connsiteX9" fmla="*/ 550513 w 12611100"/>
              <a:gd name="connsiteY9" fmla="*/ 1309766 h 7431756"/>
              <a:gd name="connsiteX10" fmla="*/ 550513 w 12611100"/>
              <a:gd name="connsiteY10" fmla="*/ 6842661 h 7431756"/>
              <a:gd name="connsiteX11" fmla="*/ 11259842 w 12611100"/>
              <a:gd name="connsiteY11" fmla="*/ 6842661 h 7431756"/>
              <a:gd name="connsiteX12" fmla="*/ 12096750 w 12611100"/>
              <a:gd name="connsiteY12" fmla="*/ 6005753 h 7431756"/>
              <a:gd name="connsiteX13" fmla="*/ 0 w 12611100"/>
              <a:gd name="connsiteY13" fmla="*/ 0 h 7431756"/>
              <a:gd name="connsiteX14" fmla="*/ 12611100 w 12611100"/>
              <a:gd name="connsiteY14" fmla="*/ 0 h 7431756"/>
              <a:gd name="connsiteX15" fmla="*/ 12611100 w 12611100"/>
              <a:gd name="connsiteY15" fmla="*/ 7431756 h 7431756"/>
              <a:gd name="connsiteX16" fmla="*/ 0 w 12611100"/>
              <a:gd name="connsiteY16" fmla="*/ 7431756 h 7431756"/>
              <a:gd name="connsiteX0" fmla="*/ 1530535 w 12611100"/>
              <a:gd name="connsiteY0" fmla="*/ 612337 h 7431756"/>
              <a:gd name="connsiteX1" fmla="*/ 1526906 w 12611100"/>
              <a:gd name="connsiteY1" fmla="*/ 612342 h 7431756"/>
              <a:gd name="connsiteX2" fmla="*/ 1530535 w 12611100"/>
              <a:gd name="connsiteY2" fmla="*/ 612337 h 7431756"/>
              <a:gd name="connsiteX3" fmla="*/ 12096750 w 12611100"/>
              <a:gd name="connsiteY3" fmla="*/ 596844 h 7431756"/>
              <a:gd name="connsiteX4" fmla="*/ 5403478 w 12611100"/>
              <a:gd name="connsiteY4" fmla="*/ 606658 h 7431756"/>
              <a:gd name="connsiteX5" fmla="*/ 8693150 w 12611100"/>
              <a:gd name="connsiteY5" fmla="*/ 606658 h 7431756"/>
              <a:gd name="connsiteX6" fmla="*/ 8372877 w 12611100"/>
              <a:gd name="connsiteY6" fmla="*/ 1309227 h 7431756"/>
              <a:gd name="connsiteX7" fmla="*/ 1217180 w 12611100"/>
              <a:gd name="connsiteY7" fmla="*/ 1309227 h 7431756"/>
              <a:gd name="connsiteX8" fmla="*/ 1216940 w 12611100"/>
              <a:gd name="connsiteY8" fmla="*/ 1309766 h 7431756"/>
              <a:gd name="connsiteX9" fmla="*/ 550513 w 12611100"/>
              <a:gd name="connsiteY9" fmla="*/ 1309766 h 7431756"/>
              <a:gd name="connsiteX10" fmla="*/ 550513 w 12611100"/>
              <a:gd name="connsiteY10" fmla="*/ 6842661 h 7431756"/>
              <a:gd name="connsiteX11" fmla="*/ 11259842 w 12611100"/>
              <a:gd name="connsiteY11" fmla="*/ 6842661 h 7431756"/>
              <a:gd name="connsiteX12" fmla="*/ 12096750 w 12611100"/>
              <a:gd name="connsiteY12" fmla="*/ 6005753 h 7431756"/>
              <a:gd name="connsiteX13" fmla="*/ 12096750 w 12611100"/>
              <a:gd name="connsiteY13" fmla="*/ 596844 h 7431756"/>
              <a:gd name="connsiteX14" fmla="*/ 0 w 12611100"/>
              <a:gd name="connsiteY14" fmla="*/ 0 h 7431756"/>
              <a:gd name="connsiteX15" fmla="*/ 12611100 w 12611100"/>
              <a:gd name="connsiteY15" fmla="*/ 0 h 7431756"/>
              <a:gd name="connsiteX16" fmla="*/ 12611100 w 12611100"/>
              <a:gd name="connsiteY16" fmla="*/ 7431756 h 7431756"/>
              <a:gd name="connsiteX17" fmla="*/ 0 w 12611100"/>
              <a:gd name="connsiteY17" fmla="*/ 7431756 h 7431756"/>
              <a:gd name="connsiteX18" fmla="*/ 0 w 12611100"/>
              <a:gd name="connsiteY18" fmla="*/ 0 h 7431756"/>
              <a:gd name="connsiteX0" fmla="*/ 12096750 w 12611100"/>
              <a:gd name="connsiteY0" fmla="*/ 596844 h 7431756"/>
              <a:gd name="connsiteX1" fmla="*/ 5403478 w 12611100"/>
              <a:gd name="connsiteY1" fmla="*/ 606658 h 7431756"/>
              <a:gd name="connsiteX2" fmla="*/ 8693150 w 12611100"/>
              <a:gd name="connsiteY2" fmla="*/ 606658 h 7431756"/>
              <a:gd name="connsiteX3" fmla="*/ 8372877 w 12611100"/>
              <a:gd name="connsiteY3" fmla="*/ 1309227 h 7431756"/>
              <a:gd name="connsiteX4" fmla="*/ 1217180 w 12611100"/>
              <a:gd name="connsiteY4" fmla="*/ 1309227 h 7431756"/>
              <a:gd name="connsiteX5" fmla="*/ 1216940 w 12611100"/>
              <a:gd name="connsiteY5" fmla="*/ 1309766 h 7431756"/>
              <a:gd name="connsiteX6" fmla="*/ 550513 w 12611100"/>
              <a:gd name="connsiteY6" fmla="*/ 1309766 h 7431756"/>
              <a:gd name="connsiteX7" fmla="*/ 550513 w 12611100"/>
              <a:gd name="connsiteY7" fmla="*/ 6842661 h 7431756"/>
              <a:gd name="connsiteX8" fmla="*/ 11259842 w 12611100"/>
              <a:gd name="connsiteY8" fmla="*/ 6842661 h 7431756"/>
              <a:gd name="connsiteX9" fmla="*/ 12096750 w 12611100"/>
              <a:gd name="connsiteY9" fmla="*/ 6005753 h 7431756"/>
              <a:gd name="connsiteX10" fmla="*/ 12096750 w 12611100"/>
              <a:gd name="connsiteY10" fmla="*/ 596844 h 7431756"/>
              <a:gd name="connsiteX11" fmla="*/ 0 w 12611100"/>
              <a:gd name="connsiteY11" fmla="*/ 0 h 7431756"/>
              <a:gd name="connsiteX12" fmla="*/ 12611100 w 12611100"/>
              <a:gd name="connsiteY12" fmla="*/ 0 h 7431756"/>
              <a:gd name="connsiteX13" fmla="*/ 12611100 w 12611100"/>
              <a:gd name="connsiteY13" fmla="*/ 7431756 h 7431756"/>
              <a:gd name="connsiteX14" fmla="*/ 0 w 12611100"/>
              <a:gd name="connsiteY14" fmla="*/ 7431756 h 7431756"/>
              <a:gd name="connsiteX15" fmla="*/ 0 w 12611100"/>
              <a:gd name="connsiteY15" fmla="*/ 0 h 7431756"/>
              <a:gd name="connsiteX0" fmla="*/ 12096750 w 12611100"/>
              <a:gd name="connsiteY0" fmla="*/ 596844 h 7431756"/>
              <a:gd name="connsiteX1" fmla="*/ 8693150 w 12611100"/>
              <a:gd name="connsiteY1" fmla="*/ 606658 h 7431756"/>
              <a:gd name="connsiteX2" fmla="*/ 8372877 w 12611100"/>
              <a:gd name="connsiteY2" fmla="*/ 1309227 h 7431756"/>
              <a:gd name="connsiteX3" fmla="*/ 1217180 w 12611100"/>
              <a:gd name="connsiteY3" fmla="*/ 1309227 h 7431756"/>
              <a:gd name="connsiteX4" fmla="*/ 1216940 w 12611100"/>
              <a:gd name="connsiteY4" fmla="*/ 1309766 h 7431756"/>
              <a:gd name="connsiteX5" fmla="*/ 550513 w 12611100"/>
              <a:gd name="connsiteY5" fmla="*/ 1309766 h 7431756"/>
              <a:gd name="connsiteX6" fmla="*/ 550513 w 12611100"/>
              <a:gd name="connsiteY6" fmla="*/ 6842661 h 7431756"/>
              <a:gd name="connsiteX7" fmla="*/ 11259842 w 12611100"/>
              <a:gd name="connsiteY7" fmla="*/ 6842661 h 7431756"/>
              <a:gd name="connsiteX8" fmla="*/ 12096750 w 12611100"/>
              <a:gd name="connsiteY8" fmla="*/ 6005753 h 7431756"/>
              <a:gd name="connsiteX9" fmla="*/ 12096750 w 12611100"/>
              <a:gd name="connsiteY9" fmla="*/ 596844 h 7431756"/>
              <a:gd name="connsiteX10" fmla="*/ 0 w 12611100"/>
              <a:gd name="connsiteY10" fmla="*/ 0 h 7431756"/>
              <a:gd name="connsiteX11" fmla="*/ 12611100 w 12611100"/>
              <a:gd name="connsiteY11" fmla="*/ 0 h 7431756"/>
              <a:gd name="connsiteX12" fmla="*/ 12611100 w 12611100"/>
              <a:gd name="connsiteY12" fmla="*/ 7431756 h 7431756"/>
              <a:gd name="connsiteX13" fmla="*/ 0 w 12611100"/>
              <a:gd name="connsiteY13" fmla="*/ 7431756 h 7431756"/>
              <a:gd name="connsiteX14" fmla="*/ 0 w 12611100"/>
              <a:gd name="connsiteY14" fmla="*/ 0 h 7431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611100" h="7431756">
                <a:moveTo>
                  <a:pt x="12096750" y="596844"/>
                </a:moveTo>
                <a:lnTo>
                  <a:pt x="8693150" y="606658"/>
                </a:lnTo>
                <a:lnTo>
                  <a:pt x="8372877" y="1309227"/>
                </a:lnTo>
                <a:lnTo>
                  <a:pt x="1217180" y="1309227"/>
                </a:lnTo>
                <a:lnTo>
                  <a:pt x="1216940" y="1309766"/>
                </a:lnTo>
                <a:lnTo>
                  <a:pt x="550513" y="1309766"/>
                </a:lnTo>
                <a:lnTo>
                  <a:pt x="550513" y="6842661"/>
                </a:lnTo>
                <a:lnTo>
                  <a:pt x="11259842" y="6842661"/>
                </a:lnTo>
                <a:lnTo>
                  <a:pt x="12096750" y="6005753"/>
                </a:lnTo>
                <a:lnTo>
                  <a:pt x="12096750" y="596844"/>
                </a:lnTo>
                <a:close/>
                <a:moveTo>
                  <a:pt x="0" y="0"/>
                </a:moveTo>
                <a:lnTo>
                  <a:pt x="12611100" y="0"/>
                </a:lnTo>
                <a:lnTo>
                  <a:pt x="12611100" y="7431756"/>
                </a:lnTo>
                <a:lnTo>
                  <a:pt x="0" y="743175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iSHEJI-30">
            <a:extLst>
              <a:ext uri="{FF2B5EF4-FFF2-40B4-BE49-F238E27FC236}">
                <a16:creationId xmlns:a16="http://schemas.microsoft.com/office/drawing/2014/main" id="{4EFD1F24-65ED-5C20-F281-79357D4B5088}"/>
              </a:ext>
            </a:extLst>
          </p:cNvPr>
          <p:cNvSpPr/>
          <p:nvPr/>
        </p:nvSpPr>
        <p:spPr>
          <a:xfrm flipH="1">
            <a:off x="11193435" y="5862638"/>
            <a:ext cx="706008" cy="721518"/>
          </a:xfrm>
          <a:prstGeom prst="rtTriangl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iSHEJI-31">
            <a:extLst>
              <a:ext uri="{FF2B5EF4-FFF2-40B4-BE49-F238E27FC236}">
                <a16:creationId xmlns:a16="http://schemas.microsoft.com/office/drawing/2014/main" id="{5536574E-9624-4B6F-AE2D-DF2C7C129152}"/>
              </a:ext>
            </a:extLst>
          </p:cNvPr>
          <p:cNvSpPr/>
          <p:nvPr/>
        </p:nvSpPr>
        <p:spPr>
          <a:xfrm>
            <a:off x="951243" y="2167284"/>
            <a:ext cx="4015126" cy="3062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99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03</a:t>
            </a:r>
            <a:endParaRPr lang="zh-CN" altLang="en-US" sz="199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H" panose="00020600040101010101" pitchFamily="18" charset="-122"/>
            </a:endParaRPr>
          </a:p>
        </p:txBody>
      </p:sp>
      <p:sp>
        <p:nvSpPr>
          <p:cNvPr id="49" name="iSHEJI-32">
            <a:extLst>
              <a:ext uri="{FF2B5EF4-FFF2-40B4-BE49-F238E27FC236}">
                <a16:creationId xmlns:a16="http://schemas.microsoft.com/office/drawing/2014/main" id="{99DF0ECF-88B2-FAA5-677A-AC2CBF2262BB}"/>
              </a:ext>
            </a:extLst>
          </p:cNvPr>
          <p:cNvSpPr/>
          <p:nvPr/>
        </p:nvSpPr>
        <p:spPr>
          <a:xfrm>
            <a:off x="10690832" y="2498903"/>
            <a:ext cx="474632" cy="46476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1" name="iSHEJI-33">
            <a:extLst>
              <a:ext uri="{FF2B5EF4-FFF2-40B4-BE49-F238E27FC236}">
                <a16:creationId xmlns:a16="http://schemas.microsoft.com/office/drawing/2014/main" id="{F4FD5ED4-BF5C-5647-B2CE-9C7D13181DB8}"/>
              </a:ext>
            </a:extLst>
          </p:cNvPr>
          <p:cNvSpPr/>
          <p:nvPr/>
        </p:nvSpPr>
        <p:spPr>
          <a:xfrm>
            <a:off x="11065473" y="2385711"/>
            <a:ext cx="282988" cy="27710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3" name="iSHEJI-34">
            <a:extLst>
              <a:ext uri="{FF2B5EF4-FFF2-40B4-BE49-F238E27FC236}">
                <a16:creationId xmlns:a16="http://schemas.microsoft.com/office/drawing/2014/main" id="{2FD36AE2-2DA5-3D90-A731-1648AA60ABB9}"/>
              </a:ext>
            </a:extLst>
          </p:cNvPr>
          <p:cNvSpPr txBox="1"/>
          <p:nvPr/>
        </p:nvSpPr>
        <p:spPr>
          <a:xfrm>
            <a:off x="5693667" y="2768318"/>
            <a:ext cx="5140706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工作不足之处</a:t>
            </a:r>
          </a:p>
        </p:txBody>
      </p:sp>
      <p:sp>
        <p:nvSpPr>
          <p:cNvPr id="55" name="iSHEJI-35">
            <a:extLst>
              <a:ext uri="{FF2B5EF4-FFF2-40B4-BE49-F238E27FC236}">
                <a16:creationId xmlns:a16="http://schemas.microsoft.com/office/drawing/2014/main" id="{79094C4E-0271-14F6-8DFF-864D13162685}"/>
              </a:ext>
            </a:extLst>
          </p:cNvPr>
          <p:cNvSpPr txBox="1"/>
          <p:nvPr/>
        </p:nvSpPr>
        <p:spPr>
          <a:xfrm>
            <a:off x="5708287" y="3880329"/>
            <a:ext cx="307395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Deficiencies in the work</a:t>
            </a:r>
          </a:p>
        </p:txBody>
      </p:sp>
      <p:sp>
        <p:nvSpPr>
          <p:cNvPr id="86" name="iSHEJI-36">
            <a:extLst>
              <a:ext uri="{FF2B5EF4-FFF2-40B4-BE49-F238E27FC236}">
                <a16:creationId xmlns:a16="http://schemas.microsoft.com/office/drawing/2014/main" id="{6C105AFD-78F5-72ED-F484-74F754D9C5C5}"/>
              </a:ext>
            </a:extLst>
          </p:cNvPr>
          <p:cNvSpPr/>
          <p:nvPr/>
        </p:nvSpPr>
        <p:spPr>
          <a:xfrm flipH="1">
            <a:off x="8185226" y="3889772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88" name="iSHEJI-37">
            <a:extLst>
              <a:ext uri="{FF2B5EF4-FFF2-40B4-BE49-F238E27FC236}">
                <a16:creationId xmlns:a16="http://schemas.microsoft.com/office/drawing/2014/main" id="{739DFD99-34EC-F1E7-3286-9B9B7F49E64D}"/>
              </a:ext>
            </a:extLst>
          </p:cNvPr>
          <p:cNvCxnSpPr>
            <a:cxnSpLocks/>
          </p:cNvCxnSpPr>
          <p:nvPr/>
        </p:nvCxnSpPr>
        <p:spPr>
          <a:xfrm flipH="1">
            <a:off x="8508501" y="3988050"/>
            <a:ext cx="1559630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iSHEJI-38">
            <a:extLst>
              <a:ext uri="{FF2B5EF4-FFF2-40B4-BE49-F238E27FC236}">
                <a16:creationId xmlns:a16="http://schemas.microsoft.com/office/drawing/2014/main" id="{3E91B8BC-FCCD-3520-DF7F-32F1F1EF00A2}"/>
              </a:ext>
            </a:extLst>
          </p:cNvPr>
          <p:cNvSpPr/>
          <p:nvPr/>
        </p:nvSpPr>
        <p:spPr>
          <a:xfrm flipH="1">
            <a:off x="7827434" y="3788647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1" name="iSHEJI-39">
            <a:extLst>
              <a:ext uri="{FF2B5EF4-FFF2-40B4-BE49-F238E27FC236}">
                <a16:creationId xmlns:a16="http://schemas.microsoft.com/office/drawing/2014/main" id="{C24DD3AE-2908-F9AC-7EA6-062ACFA1EFB4}"/>
              </a:ext>
            </a:extLst>
          </p:cNvPr>
          <p:cNvSpPr/>
          <p:nvPr/>
        </p:nvSpPr>
        <p:spPr>
          <a:xfrm>
            <a:off x="6027520" y="4416041"/>
            <a:ext cx="1159093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iSHEJI-40">
            <a:extLst>
              <a:ext uri="{FF2B5EF4-FFF2-40B4-BE49-F238E27FC236}">
                <a16:creationId xmlns:a16="http://schemas.microsoft.com/office/drawing/2014/main" id="{9578C987-FB38-9AD6-BADA-F9C0F04D6162}"/>
              </a:ext>
            </a:extLst>
          </p:cNvPr>
          <p:cNvSpPr/>
          <p:nvPr/>
        </p:nvSpPr>
        <p:spPr>
          <a:xfrm>
            <a:off x="6171985" y="4509376"/>
            <a:ext cx="870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推广方案</a:t>
            </a:r>
          </a:p>
        </p:txBody>
      </p:sp>
      <p:sp>
        <p:nvSpPr>
          <p:cNvPr id="109" name="iSHEJI-41">
            <a:extLst>
              <a:ext uri="{FF2B5EF4-FFF2-40B4-BE49-F238E27FC236}">
                <a16:creationId xmlns:a16="http://schemas.microsoft.com/office/drawing/2014/main" id="{DBB65289-E349-34C0-AE81-CBDEF0A7A158}"/>
              </a:ext>
            </a:extLst>
          </p:cNvPr>
          <p:cNvSpPr/>
          <p:nvPr/>
        </p:nvSpPr>
        <p:spPr>
          <a:xfrm>
            <a:off x="5909022" y="4305920"/>
            <a:ext cx="177033" cy="402114"/>
          </a:xfrm>
          <a:prstGeom prst="parallelogram">
            <a:avLst>
              <a:gd name="adj" fmla="val 638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iSHEJI-42">
            <a:extLst>
              <a:ext uri="{FF2B5EF4-FFF2-40B4-BE49-F238E27FC236}">
                <a16:creationId xmlns:a16="http://schemas.microsoft.com/office/drawing/2014/main" id="{466112BF-B4DB-415D-1C09-0EBF3E94BA5D}"/>
              </a:ext>
            </a:extLst>
          </p:cNvPr>
          <p:cNvSpPr/>
          <p:nvPr/>
        </p:nvSpPr>
        <p:spPr>
          <a:xfrm>
            <a:off x="5734805" y="4446168"/>
            <a:ext cx="177033" cy="402114"/>
          </a:xfrm>
          <a:prstGeom prst="parallelogram">
            <a:avLst>
              <a:gd name="adj" fmla="val 638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4" name="iSHEJI-43">
            <a:extLst>
              <a:ext uri="{FF2B5EF4-FFF2-40B4-BE49-F238E27FC236}">
                <a16:creationId xmlns:a16="http://schemas.microsoft.com/office/drawing/2014/main" id="{723471FD-ADAB-E98E-1784-87B9128F4E35}"/>
              </a:ext>
            </a:extLst>
          </p:cNvPr>
          <p:cNvGrpSpPr/>
          <p:nvPr/>
        </p:nvGrpSpPr>
        <p:grpSpPr>
          <a:xfrm>
            <a:off x="10631272" y="4305920"/>
            <a:ext cx="263522" cy="542362"/>
            <a:chOff x="9954935" y="4727180"/>
            <a:chExt cx="263522" cy="542362"/>
          </a:xfrm>
        </p:grpSpPr>
        <p:sp>
          <p:nvSpPr>
            <p:cNvPr id="113" name="iSHEJI-43-1">
              <a:extLst>
                <a:ext uri="{FF2B5EF4-FFF2-40B4-BE49-F238E27FC236}">
                  <a16:creationId xmlns:a16="http://schemas.microsoft.com/office/drawing/2014/main" id="{7C9CE35E-1395-879E-86B2-858CD0D35AA7}"/>
                </a:ext>
              </a:extLst>
            </p:cNvPr>
            <p:cNvSpPr/>
            <p:nvPr/>
          </p:nvSpPr>
          <p:spPr>
            <a:xfrm>
              <a:off x="9954935" y="4727180"/>
              <a:ext cx="177033" cy="402114"/>
            </a:xfrm>
            <a:prstGeom prst="parallelogram">
              <a:avLst>
                <a:gd name="adj" fmla="val 638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iSHEJI-43-2">
              <a:extLst>
                <a:ext uri="{FF2B5EF4-FFF2-40B4-BE49-F238E27FC236}">
                  <a16:creationId xmlns:a16="http://schemas.microsoft.com/office/drawing/2014/main" id="{D4558D7E-8C9A-5B0B-92FF-2149D7DB62CF}"/>
                </a:ext>
              </a:extLst>
            </p:cNvPr>
            <p:cNvSpPr/>
            <p:nvPr/>
          </p:nvSpPr>
          <p:spPr>
            <a:xfrm>
              <a:off x="10041424" y="4867428"/>
              <a:ext cx="177033" cy="402114"/>
            </a:xfrm>
            <a:prstGeom prst="parallelogram">
              <a:avLst>
                <a:gd name="adj" fmla="val 638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" name="iSHEJI-44">
            <a:extLst>
              <a:ext uri="{FF2B5EF4-FFF2-40B4-BE49-F238E27FC236}">
                <a16:creationId xmlns:a16="http://schemas.microsoft.com/office/drawing/2014/main" id="{ED35D1D2-6A5E-DD83-B11C-D376C076F8EE}"/>
              </a:ext>
            </a:extLst>
          </p:cNvPr>
          <p:cNvSpPr/>
          <p:nvPr/>
        </p:nvSpPr>
        <p:spPr>
          <a:xfrm>
            <a:off x="7175282" y="4416041"/>
            <a:ext cx="1159093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iSHEJI-45">
            <a:extLst>
              <a:ext uri="{FF2B5EF4-FFF2-40B4-BE49-F238E27FC236}">
                <a16:creationId xmlns:a16="http://schemas.microsoft.com/office/drawing/2014/main" id="{7EC78DB8-B31D-DD57-7DB3-231239CBE4E5}"/>
              </a:ext>
            </a:extLst>
          </p:cNvPr>
          <p:cNvSpPr/>
          <p:nvPr/>
        </p:nvSpPr>
        <p:spPr>
          <a:xfrm>
            <a:off x="7319747" y="4509376"/>
            <a:ext cx="870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不足之处</a:t>
            </a:r>
          </a:p>
        </p:txBody>
      </p:sp>
      <p:sp>
        <p:nvSpPr>
          <p:cNvPr id="130" name="iSHEJI-46">
            <a:extLst>
              <a:ext uri="{FF2B5EF4-FFF2-40B4-BE49-F238E27FC236}">
                <a16:creationId xmlns:a16="http://schemas.microsoft.com/office/drawing/2014/main" id="{51D42E6C-7BF5-951E-3DBE-EB2077ACD488}"/>
              </a:ext>
            </a:extLst>
          </p:cNvPr>
          <p:cNvSpPr/>
          <p:nvPr/>
        </p:nvSpPr>
        <p:spPr>
          <a:xfrm>
            <a:off x="8323044" y="4416041"/>
            <a:ext cx="1159093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iSHEJI-47">
            <a:extLst>
              <a:ext uri="{FF2B5EF4-FFF2-40B4-BE49-F238E27FC236}">
                <a16:creationId xmlns:a16="http://schemas.microsoft.com/office/drawing/2014/main" id="{D308A246-3004-0E58-8B96-1218BD429A34}"/>
              </a:ext>
            </a:extLst>
          </p:cNvPr>
          <p:cNvSpPr/>
          <p:nvPr/>
        </p:nvSpPr>
        <p:spPr>
          <a:xfrm>
            <a:off x="8467509" y="4509376"/>
            <a:ext cx="870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成果展示</a:t>
            </a:r>
          </a:p>
        </p:txBody>
      </p:sp>
      <p:sp>
        <p:nvSpPr>
          <p:cNvPr id="132" name="iSHEJI-48">
            <a:extLst>
              <a:ext uri="{FF2B5EF4-FFF2-40B4-BE49-F238E27FC236}">
                <a16:creationId xmlns:a16="http://schemas.microsoft.com/office/drawing/2014/main" id="{5767060F-83FF-841A-DEE2-83062EB4EAE6}"/>
              </a:ext>
            </a:extLst>
          </p:cNvPr>
          <p:cNvSpPr/>
          <p:nvPr/>
        </p:nvSpPr>
        <p:spPr>
          <a:xfrm>
            <a:off x="9470806" y="4416041"/>
            <a:ext cx="1159093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iSHEJI-49">
            <a:extLst>
              <a:ext uri="{FF2B5EF4-FFF2-40B4-BE49-F238E27FC236}">
                <a16:creationId xmlns:a16="http://schemas.microsoft.com/office/drawing/2014/main" id="{78E4C9B4-CE88-AAC0-8F8A-7FCC2D4A4E6A}"/>
              </a:ext>
            </a:extLst>
          </p:cNvPr>
          <p:cNvSpPr/>
          <p:nvPr/>
        </p:nvSpPr>
        <p:spPr>
          <a:xfrm>
            <a:off x="9615271" y="4509376"/>
            <a:ext cx="870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完成情况</a:t>
            </a:r>
          </a:p>
        </p:txBody>
      </p:sp>
      <p:grpSp>
        <p:nvGrpSpPr>
          <p:cNvPr id="191" name="iSHEJI-50">
            <a:extLst>
              <a:ext uri="{FF2B5EF4-FFF2-40B4-BE49-F238E27FC236}">
                <a16:creationId xmlns:a16="http://schemas.microsoft.com/office/drawing/2014/main" id="{D5337AFB-CA85-DCC6-CFD7-BD6756602755}"/>
              </a:ext>
            </a:extLst>
          </p:cNvPr>
          <p:cNvGrpSpPr/>
          <p:nvPr/>
        </p:nvGrpSpPr>
        <p:grpSpPr>
          <a:xfrm>
            <a:off x="1107236" y="4969617"/>
            <a:ext cx="4003733" cy="366618"/>
            <a:chOff x="1107236" y="4969617"/>
            <a:chExt cx="4003733" cy="366618"/>
          </a:xfrm>
        </p:grpSpPr>
        <p:cxnSp>
          <p:nvCxnSpPr>
            <p:cNvPr id="141" name="iSHEJI-50-1">
              <a:extLst>
                <a:ext uri="{FF2B5EF4-FFF2-40B4-BE49-F238E27FC236}">
                  <a16:creationId xmlns:a16="http://schemas.microsoft.com/office/drawing/2014/main" id="{C811286E-54AF-F002-A564-E79C6C7E67B1}"/>
                </a:ext>
              </a:extLst>
            </p:cNvPr>
            <p:cNvCxnSpPr/>
            <p:nvPr/>
          </p:nvCxnSpPr>
          <p:spPr>
            <a:xfrm>
              <a:off x="2835697" y="5223260"/>
              <a:ext cx="0" cy="112975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iSHEJI-50-2">
              <a:extLst>
                <a:ext uri="{FF2B5EF4-FFF2-40B4-BE49-F238E27FC236}">
                  <a16:creationId xmlns:a16="http://schemas.microsoft.com/office/drawing/2014/main" id="{08D83F41-1CDE-34C7-A18F-86196D4A1EEC}"/>
                </a:ext>
              </a:extLst>
            </p:cNvPr>
            <p:cNvCxnSpPr>
              <a:cxnSpLocks/>
            </p:cNvCxnSpPr>
            <p:nvPr/>
          </p:nvCxnSpPr>
          <p:spPr>
            <a:xfrm>
              <a:off x="2977885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iSHEJI-50-3">
              <a:extLst>
                <a:ext uri="{FF2B5EF4-FFF2-40B4-BE49-F238E27FC236}">
                  <a16:creationId xmlns:a16="http://schemas.microsoft.com/office/drawing/2014/main" id="{BC0D9964-3F28-B5CC-E226-7BAEA6CFF127}"/>
                </a:ext>
              </a:extLst>
            </p:cNvPr>
            <p:cNvCxnSpPr>
              <a:cxnSpLocks/>
            </p:cNvCxnSpPr>
            <p:nvPr/>
          </p:nvCxnSpPr>
          <p:spPr>
            <a:xfrm>
              <a:off x="3120074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iSHEJI-50-4">
              <a:extLst>
                <a:ext uri="{FF2B5EF4-FFF2-40B4-BE49-F238E27FC236}">
                  <a16:creationId xmlns:a16="http://schemas.microsoft.com/office/drawing/2014/main" id="{7DF98DA8-E1A5-6BB0-6DD9-B8811BDB1BC0}"/>
                </a:ext>
              </a:extLst>
            </p:cNvPr>
            <p:cNvCxnSpPr>
              <a:cxnSpLocks/>
            </p:cNvCxnSpPr>
            <p:nvPr/>
          </p:nvCxnSpPr>
          <p:spPr>
            <a:xfrm>
              <a:off x="3262262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iSHEJI-50-5">
              <a:extLst>
                <a:ext uri="{FF2B5EF4-FFF2-40B4-BE49-F238E27FC236}">
                  <a16:creationId xmlns:a16="http://schemas.microsoft.com/office/drawing/2014/main" id="{D793E9D0-DDA8-2B90-03F6-F2A12BAB69A9}"/>
                </a:ext>
              </a:extLst>
            </p:cNvPr>
            <p:cNvCxnSpPr>
              <a:cxnSpLocks/>
            </p:cNvCxnSpPr>
            <p:nvPr/>
          </p:nvCxnSpPr>
          <p:spPr>
            <a:xfrm>
              <a:off x="3404450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iSHEJI-50-6">
              <a:extLst>
                <a:ext uri="{FF2B5EF4-FFF2-40B4-BE49-F238E27FC236}">
                  <a16:creationId xmlns:a16="http://schemas.microsoft.com/office/drawing/2014/main" id="{E3D982EB-BF86-BA91-DB21-565A3E906DE3}"/>
                </a:ext>
              </a:extLst>
            </p:cNvPr>
            <p:cNvCxnSpPr>
              <a:cxnSpLocks/>
            </p:cNvCxnSpPr>
            <p:nvPr/>
          </p:nvCxnSpPr>
          <p:spPr>
            <a:xfrm>
              <a:off x="3546639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iSHEJI-50-7">
              <a:extLst>
                <a:ext uri="{FF2B5EF4-FFF2-40B4-BE49-F238E27FC236}">
                  <a16:creationId xmlns:a16="http://schemas.microsoft.com/office/drawing/2014/main" id="{4D5B75A4-D75B-36A4-8333-F5AB277E391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568549" y="5215957"/>
              <a:ext cx="240555" cy="0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iSHEJI-50-8">
              <a:extLst>
                <a:ext uri="{FF2B5EF4-FFF2-40B4-BE49-F238E27FC236}">
                  <a16:creationId xmlns:a16="http://schemas.microsoft.com/office/drawing/2014/main" id="{DDB40245-F763-C1C2-F281-A785907614A2}"/>
                </a:ext>
              </a:extLst>
            </p:cNvPr>
            <p:cNvCxnSpPr>
              <a:cxnSpLocks/>
            </p:cNvCxnSpPr>
            <p:nvPr/>
          </p:nvCxnSpPr>
          <p:spPr>
            <a:xfrm>
              <a:off x="3831016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iSHEJI-50-9">
              <a:extLst>
                <a:ext uri="{FF2B5EF4-FFF2-40B4-BE49-F238E27FC236}">
                  <a16:creationId xmlns:a16="http://schemas.microsoft.com/office/drawing/2014/main" id="{36445821-F4D4-F27F-4800-26167BC0C214}"/>
                </a:ext>
              </a:extLst>
            </p:cNvPr>
            <p:cNvCxnSpPr>
              <a:cxnSpLocks/>
            </p:cNvCxnSpPr>
            <p:nvPr/>
          </p:nvCxnSpPr>
          <p:spPr>
            <a:xfrm>
              <a:off x="3973204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iSHEJI-50-10">
              <a:extLst>
                <a:ext uri="{FF2B5EF4-FFF2-40B4-BE49-F238E27FC236}">
                  <a16:creationId xmlns:a16="http://schemas.microsoft.com/office/drawing/2014/main" id="{0B61AC49-E67F-A02A-0F2C-04DBA87E2BF2}"/>
                </a:ext>
              </a:extLst>
            </p:cNvPr>
            <p:cNvCxnSpPr>
              <a:cxnSpLocks/>
            </p:cNvCxnSpPr>
            <p:nvPr/>
          </p:nvCxnSpPr>
          <p:spPr>
            <a:xfrm>
              <a:off x="4115392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iSHEJI-50-11">
              <a:extLst>
                <a:ext uri="{FF2B5EF4-FFF2-40B4-BE49-F238E27FC236}">
                  <a16:creationId xmlns:a16="http://schemas.microsoft.com/office/drawing/2014/main" id="{B3E30E83-BABB-DBA3-9E62-F0567723C2A9}"/>
                </a:ext>
              </a:extLst>
            </p:cNvPr>
            <p:cNvCxnSpPr>
              <a:cxnSpLocks/>
            </p:cNvCxnSpPr>
            <p:nvPr/>
          </p:nvCxnSpPr>
          <p:spPr>
            <a:xfrm>
              <a:off x="4257581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iSHEJI-50-12">
              <a:extLst>
                <a:ext uri="{FF2B5EF4-FFF2-40B4-BE49-F238E27FC236}">
                  <a16:creationId xmlns:a16="http://schemas.microsoft.com/office/drawing/2014/main" id="{A2C5C8CC-4C5C-B63E-16D1-EEDBF940A3EB}"/>
                </a:ext>
              </a:extLst>
            </p:cNvPr>
            <p:cNvCxnSpPr/>
            <p:nvPr/>
          </p:nvCxnSpPr>
          <p:spPr>
            <a:xfrm>
              <a:off x="1107236" y="5223260"/>
              <a:ext cx="0" cy="112975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iSHEJI-50-13">
              <a:extLst>
                <a:ext uri="{FF2B5EF4-FFF2-40B4-BE49-F238E27FC236}">
                  <a16:creationId xmlns:a16="http://schemas.microsoft.com/office/drawing/2014/main" id="{33E8AC23-7E8F-BD76-423A-F84D53CC8833}"/>
                </a:ext>
              </a:extLst>
            </p:cNvPr>
            <p:cNvCxnSpPr>
              <a:cxnSpLocks/>
            </p:cNvCxnSpPr>
            <p:nvPr/>
          </p:nvCxnSpPr>
          <p:spPr>
            <a:xfrm>
              <a:off x="1249424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iSHEJI-50-14">
              <a:extLst>
                <a:ext uri="{FF2B5EF4-FFF2-40B4-BE49-F238E27FC236}">
                  <a16:creationId xmlns:a16="http://schemas.microsoft.com/office/drawing/2014/main" id="{9F88FA63-6387-EF09-A6AD-0010572BA2C3}"/>
                </a:ext>
              </a:extLst>
            </p:cNvPr>
            <p:cNvCxnSpPr>
              <a:cxnSpLocks/>
            </p:cNvCxnSpPr>
            <p:nvPr/>
          </p:nvCxnSpPr>
          <p:spPr>
            <a:xfrm>
              <a:off x="1391613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iSHEJI-50-15">
              <a:extLst>
                <a:ext uri="{FF2B5EF4-FFF2-40B4-BE49-F238E27FC236}">
                  <a16:creationId xmlns:a16="http://schemas.microsoft.com/office/drawing/2014/main" id="{D1138E14-2588-45ED-83A1-E256FAEC5458}"/>
                </a:ext>
              </a:extLst>
            </p:cNvPr>
            <p:cNvCxnSpPr>
              <a:cxnSpLocks/>
            </p:cNvCxnSpPr>
            <p:nvPr/>
          </p:nvCxnSpPr>
          <p:spPr>
            <a:xfrm>
              <a:off x="1533801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iSHEJI-50-16">
              <a:extLst>
                <a:ext uri="{FF2B5EF4-FFF2-40B4-BE49-F238E27FC236}">
                  <a16:creationId xmlns:a16="http://schemas.microsoft.com/office/drawing/2014/main" id="{0BD08BD6-BD0D-38E1-68BD-84734E964C61}"/>
                </a:ext>
              </a:extLst>
            </p:cNvPr>
            <p:cNvCxnSpPr>
              <a:cxnSpLocks/>
            </p:cNvCxnSpPr>
            <p:nvPr/>
          </p:nvCxnSpPr>
          <p:spPr>
            <a:xfrm>
              <a:off x="1675989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iSHEJI-50-17">
              <a:extLst>
                <a:ext uri="{FF2B5EF4-FFF2-40B4-BE49-F238E27FC236}">
                  <a16:creationId xmlns:a16="http://schemas.microsoft.com/office/drawing/2014/main" id="{CD4BD6E0-683D-6F09-4BF5-0751BFF41C6D}"/>
                </a:ext>
              </a:extLst>
            </p:cNvPr>
            <p:cNvCxnSpPr>
              <a:cxnSpLocks/>
            </p:cNvCxnSpPr>
            <p:nvPr/>
          </p:nvCxnSpPr>
          <p:spPr>
            <a:xfrm>
              <a:off x="1818178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iSHEJI-50-18">
              <a:extLst>
                <a:ext uri="{FF2B5EF4-FFF2-40B4-BE49-F238E27FC236}">
                  <a16:creationId xmlns:a16="http://schemas.microsoft.com/office/drawing/2014/main" id="{C7BD5AC0-B283-67BC-4F00-68353A669AB7}"/>
                </a:ext>
              </a:extLst>
            </p:cNvPr>
            <p:cNvCxnSpPr>
              <a:cxnSpLocks/>
            </p:cNvCxnSpPr>
            <p:nvPr/>
          </p:nvCxnSpPr>
          <p:spPr>
            <a:xfrm>
              <a:off x="1960366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iSHEJI-50-19">
              <a:extLst>
                <a:ext uri="{FF2B5EF4-FFF2-40B4-BE49-F238E27FC236}">
                  <a16:creationId xmlns:a16="http://schemas.microsoft.com/office/drawing/2014/main" id="{46BDCF32-FE79-4874-370A-AA4EFD62877E}"/>
                </a:ext>
              </a:extLst>
            </p:cNvPr>
            <p:cNvCxnSpPr>
              <a:cxnSpLocks/>
            </p:cNvCxnSpPr>
            <p:nvPr/>
          </p:nvCxnSpPr>
          <p:spPr>
            <a:xfrm>
              <a:off x="2102555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iSHEJI-50-20">
              <a:extLst>
                <a:ext uri="{FF2B5EF4-FFF2-40B4-BE49-F238E27FC236}">
                  <a16:creationId xmlns:a16="http://schemas.microsoft.com/office/drawing/2014/main" id="{8307D8F9-1B31-3007-35A4-331169752204}"/>
                </a:ext>
              </a:extLst>
            </p:cNvPr>
            <p:cNvCxnSpPr>
              <a:cxnSpLocks/>
            </p:cNvCxnSpPr>
            <p:nvPr/>
          </p:nvCxnSpPr>
          <p:spPr>
            <a:xfrm>
              <a:off x="2244743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iSHEJI-50-21">
              <a:extLst>
                <a:ext uri="{FF2B5EF4-FFF2-40B4-BE49-F238E27FC236}">
                  <a16:creationId xmlns:a16="http://schemas.microsoft.com/office/drawing/2014/main" id="{34E88553-BAA0-BE14-8CBE-8BCC00D56084}"/>
                </a:ext>
              </a:extLst>
            </p:cNvPr>
            <p:cNvCxnSpPr>
              <a:cxnSpLocks/>
            </p:cNvCxnSpPr>
            <p:nvPr/>
          </p:nvCxnSpPr>
          <p:spPr>
            <a:xfrm>
              <a:off x="2386931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iSHEJI-50-22">
              <a:extLst>
                <a:ext uri="{FF2B5EF4-FFF2-40B4-BE49-F238E27FC236}">
                  <a16:creationId xmlns:a16="http://schemas.microsoft.com/office/drawing/2014/main" id="{F2F1E352-45A1-274C-A146-645375F24B1D}"/>
                </a:ext>
              </a:extLst>
            </p:cNvPr>
            <p:cNvCxnSpPr>
              <a:cxnSpLocks/>
            </p:cNvCxnSpPr>
            <p:nvPr/>
          </p:nvCxnSpPr>
          <p:spPr>
            <a:xfrm>
              <a:off x="2529120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iSHEJI-50-23">
              <a:extLst>
                <a:ext uri="{FF2B5EF4-FFF2-40B4-BE49-F238E27FC236}">
                  <a16:creationId xmlns:a16="http://schemas.microsoft.com/office/drawing/2014/main" id="{095CCDF9-81FE-F30B-913D-9A8C0EE7A8F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551030" y="5215957"/>
              <a:ext cx="240555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iSHEJI-50-24">
              <a:extLst>
                <a:ext uri="{FF2B5EF4-FFF2-40B4-BE49-F238E27FC236}">
                  <a16:creationId xmlns:a16="http://schemas.microsoft.com/office/drawing/2014/main" id="{4F34F8B0-9471-583A-77FA-36E3CF1A842C}"/>
                </a:ext>
              </a:extLst>
            </p:cNvPr>
            <p:cNvSpPr/>
            <p:nvPr/>
          </p:nvSpPr>
          <p:spPr>
            <a:xfrm rot="10800000">
              <a:off x="3635183" y="4969617"/>
              <a:ext cx="101620" cy="876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iSHEJI-50-25">
              <a:extLst>
                <a:ext uri="{FF2B5EF4-FFF2-40B4-BE49-F238E27FC236}">
                  <a16:creationId xmlns:a16="http://schemas.microsoft.com/office/drawing/2014/main" id="{D0B53C99-2BBD-AC59-91D1-3F5CF0484E9B}"/>
                </a:ext>
              </a:extLst>
            </p:cNvPr>
            <p:cNvSpPr/>
            <p:nvPr/>
          </p:nvSpPr>
          <p:spPr>
            <a:xfrm rot="10800000">
              <a:off x="2619123" y="4969617"/>
              <a:ext cx="101620" cy="876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2" name="iSHEJI-50-26">
              <a:extLst>
                <a:ext uri="{FF2B5EF4-FFF2-40B4-BE49-F238E27FC236}">
                  <a16:creationId xmlns:a16="http://schemas.microsoft.com/office/drawing/2014/main" id="{5B43EEC6-F794-0B60-9371-BE917267931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279749" y="5215957"/>
              <a:ext cx="240555" cy="0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iSHEJI-50-27">
              <a:extLst>
                <a:ext uri="{FF2B5EF4-FFF2-40B4-BE49-F238E27FC236}">
                  <a16:creationId xmlns:a16="http://schemas.microsoft.com/office/drawing/2014/main" id="{F3DEFAED-E5D9-BF55-D03F-9AC42B853DB6}"/>
                </a:ext>
              </a:extLst>
            </p:cNvPr>
            <p:cNvCxnSpPr>
              <a:cxnSpLocks/>
            </p:cNvCxnSpPr>
            <p:nvPr/>
          </p:nvCxnSpPr>
          <p:spPr>
            <a:xfrm>
              <a:off x="4542216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iSHEJI-50-28">
              <a:extLst>
                <a:ext uri="{FF2B5EF4-FFF2-40B4-BE49-F238E27FC236}">
                  <a16:creationId xmlns:a16="http://schemas.microsoft.com/office/drawing/2014/main" id="{3C4FFF2F-1FBE-FCFC-3E92-F1AE0DD900C7}"/>
                </a:ext>
              </a:extLst>
            </p:cNvPr>
            <p:cNvCxnSpPr>
              <a:cxnSpLocks/>
            </p:cNvCxnSpPr>
            <p:nvPr/>
          </p:nvCxnSpPr>
          <p:spPr>
            <a:xfrm>
              <a:off x="4684404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iSHEJI-50-29">
              <a:extLst>
                <a:ext uri="{FF2B5EF4-FFF2-40B4-BE49-F238E27FC236}">
                  <a16:creationId xmlns:a16="http://schemas.microsoft.com/office/drawing/2014/main" id="{D0DDC081-741B-DF3E-269A-C8BC6A1B2D3C}"/>
                </a:ext>
              </a:extLst>
            </p:cNvPr>
            <p:cNvCxnSpPr>
              <a:cxnSpLocks/>
            </p:cNvCxnSpPr>
            <p:nvPr/>
          </p:nvCxnSpPr>
          <p:spPr>
            <a:xfrm>
              <a:off x="4826592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iSHEJI-50-30">
              <a:extLst>
                <a:ext uri="{FF2B5EF4-FFF2-40B4-BE49-F238E27FC236}">
                  <a16:creationId xmlns:a16="http://schemas.microsoft.com/office/drawing/2014/main" id="{E6276985-1407-47C4-91EE-B6789CD9EE3B}"/>
                </a:ext>
              </a:extLst>
            </p:cNvPr>
            <p:cNvCxnSpPr>
              <a:cxnSpLocks/>
            </p:cNvCxnSpPr>
            <p:nvPr/>
          </p:nvCxnSpPr>
          <p:spPr>
            <a:xfrm>
              <a:off x="4968781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iSHEJI-50-31">
              <a:extLst>
                <a:ext uri="{FF2B5EF4-FFF2-40B4-BE49-F238E27FC236}">
                  <a16:creationId xmlns:a16="http://schemas.microsoft.com/office/drawing/2014/main" id="{08D7A428-9EF5-B8B1-B75B-D976A8D2C9D7}"/>
                </a:ext>
              </a:extLst>
            </p:cNvPr>
            <p:cNvCxnSpPr/>
            <p:nvPr/>
          </p:nvCxnSpPr>
          <p:spPr>
            <a:xfrm>
              <a:off x="5110969" y="5223260"/>
              <a:ext cx="0" cy="112975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iSHEJI-50-32">
              <a:extLst>
                <a:ext uri="{FF2B5EF4-FFF2-40B4-BE49-F238E27FC236}">
                  <a16:creationId xmlns:a16="http://schemas.microsoft.com/office/drawing/2014/main" id="{ABF28304-6277-4A91-9CE5-E5376780C0B8}"/>
                </a:ext>
              </a:extLst>
            </p:cNvPr>
            <p:cNvSpPr/>
            <p:nvPr/>
          </p:nvSpPr>
          <p:spPr>
            <a:xfrm rot="10800000">
              <a:off x="4352733" y="4969617"/>
              <a:ext cx="101620" cy="876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2" name="iSHEJI-51">
            <a:extLst>
              <a:ext uri="{FF2B5EF4-FFF2-40B4-BE49-F238E27FC236}">
                <a16:creationId xmlns:a16="http://schemas.microsoft.com/office/drawing/2014/main" id="{527E28F1-2E5C-BE28-EC73-F5407D3F51FA}"/>
              </a:ext>
            </a:extLst>
          </p:cNvPr>
          <p:cNvSpPr/>
          <p:nvPr/>
        </p:nvSpPr>
        <p:spPr>
          <a:xfrm flipH="1">
            <a:off x="8921750" y="453820"/>
            <a:ext cx="2791679" cy="57731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iSHEJI-52">
            <a:extLst>
              <a:ext uri="{FF2B5EF4-FFF2-40B4-BE49-F238E27FC236}">
                <a16:creationId xmlns:a16="http://schemas.microsoft.com/office/drawing/2014/main" id="{F8876652-9DBB-A022-96D2-454712BD27D4}"/>
              </a:ext>
            </a:extLst>
          </p:cNvPr>
          <p:cNvSpPr/>
          <p:nvPr/>
        </p:nvSpPr>
        <p:spPr>
          <a:xfrm>
            <a:off x="1026138" y="1703467"/>
            <a:ext cx="3454728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000" dirty="0">
                <a:solidFill>
                  <a:schemeClr val="accent1">
                    <a:lumMod val="50000"/>
                    <a:alpha val="4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Part</a:t>
            </a:r>
            <a:r>
              <a:rPr lang="zh-CN" altLang="en-US" sz="4000" dirty="0">
                <a:solidFill>
                  <a:schemeClr val="accent1">
                    <a:lumMod val="50000"/>
                    <a:alpha val="4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 </a:t>
            </a:r>
            <a:r>
              <a:rPr lang="en-US" altLang="zh-CN" sz="4000" dirty="0">
                <a:solidFill>
                  <a:schemeClr val="accent1">
                    <a:lumMod val="50000"/>
                    <a:alpha val="4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three</a:t>
            </a:r>
            <a:endParaRPr lang="zh-CN" altLang="en-US" sz="2800" dirty="0">
              <a:solidFill>
                <a:schemeClr val="accent1">
                  <a:lumMod val="50000"/>
                  <a:alpha val="40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H" panose="00020600040101010101" pitchFamily="18" charset="-122"/>
            </a:endParaRP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8A1F9091-9966-1B4B-172D-AAF0890FA02E}"/>
              </a:ext>
            </a:extLst>
          </p:cNvPr>
          <p:cNvSpPr/>
          <p:nvPr/>
        </p:nvSpPr>
        <p:spPr>
          <a:xfrm>
            <a:off x="327294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iSHEJI-5">
            <a:extLst>
              <a:ext uri="{FF2B5EF4-FFF2-40B4-BE49-F238E27FC236}">
                <a16:creationId xmlns:a16="http://schemas.microsoft.com/office/drawing/2014/main" id="{9F83FF5B-DCB0-019E-8137-4C5D38556F87}"/>
              </a:ext>
            </a:extLst>
          </p:cNvPr>
          <p:cNvSpPr/>
          <p:nvPr/>
        </p:nvSpPr>
        <p:spPr>
          <a:xfrm>
            <a:off x="630570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iSHEJI-6">
            <a:extLst>
              <a:ext uri="{FF2B5EF4-FFF2-40B4-BE49-F238E27FC236}">
                <a16:creationId xmlns:a16="http://schemas.microsoft.com/office/drawing/2014/main" id="{71635E7D-6AAF-9594-A290-F4952BC3B6E7}"/>
              </a:ext>
            </a:extLst>
          </p:cNvPr>
          <p:cNvSpPr/>
          <p:nvPr/>
        </p:nvSpPr>
        <p:spPr>
          <a:xfrm>
            <a:off x="933846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iSHEJI-7">
            <a:extLst>
              <a:ext uri="{FF2B5EF4-FFF2-40B4-BE49-F238E27FC236}">
                <a16:creationId xmlns:a16="http://schemas.microsoft.com/office/drawing/2014/main" id="{99B973A3-1122-89B7-1CE8-A0E26D417054}"/>
              </a:ext>
            </a:extLst>
          </p:cNvPr>
          <p:cNvSpPr/>
          <p:nvPr/>
        </p:nvSpPr>
        <p:spPr>
          <a:xfrm>
            <a:off x="1237122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iSHEJI-8">
            <a:extLst>
              <a:ext uri="{FF2B5EF4-FFF2-40B4-BE49-F238E27FC236}">
                <a16:creationId xmlns:a16="http://schemas.microsoft.com/office/drawing/2014/main" id="{2F32D120-A858-CC26-3399-9D703C40ED28}"/>
              </a:ext>
            </a:extLst>
          </p:cNvPr>
          <p:cNvSpPr/>
          <p:nvPr/>
        </p:nvSpPr>
        <p:spPr>
          <a:xfrm>
            <a:off x="1540398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iSHEJI-9">
            <a:extLst>
              <a:ext uri="{FF2B5EF4-FFF2-40B4-BE49-F238E27FC236}">
                <a16:creationId xmlns:a16="http://schemas.microsoft.com/office/drawing/2014/main" id="{EB912901-8CBA-DBBE-73AC-30963EB50868}"/>
              </a:ext>
            </a:extLst>
          </p:cNvPr>
          <p:cNvSpPr/>
          <p:nvPr/>
        </p:nvSpPr>
        <p:spPr>
          <a:xfrm>
            <a:off x="1843674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iSHEJI-10">
            <a:extLst>
              <a:ext uri="{FF2B5EF4-FFF2-40B4-BE49-F238E27FC236}">
                <a16:creationId xmlns:a16="http://schemas.microsoft.com/office/drawing/2014/main" id="{09C04AB3-DA1D-13AE-CC37-110F47BE5B97}"/>
              </a:ext>
            </a:extLst>
          </p:cNvPr>
          <p:cNvSpPr/>
          <p:nvPr/>
        </p:nvSpPr>
        <p:spPr>
          <a:xfrm>
            <a:off x="2146950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iSHEJI-11">
            <a:extLst>
              <a:ext uri="{FF2B5EF4-FFF2-40B4-BE49-F238E27FC236}">
                <a16:creationId xmlns:a16="http://schemas.microsoft.com/office/drawing/2014/main" id="{2B5B7BB4-A45F-D5A5-4DF0-F62D022B884A}"/>
              </a:ext>
            </a:extLst>
          </p:cNvPr>
          <p:cNvSpPr/>
          <p:nvPr/>
        </p:nvSpPr>
        <p:spPr>
          <a:xfrm>
            <a:off x="2450226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iSHEJI-12">
            <a:extLst>
              <a:ext uri="{FF2B5EF4-FFF2-40B4-BE49-F238E27FC236}">
                <a16:creationId xmlns:a16="http://schemas.microsoft.com/office/drawing/2014/main" id="{8541E81D-DD2C-5C0C-162E-29B8FB4B5076}"/>
              </a:ext>
            </a:extLst>
          </p:cNvPr>
          <p:cNvSpPr/>
          <p:nvPr/>
        </p:nvSpPr>
        <p:spPr>
          <a:xfrm>
            <a:off x="2753502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iSHEJI-13">
            <a:extLst>
              <a:ext uri="{FF2B5EF4-FFF2-40B4-BE49-F238E27FC236}">
                <a16:creationId xmlns:a16="http://schemas.microsoft.com/office/drawing/2014/main" id="{A9F3A6AE-517C-B976-C525-65B1B0403C61}"/>
              </a:ext>
            </a:extLst>
          </p:cNvPr>
          <p:cNvSpPr/>
          <p:nvPr/>
        </p:nvSpPr>
        <p:spPr>
          <a:xfrm>
            <a:off x="3056778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iSHEJI-14">
            <a:extLst>
              <a:ext uri="{FF2B5EF4-FFF2-40B4-BE49-F238E27FC236}">
                <a16:creationId xmlns:a16="http://schemas.microsoft.com/office/drawing/2014/main" id="{8E06284D-D47F-67CA-0C54-67745337B7C8}"/>
              </a:ext>
            </a:extLst>
          </p:cNvPr>
          <p:cNvSpPr/>
          <p:nvPr/>
        </p:nvSpPr>
        <p:spPr>
          <a:xfrm>
            <a:off x="3360054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iSHEJI-15">
            <a:extLst>
              <a:ext uri="{FF2B5EF4-FFF2-40B4-BE49-F238E27FC236}">
                <a16:creationId xmlns:a16="http://schemas.microsoft.com/office/drawing/2014/main" id="{6B8AAC0E-2547-B035-20A5-4E5ADD0F1CBD}"/>
              </a:ext>
            </a:extLst>
          </p:cNvPr>
          <p:cNvSpPr/>
          <p:nvPr/>
        </p:nvSpPr>
        <p:spPr>
          <a:xfrm>
            <a:off x="3663330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iSHEJI-16">
            <a:extLst>
              <a:ext uri="{FF2B5EF4-FFF2-40B4-BE49-F238E27FC236}">
                <a16:creationId xmlns:a16="http://schemas.microsoft.com/office/drawing/2014/main" id="{590A2977-1999-4475-8431-542EAEEA1572}"/>
              </a:ext>
            </a:extLst>
          </p:cNvPr>
          <p:cNvSpPr/>
          <p:nvPr/>
        </p:nvSpPr>
        <p:spPr>
          <a:xfrm>
            <a:off x="3966606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iSHEJI-17">
            <a:extLst>
              <a:ext uri="{FF2B5EF4-FFF2-40B4-BE49-F238E27FC236}">
                <a16:creationId xmlns:a16="http://schemas.microsoft.com/office/drawing/2014/main" id="{54D9F3CB-1C49-0811-0E1A-D7A8C1EC454E}"/>
              </a:ext>
            </a:extLst>
          </p:cNvPr>
          <p:cNvSpPr/>
          <p:nvPr/>
        </p:nvSpPr>
        <p:spPr>
          <a:xfrm>
            <a:off x="4269882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iSHEJI-18">
            <a:extLst>
              <a:ext uri="{FF2B5EF4-FFF2-40B4-BE49-F238E27FC236}">
                <a16:creationId xmlns:a16="http://schemas.microsoft.com/office/drawing/2014/main" id="{08D4D1B9-2B4C-DDD5-3068-66E65FC49822}"/>
              </a:ext>
            </a:extLst>
          </p:cNvPr>
          <p:cNvSpPr/>
          <p:nvPr/>
        </p:nvSpPr>
        <p:spPr>
          <a:xfrm>
            <a:off x="4573158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iSHEJI-19">
            <a:extLst>
              <a:ext uri="{FF2B5EF4-FFF2-40B4-BE49-F238E27FC236}">
                <a16:creationId xmlns:a16="http://schemas.microsoft.com/office/drawing/2014/main" id="{EAD56372-03CB-935C-E444-A1AD18BB231B}"/>
              </a:ext>
            </a:extLst>
          </p:cNvPr>
          <p:cNvSpPr/>
          <p:nvPr/>
        </p:nvSpPr>
        <p:spPr>
          <a:xfrm>
            <a:off x="4876434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iSHEJI-20">
            <a:extLst>
              <a:ext uri="{FF2B5EF4-FFF2-40B4-BE49-F238E27FC236}">
                <a16:creationId xmlns:a16="http://schemas.microsoft.com/office/drawing/2014/main" id="{AE9AD331-1ED9-81EC-33AA-E52D90889820}"/>
              </a:ext>
            </a:extLst>
          </p:cNvPr>
          <p:cNvSpPr/>
          <p:nvPr/>
        </p:nvSpPr>
        <p:spPr>
          <a:xfrm>
            <a:off x="5179710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iSHEJI-21">
            <a:extLst>
              <a:ext uri="{FF2B5EF4-FFF2-40B4-BE49-F238E27FC236}">
                <a16:creationId xmlns:a16="http://schemas.microsoft.com/office/drawing/2014/main" id="{44440804-E1FF-2152-C50C-5D74A79C5C08}"/>
              </a:ext>
            </a:extLst>
          </p:cNvPr>
          <p:cNvSpPr/>
          <p:nvPr/>
        </p:nvSpPr>
        <p:spPr>
          <a:xfrm>
            <a:off x="5482986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iSHEJI-22">
            <a:extLst>
              <a:ext uri="{FF2B5EF4-FFF2-40B4-BE49-F238E27FC236}">
                <a16:creationId xmlns:a16="http://schemas.microsoft.com/office/drawing/2014/main" id="{2DA661DF-0898-93A3-07BB-F61022BBB284}"/>
              </a:ext>
            </a:extLst>
          </p:cNvPr>
          <p:cNvSpPr/>
          <p:nvPr/>
        </p:nvSpPr>
        <p:spPr>
          <a:xfrm>
            <a:off x="5786262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iSHEJI-23">
            <a:extLst>
              <a:ext uri="{FF2B5EF4-FFF2-40B4-BE49-F238E27FC236}">
                <a16:creationId xmlns:a16="http://schemas.microsoft.com/office/drawing/2014/main" id="{E2E4D66A-E5B6-259E-964B-DD338FC1DF77}"/>
              </a:ext>
            </a:extLst>
          </p:cNvPr>
          <p:cNvSpPr/>
          <p:nvPr/>
        </p:nvSpPr>
        <p:spPr>
          <a:xfrm>
            <a:off x="6089538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6" name="iSHEJI-24">
            <a:extLst>
              <a:ext uri="{FF2B5EF4-FFF2-40B4-BE49-F238E27FC236}">
                <a16:creationId xmlns:a16="http://schemas.microsoft.com/office/drawing/2014/main" id="{368C12BC-FB10-5352-9778-D707F2D44A33}"/>
              </a:ext>
            </a:extLst>
          </p:cNvPr>
          <p:cNvSpPr/>
          <p:nvPr/>
        </p:nvSpPr>
        <p:spPr>
          <a:xfrm>
            <a:off x="6392814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8" name="iSHEJI-25">
            <a:extLst>
              <a:ext uri="{FF2B5EF4-FFF2-40B4-BE49-F238E27FC236}">
                <a16:creationId xmlns:a16="http://schemas.microsoft.com/office/drawing/2014/main" id="{99258F92-4BD1-05FA-53F5-63E25F5096A7}"/>
              </a:ext>
            </a:extLst>
          </p:cNvPr>
          <p:cNvSpPr/>
          <p:nvPr/>
        </p:nvSpPr>
        <p:spPr>
          <a:xfrm>
            <a:off x="6696090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0" name="iSHEJI-26">
            <a:extLst>
              <a:ext uri="{FF2B5EF4-FFF2-40B4-BE49-F238E27FC236}">
                <a16:creationId xmlns:a16="http://schemas.microsoft.com/office/drawing/2014/main" id="{8F9826F4-BA02-3BC7-A41A-AC67D4C2898F}"/>
              </a:ext>
            </a:extLst>
          </p:cNvPr>
          <p:cNvSpPr/>
          <p:nvPr/>
        </p:nvSpPr>
        <p:spPr>
          <a:xfrm>
            <a:off x="6999366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" name="iSHEJI-27">
            <a:extLst>
              <a:ext uri="{FF2B5EF4-FFF2-40B4-BE49-F238E27FC236}">
                <a16:creationId xmlns:a16="http://schemas.microsoft.com/office/drawing/2014/main" id="{080900C5-13C8-D2D3-0B3C-4F40600BEF1F}"/>
              </a:ext>
            </a:extLst>
          </p:cNvPr>
          <p:cNvSpPr/>
          <p:nvPr/>
        </p:nvSpPr>
        <p:spPr>
          <a:xfrm>
            <a:off x="7302642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iSHEJI-28">
            <a:extLst>
              <a:ext uri="{FF2B5EF4-FFF2-40B4-BE49-F238E27FC236}">
                <a16:creationId xmlns:a16="http://schemas.microsoft.com/office/drawing/2014/main" id="{D426D221-D516-BF77-12B6-96264A8CF229}"/>
              </a:ext>
            </a:extLst>
          </p:cNvPr>
          <p:cNvSpPr/>
          <p:nvPr/>
        </p:nvSpPr>
        <p:spPr>
          <a:xfrm>
            <a:off x="7605918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7" name="iSHEJI-29">
            <a:extLst>
              <a:ext uri="{FF2B5EF4-FFF2-40B4-BE49-F238E27FC236}">
                <a16:creationId xmlns:a16="http://schemas.microsoft.com/office/drawing/2014/main" id="{8EA5C532-C8A3-6F35-2EA8-E268FA6CDF92}"/>
              </a:ext>
            </a:extLst>
          </p:cNvPr>
          <p:cNvSpPr/>
          <p:nvPr/>
        </p:nvSpPr>
        <p:spPr>
          <a:xfrm>
            <a:off x="7909194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355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ABAD08BB-D0A0-631D-43DA-C3CBEF862FE1}"/>
              </a:ext>
            </a:extLst>
          </p:cNvPr>
          <p:cNvSpPr/>
          <p:nvPr/>
        </p:nvSpPr>
        <p:spPr>
          <a:xfrm>
            <a:off x="921658" y="537031"/>
            <a:ext cx="10348685" cy="841828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976249B0-3E2D-3EE5-F68D-F0550845A6E3}"/>
              </a:ext>
            </a:extLst>
          </p:cNvPr>
          <p:cNvSpPr/>
          <p:nvPr/>
        </p:nvSpPr>
        <p:spPr>
          <a:xfrm rot="16200000" flipH="1">
            <a:off x="10974275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SHEJI-3">
            <a:extLst>
              <a:ext uri="{FF2B5EF4-FFF2-40B4-BE49-F238E27FC236}">
                <a16:creationId xmlns:a16="http://schemas.microsoft.com/office/drawing/2014/main" id="{CA5CD60D-3482-6163-0A4F-883BD3ACDDFD}"/>
              </a:ext>
            </a:extLst>
          </p:cNvPr>
          <p:cNvSpPr/>
          <p:nvPr/>
        </p:nvSpPr>
        <p:spPr>
          <a:xfrm rot="5400000">
            <a:off x="109083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E97E1798-45DF-6EC1-705E-E46FFD36D4DD}"/>
              </a:ext>
            </a:extLst>
          </p:cNvPr>
          <p:cNvSpPr txBox="1"/>
          <p:nvPr/>
        </p:nvSpPr>
        <p:spPr>
          <a:xfrm>
            <a:off x="3525647" y="619391"/>
            <a:ext cx="5140706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4400" dirty="0"/>
              <a:t>工作不足之处</a:t>
            </a: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E7078706-C5E2-F7FA-A884-3D1ED24BE859}"/>
              </a:ext>
            </a:extLst>
          </p:cNvPr>
          <p:cNvSpPr/>
          <p:nvPr/>
        </p:nvSpPr>
        <p:spPr>
          <a:xfrm flipH="1">
            <a:off x="8162598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iSHEJI-6">
            <a:extLst>
              <a:ext uri="{FF2B5EF4-FFF2-40B4-BE49-F238E27FC236}">
                <a16:creationId xmlns:a16="http://schemas.microsoft.com/office/drawing/2014/main" id="{96118E2D-CBF9-52C9-437F-05479C6B8528}"/>
              </a:ext>
            </a:extLst>
          </p:cNvPr>
          <p:cNvCxnSpPr>
            <a:cxnSpLocks/>
          </p:cNvCxnSpPr>
          <p:nvPr/>
        </p:nvCxnSpPr>
        <p:spPr>
          <a:xfrm flipH="1">
            <a:off x="8485873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HEJI-7">
            <a:extLst>
              <a:ext uri="{FF2B5EF4-FFF2-40B4-BE49-F238E27FC236}">
                <a16:creationId xmlns:a16="http://schemas.microsoft.com/office/drawing/2014/main" id="{B72E0437-B01B-2BE1-1CFB-435EB74001BA}"/>
              </a:ext>
            </a:extLst>
          </p:cNvPr>
          <p:cNvSpPr/>
          <p:nvPr/>
        </p:nvSpPr>
        <p:spPr>
          <a:xfrm flipH="1">
            <a:off x="7804806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B72C8524-7195-6584-BD93-B0DD98F98A50}"/>
              </a:ext>
            </a:extLst>
          </p:cNvPr>
          <p:cNvSpPr/>
          <p:nvPr/>
        </p:nvSpPr>
        <p:spPr>
          <a:xfrm>
            <a:off x="3832845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iSHEJI-9">
            <a:extLst>
              <a:ext uri="{FF2B5EF4-FFF2-40B4-BE49-F238E27FC236}">
                <a16:creationId xmlns:a16="http://schemas.microsoft.com/office/drawing/2014/main" id="{B4850D82-4DA0-334A-80E3-2950D74D9325}"/>
              </a:ext>
            </a:extLst>
          </p:cNvPr>
          <p:cNvCxnSpPr>
            <a:cxnSpLocks/>
          </p:cNvCxnSpPr>
          <p:nvPr/>
        </p:nvCxnSpPr>
        <p:spPr>
          <a:xfrm>
            <a:off x="2146498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SHEJI-10">
            <a:extLst>
              <a:ext uri="{FF2B5EF4-FFF2-40B4-BE49-F238E27FC236}">
                <a16:creationId xmlns:a16="http://schemas.microsoft.com/office/drawing/2014/main" id="{EB62E42C-2A6B-CC1D-E361-BC29406FB706}"/>
              </a:ext>
            </a:extLst>
          </p:cNvPr>
          <p:cNvSpPr/>
          <p:nvPr/>
        </p:nvSpPr>
        <p:spPr>
          <a:xfrm>
            <a:off x="4156119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iSHEJI-11">
            <a:extLst>
              <a:ext uri="{FF2B5EF4-FFF2-40B4-BE49-F238E27FC236}">
                <a16:creationId xmlns:a16="http://schemas.microsoft.com/office/drawing/2014/main" id="{26DC9390-076B-6DFC-AB4D-AB9340373263}"/>
              </a:ext>
            </a:extLst>
          </p:cNvPr>
          <p:cNvSpPr/>
          <p:nvPr/>
        </p:nvSpPr>
        <p:spPr>
          <a:xfrm>
            <a:off x="-70573" y="6534150"/>
            <a:ext cx="12333146" cy="432707"/>
          </a:xfrm>
          <a:prstGeom prst="trapezoid">
            <a:avLst>
              <a:gd name="adj" fmla="val 81757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5400000" scaled="1"/>
            <a:tileRect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iSHEJI-12">
            <a:extLst>
              <a:ext uri="{FF2B5EF4-FFF2-40B4-BE49-F238E27FC236}">
                <a16:creationId xmlns:a16="http://schemas.microsoft.com/office/drawing/2014/main" id="{738C50CE-E85E-F410-66B5-2539E6684790}"/>
              </a:ext>
            </a:extLst>
          </p:cNvPr>
          <p:cNvSpPr/>
          <p:nvPr/>
        </p:nvSpPr>
        <p:spPr>
          <a:xfrm>
            <a:off x="997064" y="2419866"/>
            <a:ext cx="211530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9600" dirty="0"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6000">
                      <a:schemeClr val="accent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  <a:sym typeface="字魂105号-简雅黑" panose="00000500000000000000" pitchFamily="2" charset="-122"/>
              </a:rPr>
              <a:t>01</a:t>
            </a:r>
            <a:endParaRPr lang="zh-CN" altLang="en-US" sz="9600" dirty="0"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  <a:gs pos="6000">
                    <a:schemeClr val="accent1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5" name="iSHEJI-13">
            <a:extLst>
              <a:ext uri="{FF2B5EF4-FFF2-40B4-BE49-F238E27FC236}">
                <a16:creationId xmlns:a16="http://schemas.microsoft.com/office/drawing/2014/main" id="{4DD45FA6-0E05-43C4-1BA4-03C4466C75B6}"/>
              </a:ext>
            </a:extLst>
          </p:cNvPr>
          <p:cNvSpPr/>
          <p:nvPr/>
        </p:nvSpPr>
        <p:spPr>
          <a:xfrm>
            <a:off x="5038348" y="2419866"/>
            <a:ext cx="211530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9600" dirty="0"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6000">
                      <a:schemeClr val="accent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  <a:sym typeface="字魂105号-简雅黑" panose="00000500000000000000" pitchFamily="2" charset="-122"/>
              </a:rPr>
              <a:t>02</a:t>
            </a:r>
            <a:endParaRPr lang="zh-CN" altLang="en-US" sz="9600" dirty="0"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  <a:gs pos="6000">
                    <a:schemeClr val="accent1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7" name="iSHEJI-14">
            <a:extLst>
              <a:ext uri="{FF2B5EF4-FFF2-40B4-BE49-F238E27FC236}">
                <a16:creationId xmlns:a16="http://schemas.microsoft.com/office/drawing/2014/main" id="{DE4AF0D4-F95E-846C-6F2E-BF1B36754F08}"/>
              </a:ext>
            </a:extLst>
          </p:cNvPr>
          <p:cNvSpPr/>
          <p:nvPr/>
        </p:nvSpPr>
        <p:spPr>
          <a:xfrm>
            <a:off x="9079632" y="2419866"/>
            <a:ext cx="211530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9600" dirty="0"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6000">
                      <a:schemeClr val="accent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  <a:sym typeface="字魂105号-简雅黑" panose="00000500000000000000" pitchFamily="2" charset="-122"/>
              </a:rPr>
              <a:t>03</a:t>
            </a:r>
            <a:endParaRPr lang="zh-CN" altLang="en-US" sz="9600" dirty="0">
              <a:gradFill flip="none" rotWithShape="1">
                <a:gsLst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  <a:gs pos="6000">
                    <a:schemeClr val="accent1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OPPOSans B" panose="00020600040101010101" pitchFamily="18" charset="-122"/>
              <a:sym typeface="字魂105号-简雅黑" panose="00000500000000000000" pitchFamily="2" charset="-122"/>
            </a:endParaRPr>
          </a:p>
        </p:txBody>
      </p:sp>
      <p:sp>
        <p:nvSpPr>
          <p:cNvPr id="9" name="iSHEJI-15">
            <a:extLst>
              <a:ext uri="{FF2B5EF4-FFF2-40B4-BE49-F238E27FC236}">
                <a16:creationId xmlns:a16="http://schemas.microsoft.com/office/drawing/2014/main" id="{B3DF8C76-52E9-A640-CEF4-8FA6A6FD31EC}"/>
              </a:ext>
            </a:extLst>
          </p:cNvPr>
          <p:cNvSpPr/>
          <p:nvPr/>
        </p:nvSpPr>
        <p:spPr>
          <a:xfrm>
            <a:off x="826521" y="3675063"/>
            <a:ext cx="243953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内容智能流转</a:t>
            </a:r>
          </a:p>
        </p:txBody>
      </p:sp>
      <p:sp>
        <p:nvSpPr>
          <p:cNvPr id="11" name="iSHEJI-16">
            <a:extLst>
              <a:ext uri="{FF2B5EF4-FFF2-40B4-BE49-F238E27FC236}">
                <a16:creationId xmlns:a16="http://schemas.microsoft.com/office/drawing/2014/main" id="{8EFC43A9-8C17-FAB5-3205-C002ED73FE60}"/>
              </a:ext>
            </a:extLst>
          </p:cNvPr>
          <p:cNvSpPr/>
          <p:nvPr/>
        </p:nvSpPr>
        <p:spPr>
          <a:xfrm flipH="1">
            <a:off x="826521" y="4319795"/>
            <a:ext cx="2439533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通过海报、文章、视音频、直播等形式创造优质内容，经由内容智能中台分发到各个渠道</a:t>
            </a:r>
          </a:p>
        </p:txBody>
      </p:sp>
      <p:sp>
        <p:nvSpPr>
          <p:cNvPr id="16" name="iSHEJI-17">
            <a:extLst>
              <a:ext uri="{FF2B5EF4-FFF2-40B4-BE49-F238E27FC236}">
                <a16:creationId xmlns:a16="http://schemas.microsoft.com/office/drawing/2014/main" id="{60840957-2D36-1E18-1295-6F4526E70707}"/>
              </a:ext>
            </a:extLst>
          </p:cNvPr>
          <p:cNvSpPr/>
          <p:nvPr/>
        </p:nvSpPr>
        <p:spPr>
          <a:xfrm>
            <a:off x="8924358" y="3675063"/>
            <a:ext cx="243953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数字资产管理</a:t>
            </a:r>
          </a:p>
        </p:txBody>
      </p:sp>
      <p:sp>
        <p:nvSpPr>
          <p:cNvPr id="20" name="iSHEJI-18">
            <a:extLst>
              <a:ext uri="{FF2B5EF4-FFF2-40B4-BE49-F238E27FC236}">
                <a16:creationId xmlns:a16="http://schemas.microsoft.com/office/drawing/2014/main" id="{15750934-BB2B-4A12-29D9-42F7AC6470BC}"/>
              </a:ext>
            </a:extLst>
          </p:cNvPr>
          <p:cNvSpPr/>
          <p:nvPr/>
        </p:nvSpPr>
        <p:spPr>
          <a:xfrm flipH="1">
            <a:off x="8924358" y="4319795"/>
            <a:ext cx="2439533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提供标准化产品及服务</a:t>
            </a:r>
            <a:endParaRPr lang="en-US" altLang="zh-CN" sz="140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24" name="iSHEJI-19">
            <a:extLst>
              <a:ext uri="{FF2B5EF4-FFF2-40B4-BE49-F238E27FC236}">
                <a16:creationId xmlns:a16="http://schemas.microsoft.com/office/drawing/2014/main" id="{35A73531-B063-328A-213C-3BFC2B7B2301}"/>
              </a:ext>
            </a:extLst>
          </p:cNvPr>
          <p:cNvSpPr/>
          <p:nvPr/>
        </p:nvSpPr>
        <p:spPr>
          <a:xfrm>
            <a:off x="4885758" y="3675063"/>
            <a:ext cx="243953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品牌塑造传播</a:t>
            </a:r>
          </a:p>
        </p:txBody>
      </p:sp>
      <p:sp>
        <p:nvSpPr>
          <p:cNvPr id="29" name="iSHEJI-20">
            <a:extLst>
              <a:ext uri="{FF2B5EF4-FFF2-40B4-BE49-F238E27FC236}">
                <a16:creationId xmlns:a16="http://schemas.microsoft.com/office/drawing/2014/main" id="{DFFE8B9D-7020-7FC5-14EE-A489A697D9B9}"/>
              </a:ext>
            </a:extLst>
          </p:cNvPr>
          <p:cNvSpPr/>
          <p:nvPr/>
        </p:nvSpPr>
        <p:spPr>
          <a:xfrm flipH="1">
            <a:off x="4885758" y="4319795"/>
            <a:ext cx="2439533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cxnSp>
        <p:nvCxnSpPr>
          <p:cNvPr id="32" name="iSHEJI-21">
            <a:extLst>
              <a:ext uri="{FF2B5EF4-FFF2-40B4-BE49-F238E27FC236}">
                <a16:creationId xmlns:a16="http://schemas.microsoft.com/office/drawing/2014/main" id="{09D24E18-6A4C-0645-EAFA-B68B8EF71242}"/>
              </a:ext>
            </a:extLst>
          </p:cNvPr>
          <p:cNvCxnSpPr>
            <a:cxnSpLocks/>
          </p:cNvCxnSpPr>
          <p:nvPr/>
        </p:nvCxnSpPr>
        <p:spPr>
          <a:xfrm>
            <a:off x="3713393" y="1480457"/>
            <a:ext cx="725025" cy="4383768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35000">
                  <a:schemeClr val="accent1"/>
                </a:gs>
                <a:gs pos="6500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iSHEJI-22">
            <a:extLst>
              <a:ext uri="{FF2B5EF4-FFF2-40B4-BE49-F238E27FC236}">
                <a16:creationId xmlns:a16="http://schemas.microsoft.com/office/drawing/2014/main" id="{82321938-BBD6-B860-4FA8-5F90DB7FACC2}"/>
              </a:ext>
            </a:extLst>
          </p:cNvPr>
          <p:cNvCxnSpPr>
            <a:cxnSpLocks/>
          </p:cNvCxnSpPr>
          <p:nvPr/>
        </p:nvCxnSpPr>
        <p:spPr>
          <a:xfrm flipH="1">
            <a:off x="7762312" y="1480457"/>
            <a:ext cx="725025" cy="4383768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35000">
                  <a:schemeClr val="accent1"/>
                </a:gs>
                <a:gs pos="6500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iSHEJI-23">
            <a:extLst>
              <a:ext uri="{FF2B5EF4-FFF2-40B4-BE49-F238E27FC236}">
                <a16:creationId xmlns:a16="http://schemas.microsoft.com/office/drawing/2014/main" id="{7CA87D89-2E9D-4245-2C76-7CB0E6D346D2}"/>
              </a:ext>
            </a:extLst>
          </p:cNvPr>
          <p:cNvSpPr/>
          <p:nvPr/>
        </p:nvSpPr>
        <p:spPr>
          <a:xfrm>
            <a:off x="1871719" y="4159235"/>
            <a:ext cx="34913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iSHEJI-24">
            <a:extLst>
              <a:ext uri="{FF2B5EF4-FFF2-40B4-BE49-F238E27FC236}">
                <a16:creationId xmlns:a16="http://schemas.microsoft.com/office/drawing/2014/main" id="{FFA5E60E-81BB-C327-0D64-DEAB7E83E475}"/>
              </a:ext>
            </a:extLst>
          </p:cNvPr>
          <p:cNvSpPr/>
          <p:nvPr/>
        </p:nvSpPr>
        <p:spPr>
          <a:xfrm>
            <a:off x="5921432" y="4159235"/>
            <a:ext cx="34913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iSHEJI-25">
            <a:extLst>
              <a:ext uri="{FF2B5EF4-FFF2-40B4-BE49-F238E27FC236}">
                <a16:creationId xmlns:a16="http://schemas.microsoft.com/office/drawing/2014/main" id="{BCD36717-6FDB-E92E-B6EE-1C0B1C5DDC66}"/>
              </a:ext>
            </a:extLst>
          </p:cNvPr>
          <p:cNvSpPr/>
          <p:nvPr/>
        </p:nvSpPr>
        <p:spPr>
          <a:xfrm>
            <a:off x="9969556" y="4159235"/>
            <a:ext cx="34913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iSHEJI-26">
            <a:extLst>
              <a:ext uri="{FF2B5EF4-FFF2-40B4-BE49-F238E27FC236}">
                <a16:creationId xmlns:a16="http://schemas.microsoft.com/office/drawing/2014/main" id="{21921D74-AE47-103F-C5FC-ECB9F792082B}"/>
              </a:ext>
            </a:extLst>
          </p:cNvPr>
          <p:cNvSpPr/>
          <p:nvPr/>
        </p:nvSpPr>
        <p:spPr>
          <a:xfrm>
            <a:off x="2607330" y="2403214"/>
            <a:ext cx="474632" cy="46476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1" name="iSHEJI-27">
            <a:extLst>
              <a:ext uri="{FF2B5EF4-FFF2-40B4-BE49-F238E27FC236}">
                <a16:creationId xmlns:a16="http://schemas.microsoft.com/office/drawing/2014/main" id="{5C51DD3E-12B6-2511-3FAE-C818A49B1960}"/>
              </a:ext>
            </a:extLst>
          </p:cNvPr>
          <p:cNvSpPr/>
          <p:nvPr/>
        </p:nvSpPr>
        <p:spPr>
          <a:xfrm>
            <a:off x="2981971" y="2290022"/>
            <a:ext cx="282988" cy="27710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4" name="iSHEJI-28">
            <a:extLst>
              <a:ext uri="{FF2B5EF4-FFF2-40B4-BE49-F238E27FC236}">
                <a16:creationId xmlns:a16="http://schemas.microsoft.com/office/drawing/2014/main" id="{393C1917-2E1D-6D2E-8D82-D94497C9F97A}"/>
              </a:ext>
            </a:extLst>
          </p:cNvPr>
          <p:cNvSpPr/>
          <p:nvPr/>
        </p:nvSpPr>
        <p:spPr>
          <a:xfrm>
            <a:off x="6874530" y="2403214"/>
            <a:ext cx="474632" cy="46476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5" name="iSHEJI-29">
            <a:extLst>
              <a:ext uri="{FF2B5EF4-FFF2-40B4-BE49-F238E27FC236}">
                <a16:creationId xmlns:a16="http://schemas.microsoft.com/office/drawing/2014/main" id="{F29DF6F6-9DF2-0D2F-10D9-EAE1CAA17AE8}"/>
              </a:ext>
            </a:extLst>
          </p:cNvPr>
          <p:cNvSpPr/>
          <p:nvPr/>
        </p:nvSpPr>
        <p:spPr>
          <a:xfrm>
            <a:off x="7249171" y="2290022"/>
            <a:ext cx="282988" cy="27710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7" name="iSHEJI-30">
            <a:extLst>
              <a:ext uri="{FF2B5EF4-FFF2-40B4-BE49-F238E27FC236}">
                <a16:creationId xmlns:a16="http://schemas.microsoft.com/office/drawing/2014/main" id="{2E89C017-73CA-E2E1-0D00-48F7E0815249}"/>
              </a:ext>
            </a:extLst>
          </p:cNvPr>
          <p:cNvSpPr/>
          <p:nvPr/>
        </p:nvSpPr>
        <p:spPr>
          <a:xfrm>
            <a:off x="10909502" y="2403214"/>
            <a:ext cx="474632" cy="46476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8" name="iSHEJI-31">
            <a:extLst>
              <a:ext uri="{FF2B5EF4-FFF2-40B4-BE49-F238E27FC236}">
                <a16:creationId xmlns:a16="http://schemas.microsoft.com/office/drawing/2014/main" id="{B72CEE43-570A-77D1-033F-EA2CA98DB83F}"/>
              </a:ext>
            </a:extLst>
          </p:cNvPr>
          <p:cNvSpPr/>
          <p:nvPr/>
        </p:nvSpPr>
        <p:spPr>
          <a:xfrm>
            <a:off x="11284143" y="2290022"/>
            <a:ext cx="282988" cy="27710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0707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ABAD08BB-D0A0-631D-43DA-C3CBEF862FE1}"/>
              </a:ext>
            </a:extLst>
          </p:cNvPr>
          <p:cNvSpPr/>
          <p:nvPr/>
        </p:nvSpPr>
        <p:spPr>
          <a:xfrm>
            <a:off x="921658" y="537031"/>
            <a:ext cx="10348685" cy="841828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976249B0-3E2D-3EE5-F68D-F0550845A6E3}"/>
              </a:ext>
            </a:extLst>
          </p:cNvPr>
          <p:cNvSpPr/>
          <p:nvPr/>
        </p:nvSpPr>
        <p:spPr>
          <a:xfrm rot="16200000" flipH="1">
            <a:off x="10974275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SHEJI-3">
            <a:extLst>
              <a:ext uri="{FF2B5EF4-FFF2-40B4-BE49-F238E27FC236}">
                <a16:creationId xmlns:a16="http://schemas.microsoft.com/office/drawing/2014/main" id="{CA5CD60D-3482-6163-0A4F-883BD3ACDDFD}"/>
              </a:ext>
            </a:extLst>
          </p:cNvPr>
          <p:cNvSpPr/>
          <p:nvPr/>
        </p:nvSpPr>
        <p:spPr>
          <a:xfrm rot="5400000">
            <a:off x="109083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E97E1798-45DF-6EC1-705E-E46FFD36D4DD}"/>
              </a:ext>
            </a:extLst>
          </p:cNvPr>
          <p:cNvSpPr txBox="1"/>
          <p:nvPr/>
        </p:nvSpPr>
        <p:spPr>
          <a:xfrm>
            <a:off x="3525647" y="619391"/>
            <a:ext cx="5140706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4400" dirty="0"/>
              <a:t>工作不足之处</a:t>
            </a: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E7078706-C5E2-F7FA-A884-3D1ED24BE859}"/>
              </a:ext>
            </a:extLst>
          </p:cNvPr>
          <p:cNvSpPr/>
          <p:nvPr/>
        </p:nvSpPr>
        <p:spPr>
          <a:xfrm flipH="1">
            <a:off x="8162598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iSHEJI-6">
            <a:extLst>
              <a:ext uri="{FF2B5EF4-FFF2-40B4-BE49-F238E27FC236}">
                <a16:creationId xmlns:a16="http://schemas.microsoft.com/office/drawing/2014/main" id="{96118E2D-CBF9-52C9-437F-05479C6B8528}"/>
              </a:ext>
            </a:extLst>
          </p:cNvPr>
          <p:cNvCxnSpPr>
            <a:cxnSpLocks/>
          </p:cNvCxnSpPr>
          <p:nvPr/>
        </p:nvCxnSpPr>
        <p:spPr>
          <a:xfrm flipH="1">
            <a:off x="8485873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HEJI-7">
            <a:extLst>
              <a:ext uri="{FF2B5EF4-FFF2-40B4-BE49-F238E27FC236}">
                <a16:creationId xmlns:a16="http://schemas.microsoft.com/office/drawing/2014/main" id="{B72E0437-B01B-2BE1-1CFB-435EB74001BA}"/>
              </a:ext>
            </a:extLst>
          </p:cNvPr>
          <p:cNvSpPr/>
          <p:nvPr/>
        </p:nvSpPr>
        <p:spPr>
          <a:xfrm flipH="1">
            <a:off x="7804806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B72C8524-7195-6584-BD93-B0DD98F98A50}"/>
              </a:ext>
            </a:extLst>
          </p:cNvPr>
          <p:cNvSpPr/>
          <p:nvPr/>
        </p:nvSpPr>
        <p:spPr>
          <a:xfrm>
            <a:off x="3832845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iSHEJI-9">
            <a:extLst>
              <a:ext uri="{FF2B5EF4-FFF2-40B4-BE49-F238E27FC236}">
                <a16:creationId xmlns:a16="http://schemas.microsoft.com/office/drawing/2014/main" id="{B4850D82-4DA0-334A-80E3-2950D74D9325}"/>
              </a:ext>
            </a:extLst>
          </p:cNvPr>
          <p:cNvCxnSpPr>
            <a:cxnSpLocks/>
          </p:cNvCxnSpPr>
          <p:nvPr/>
        </p:nvCxnSpPr>
        <p:spPr>
          <a:xfrm>
            <a:off x="2146498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SHEJI-10">
            <a:extLst>
              <a:ext uri="{FF2B5EF4-FFF2-40B4-BE49-F238E27FC236}">
                <a16:creationId xmlns:a16="http://schemas.microsoft.com/office/drawing/2014/main" id="{EB62E42C-2A6B-CC1D-E361-BC29406FB706}"/>
              </a:ext>
            </a:extLst>
          </p:cNvPr>
          <p:cNvSpPr/>
          <p:nvPr/>
        </p:nvSpPr>
        <p:spPr>
          <a:xfrm>
            <a:off x="4156119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iSHEJI-11">
            <a:extLst>
              <a:ext uri="{FF2B5EF4-FFF2-40B4-BE49-F238E27FC236}">
                <a16:creationId xmlns:a16="http://schemas.microsoft.com/office/drawing/2014/main" id="{26DC9390-076B-6DFC-AB4D-AB9340373263}"/>
              </a:ext>
            </a:extLst>
          </p:cNvPr>
          <p:cNvSpPr/>
          <p:nvPr/>
        </p:nvSpPr>
        <p:spPr>
          <a:xfrm>
            <a:off x="-70573" y="6534150"/>
            <a:ext cx="12333146" cy="432707"/>
          </a:xfrm>
          <a:prstGeom prst="trapezoid">
            <a:avLst>
              <a:gd name="adj" fmla="val 81757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5400000" scaled="1"/>
            <a:tileRect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iSHEJI-12">
            <a:extLst>
              <a:ext uri="{FF2B5EF4-FFF2-40B4-BE49-F238E27FC236}">
                <a16:creationId xmlns:a16="http://schemas.microsoft.com/office/drawing/2014/main" id="{915AB647-160E-083E-ECAC-FDE722C48B50}"/>
              </a:ext>
            </a:extLst>
          </p:cNvPr>
          <p:cNvSpPr>
            <a:spLocks noChangeShapeType="1"/>
          </p:cNvSpPr>
          <p:nvPr/>
        </p:nvSpPr>
        <p:spPr bwMode="auto">
          <a:xfrm rot="18900000">
            <a:off x="8128946" y="3862245"/>
            <a:ext cx="204796" cy="208588"/>
          </a:xfrm>
          <a:prstGeom prst="line">
            <a:avLst/>
          </a:prstGeom>
          <a:noFill/>
          <a:ln w="349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iSHEJI-13">
            <a:extLst>
              <a:ext uri="{FF2B5EF4-FFF2-40B4-BE49-F238E27FC236}">
                <a16:creationId xmlns:a16="http://schemas.microsoft.com/office/drawing/2014/main" id="{D41DCAA4-39C8-8EF0-B999-06F22FD93015}"/>
              </a:ext>
            </a:extLst>
          </p:cNvPr>
          <p:cNvSpPr>
            <a:spLocks noChangeShapeType="1"/>
          </p:cNvSpPr>
          <p:nvPr/>
        </p:nvSpPr>
        <p:spPr bwMode="auto">
          <a:xfrm rot="18900000">
            <a:off x="6287483" y="3858176"/>
            <a:ext cx="216173" cy="218070"/>
          </a:xfrm>
          <a:prstGeom prst="line">
            <a:avLst/>
          </a:prstGeom>
          <a:noFill/>
          <a:ln w="349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iSHEJI-14">
            <a:extLst>
              <a:ext uri="{FF2B5EF4-FFF2-40B4-BE49-F238E27FC236}">
                <a16:creationId xmlns:a16="http://schemas.microsoft.com/office/drawing/2014/main" id="{C51210DF-2FEE-4F51-7A65-B7BE4FB34514}"/>
              </a:ext>
            </a:extLst>
          </p:cNvPr>
          <p:cNvSpPr>
            <a:spLocks noChangeShapeType="1"/>
          </p:cNvSpPr>
          <p:nvPr/>
        </p:nvSpPr>
        <p:spPr bwMode="auto">
          <a:xfrm rot="18900000">
            <a:off x="4309488" y="3862245"/>
            <a:ext cx="204796" cy="208588"/>
          </a:xfrm>
          <a:prstGeom prst="line">
            <a:avLst/>
          </a:prstGeom>
          <a:noFill/>
          <a:ln w="349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iSHEJI-15">
            <a:extLst>
              <a:ext uri="{FF2B5EF4-FFF2-40B4-BE49-F238E27FC236}">
                <a16:creationId xmlns:a16="http://schemas.microsoft.com/office/drawing/2014/main" id="{72EDA593-9F1D-2899-16D8-E0E3AD609A7C}"/>
              </a:ext>
            </a:extLst>
          </p:cNvPr>
          <p:cNvSpPr>
            <a:spLocks noChangeShapeType="1"/>
          </p:cNvSpPr>
          <p:nvPr/>
        </p:nvSpPr>
        <p:spPr bwMode="auto">
          <a:xfrm rot="18900000">
            <a:off x="2473713" y="3859678"/>
            <a:ext cx="210485" cy="212381"/>
          </a:xfrm>
          <a:prstGeom prst="line">
            <a:avLst/>
          </a:prstGeom>
          <a:noFill/>
          <a:ln w="34925" cap="rnd">
            <a:solidFill>
              <a:schemeClr val="bg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iSHEJI-16">
            <a:extLst>
              <a:ext uri="{FF2B5EF4-FFF2-40B4-BE49-F238E27FC236}">
                <a16:creationId xmlns:a16="http://schemas.microsoft.com/office/drawing/2014/main" id="{EC633615-E50E-EFD1-B30C-CB27A35C4E37}"/>
              </a:ext>
            </a:extLst>
          </p:cNvPr>
          <p:cNvSpPr/>
          <p:nvPr/>
        </p:nvSpPr>
        <p:spPr bwMode="auto">
          <a:xfrm rot="18900000">
            <a:off x="573564" y="2673626"/>
            <a:ext cx="2027099" cy="1746452"/>
          </a:xfrm>
          <a:custGeom>
            <a:avLst/>
            <a:gdLst>
              <a:gd name="T0" fmla="*/ 108 w 780"/>
              <a:gd name="T1" fmla="*/ 672 h 672"/>
              <a:gd name="T2" fmla="*/ 108 w 780"/>
              <a:gd name="T3" fmla="*/ 282 h 672"/>
              <a:gd name="T4" fmla="*/ 498 w 780"/>
              <a:gd name="T5" fmla="*/ 282 h 672"/>
              <a:gd name="T6" fmla="*/ 780 w 780"/>
              <a:gd name="T7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0" h="672">
                <a:moveTo>
                  <a:pt x="108" y="672"/>
                </a:moveTo>
                <a:cubicBezTo>
                  <a:pt x="0" y="564"/>
                  <a:pt x="0" y="389"/>
                  <a:pt x="108" y="282"/>
                </a:cubicBezTo>
                <a:cubicBezTo>
                  <a:pt x="216" y="174"/>
                  <a:pt x="391" y="174"/>
                  <a:pt x="498" y="282"/>
                </a:cubicBezTo>
                <a:cubicBezTo>
                  <a:pt x="780" y="0"/>
                  <a:pt x="780" y="0"/>
                  <a:pt x="780" y="0"/>
                </a:cubicBezTo>
              </a:path>
            </a:pathLst>
          </a:custGeom>
          <a:noFill/>
          <a:ln w="34925" cap="rnd"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iSHEJI-17">
            <a:extLst>
              <a:ext uri="{FF2B5EF4-FFF2-40B4-BE49-F238E27FC236}">
                <a16:creationId xmlns:a16="http://schemas.microsoft.com/office/drawing/2014/main" id="{0F424D4E-C348-448F-304E-949735557343}"/>
              </a:ext>
            </a:extLst>
          </p:cNvPr>
          <p:cNvSpPr/>
          <p:nvPr/>
        </p:nvSpPr>
        <p:spPr bwMode="auto">
          <a:xfrm>
            <a:off x="1172450" y="3450758"/>
            <a:ext cx="1027771" cy="1031563"/>
          </a:xfrm>
          <a:custGeom>
            <a:avLst/>
            <a:gdLst>
              <a:gd name="connsiteX0" fmla="*/ 807812 w 1027771"/>
              <a:gd name="connsiteY0" fmla="*/ 221856 h 1031563"/>
              <a:gd name="connsiteX1" fmla="*/ 514835 w 1027771"/>
              <a:gd name="connsiteY1" fmla="*/ 100501 h 1031563"/>
              <a:gd name="connsiteX2" fmla="*/ 100502 w 1027771"/>
              <a:gd name="connsiteY2" fmla="*/ 514833 h 1031563"/>
              <a:gd name="connsiteX3" fmla="*/ 514835 w 1027771"/>
              <a:gd name="connsiteY3" fmla="*/ 929165 h 1031563"/>
              <a:gd name="connsiteX4" fmla="*/ 929168 w 1027771"/>
              <a:gd name="connsiteY4" fmla="*/ 514833 h 1031563"/>
              <a:gd name="connsiteX5" fmla="*/ 807812 w 1027771"/>
              <a:gd name="connsiteY5" fmla="*/ 221856 h 1031563"/>
              <a:gd name="connsiteX6" fmla="*/ 877888 w 1027771"/>
              <a:gd name="connsiteY6" fmla="*/ 151413 h 1031563"/>
              <a:gd name="connsiteX7" fmla="*/ 1027771 w 1027771"/>
              <a:gd name="connsiteY7" fmla="*/ 515782 h 1031563"/>
              <a:gd name="connsiteX8" fmla="*/ 513886 w 1027771"/>
              <a:gd name="connsiteY8" fmla="*/ 1031563 h 1031563"/>
              <a:gd name="connsiteX9" fmla="*/ 0 w 1027771"/>
              <a:gd name="connsiteY9" fmla="*/ 515782 h 1031563"/>
              <a:gd name="connsiteX10" fmla="*/ 513885 w 1027771"/>
              <a:gd name="connsiteY10" fmla="*/ 0 h 1031563"/>
              <a:gd name="connsiteX11" fmla="*/ 877888 w 1027771"/>
              <a:gd name="connsiteY11" fmla="*/ 151413 h 1031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7771" h="1031563">
                <a:moveTo>
                  <a:pt x="807812" y="221856"/>
                </a:moveTo>
                <a:cubicBezTo>
                  <a:pt x="732833" y="146877"/>
                  <a:pt x="629249" y="100501"/>
                  <a:pt x="514835" y="100501"/>
                </a:cubicBezTo>
                <a:cubicBezTo>
                  <a:pt x="286005" y="100501"/>
                  <a:pt x="100502" y="286004"/>
                  <a:pt x="100502" y="514833"/>
                </a:cubicBezTo>
                <a:cubicBezTo>
                  <a:pt x="100502" y="743662"/>
                  <a:pt x="286005" y="929165"/>
                  <a:pt x="514835" y="929165"/>
                </a:cubicBezTo>
                <a:cubicBezTo>
                  <a:pt x="743665" y="929165"/>
                  <a:pt x="929168" y="743662"/>
                  <a:pt x="929168" y="514833"/>
                </a:cubicBezTo>
                <a:cubicBezTo>
                  <a:pt x="929168" y="400418"/>
                  <a:pt x="882792" y="296836"/>
                  <a:pt x="807812" y="221856"/>
                </a:cubicBezTo>
                <a:close/>
                <a:moveTo>
                  <a:pt x="877888" y="151413"/>
                </a:moveTo>
                <a:cubicBezTo>
                  <a:pt x="970673" y="244866"/>
                  <a:pt x="1027771" y="373811"/>
                  <a:pt x="1027771" y="515782"/>
                </a:cubicBezTo>
                <a:cubicBezTo>
                  <a:pt x="1027771" y="799722"/>
                  <a:pt x="796782" y="1031563"/>
                  <a:pt x="513886" y="1031563"/>
                </a:cubicBezTo>
                <a:cubicBezTo>
                  <a:pt x="230989" y="1031563"/>
                  <a:pt x="0" y="799722"/>
                  <a:pt x="0" y="515782"/>
                </a:cubicBezTo>
                <a:cubicBezTo>
                  <a:pt x="0" y="229236"/>
                  <a:pt x="230989" y="0"/>
                  <a:pt x="513885" y="0"/>
                </a:cubicBezTo>
                <a:cubicBezTo>
                  <a:pt x="656632" y="0"/>
                  <a:pt x="785103" y="57960"/>
                  <a:pt x="877888" y="1514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iSHEJI-18">
            <a:extLst>
              <a:ext uri="{FF2B5EF4-FFF2-40B4-BE49-F238E27FC236}">
                <a16:creationId xmlns:a16="http://schemas.microsoft.com/office/drawing/2014/main" id="{05F42677-C649-6E2F-3723-70F6D55FDDA1}"/>
              </a:ext>
            </a:extLst>
          </p:cNvPr>
          <p:cNvSpPr/>
          <p:nvPr/>
        </p:nvSpPr>
        <p:spPr>
          <a:xfrm>
            <a:off x="1446481" y="3744657"/>
            <a:ext cx="479708" cy="443764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iSHEJI-19">
            <a:extLst>
              <a:ext uri="{FF2B5EF4-FFF2-40B4-BE49-F238E27FC236}">
                <a16:creationId xmlns:a16="http://schemas.microsoft.com/office/drawing/2014/main" id="{D3CBE017-8356-E7C6-95F0-0E7052D617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0168" y="3452376"/>
            <a:ext cx="1027772" cy="1029668"/>
          </a:xfrm>
          <a:custGeom>
            <a:avLst/>
            <a:gdLst>
              <a:gd name="connsiteX0" fmla="*/ 806477 w 1027772"/>
              <a:gd name="connsiteY0" fmla="*/ 219723 h 1029668"/>
              <a:gd name="connsiteX1" fmla="*/ 514237 w 1027772"/>
              <a:gd name="connsiteY1" fmla="*/ 98605 h 1029668"/>
              <a:gd name="connsiteX2" fmla="*/ 98605 w 1027772"/>
              <a:gd name="connsiteY2" fmla="*/ 511639 h 1029668"/>
              <a:gd name="connsiteX3" fmla="*/ 514237 w 1027772"/>
              <a:gd name="connsiteY3" fmla="*/ 927269 h 1029668"/>
              <a:gd name="connsiteX4" fmla="*/ 927270 w 1027772"/>
              <a:gd name="connsiteY4" fmla="*/ 514236 h 1029668"/>
              <a:gd name="connsiteX5" fmla="*/ 806477 w 1027772"/>
              <a:gd name="connsiteY5" fmla="*/ 219723 h 1029668"/>
              <a:gd name="connsiteX6" fmla="*/ 877258 w 1027772"/>
              <a:gd name="connsiteY6" fmla="*/ 150791 h 1029668"/>
              <a:gd name="connsiteX7" fmla="*/ 1027772 w 1027772"/>
              <a:gd name="connsiteY7" fmla="*/ 514834 h 1029668"/>
              <a:gd name="connsiteX8" fmla="*/ 513886 w 1027772"/>
              <a:gd name="connsiteY8" fmla="*/ 1029668 h 1029668"/>
              <a:gd name="connsiteX9" fmla="*/ 0 w 1027772"/>
              <a:gd name="connsiteY9" fmla="*/ 514834 h 1029668"/>
              <a:gd name="connsiteX10" fmla="*/ 513886 w 1027772"/>
              <a:gd name="connsiteY10" fmla="*/ 0 h 1029668"/>
              <a:gd name="connsiteX11" fmla="*/ 877258 w 1027772"/>
              <a:gd name="connsiteY11" fmla="*/ 150791 h 102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7772" h="1029668">
                <a:moveTo>
                  <a:pt x="806477" y="219723"/>
                </a:moveTo>
                <a:cubicBezTo>
                  <a:pt x="731794" y="144714"/>
                  <a:pt x="628535" y="98605"/>
                  <a:pt x="514237" y="98605"/>
                </a:cubicBezTo>
                <a:cubicBezTo>
                  <a:pt x="285639" y="98605"/>
                  <a:pt x="98605" y="283042"/>
                  <a:pt x="98605" y="511639"/>
                </a:cubicBezTo>
                <a:cubicBezTo>
                  <a:pt x="98605" y="742833"/>
                  <a:pt x="285639" y="927269"/>
                  <a:pt x="514237" y="927269"/>
                </a:cubicBezTo>
                <a:cubicBezTo>
                  <a:pt x="742834" y="927269"/>
                  <a:pt x="927270" y="742833"/>
                  <a:pt x="927270" y="514236"/>
                </a:cubicBezTo>
                <a:cubicBezTo>
                  <a:pt x="927270" y="398639"/>
                  <a:pt x="881161" y="294731"/>
                  <a:pt x="806477" y="219723"/>
                </a:cubicBezTo>
                <a:close/>
                <a:moveTo>
                  <a:pt x="877258" y="150791"/>
                </a:moveTo>
                <a:cubicBezTo>
                  <a:pt x="970253" y="243958"/>
                  <a:pt x="1027772" y="372666"/>
                  <a:pt x="1027772" y="514834"/>
                </a:cubicBezTo>
                <a:cubicBezTo>
                  <a:pt x="1027772" y="799169"/>
                  <a:pt x="797697" y="1029668"/>
                  <a:pt x="513886" y="1029668"/>
                </a:cubicBezTo>
                <a:cubicBezTo>
                  <a:pt x="230075" y="1029668"/>
                  <a:pt x="0" y="799169"/>
                  <a:pt x="0" y="514834"/>
                </a:cubicBezTo>
                <a:cubicBezTo>
                  <a:pt x="0" y="230499"/>
                  <a:pt x="230075" y="0"/>
                  <a:pt x="513886" y="0"/>
                </a:cubicBezTo>
                <a:cubicBezTo>
                  <a:pt x="655791" y="0"/>
                  <a:pt x="784263" y="57625"/>
                  <a:pt x="877258" y="1507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iSHEJI-20">
            <a:extLst>
              <a:ext uri="{FF2B5EF4-FFF2-40B4-BE49-F238E27FC236}">
                <a16:creationId xmlns:a16="http://schemas.microsoft.com/office/drawing/2014/main" id="{5B08B574-A137-7056-0B8F-3E87C58B5AF2}"/>
              </a:ext>
            </a:extLst>
          </p:cNvPr>
          <p:cNvSpPr/>
          <p:nvPr/>
        </p:nvSpPr>
        <p:spPr bwMode="auto">
          <a:xfrm rot="2700000" flipV="1">
            <a:off x="2416924" y="3532449"/>
            <a:ext cx="2159837" cy="1879190"/>
          </a:xfrm>
          <a:custGeom>
            <a:avLst/>
            <a:gdLst>
              <a:gd name="T0" fmla="*/ 108 w 831"/>
              <a:gd name="T1" fmla="*/ 723 h 723"/>
              <a:gd name="T2" fmla="*/ 108 w 831"/>
              <a:gd name="T3" fmla="*/ 333 h 723"/>
              <a:gd name="T4" fmla="*/ 498 w 831"/>
              <a:gd name="T5" fmla="*/ 333 h 723"/>
              <a:gd name="T6" fmla="*/ 831 w 831"/>
              <a:gd name="T7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1" h="723">
                <a:moveTo>
                  <a:pt x="108" y="723"/>
                </a:moveTo>
                <a:cubicBezTo>
                  <a:pt x="0" y="615"/>
                  <a:pt x="0" y="441"/>
                  <a:pt x="108" y="333"/>
                </a:cubicBezTo>
                <a:cubicBezTo>
                  <a:pt x="216" y="225"/>
                  <a:pt x="391" y="225"/>
                  <a:pt x="498" y="333"/>
                </a:cubicBezTo>
                <a:cubicBezTo>
                  <a:pt x="831" y="0"/>
                  <a:pt x="831" y="0"/>
                  <a:pt x="831" y="0"/>
                </a:cubicBezTo>
              </a:path>
            </a:pathLst>
          </a:custGeom>
          <a:noFill/>
          <a:ln w="34925" cap="rnd"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iSHEJI-21">
            <a:extLst>
              <a:ext uri="{FF2B5EF4-FFF2-40B4-BE49-F238E27FC236}">
                <a16:creationId xmlns:a16="http://schemas.microsoft.com/office/drawing/2014/main" id="{F84F374B-DD46-D2D0-E202-A7B56AC6F5A5}"/>
              </a:ext>
            </a:extLst>
          </p:cNvPr>
          <p:cNvSpPr/>
          <p:nvPr/>
        </p:nvSpPr>
        <p:spPr>
          <a:xfrm>
            <a:off x="3354200" y="3726685"/>
            <a:ext cx="479708" cy="479708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iSHEJI-22">
            <a:extLst>
              <a:ext uri="{FF2B5EF4-FFF2-40B4-BE49-F238E27FC236}">
                <a16:creationId xmlns:a16="http://schemas.microsoft.com/office/drawing/2014/main" id="{AEB150FF-525F-C9C0-71CA-80912C291E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4771" y="3453046"/>
            <a:ext cx="1029668" cy="1029668"/>
          </a:xfrm>
          <a:custGeom>
            <a:avLst/>
            <a:gdLst>
              <a:gd name="connsiteX0" fmla="*/ 810270 w 1029668"/>
              <a:gd name="connsiteY0" fmla="*/ 221570 h 1029668"/>
              <a:gd name="connsiteX1" fmla="*/ 518029 w 1029668"/>
              <a:gd name="connsiteY1" fmla="*/ 100500 h 1029668"/>
              <a:gd name="connsiteX2" fmla="*/ 102398 w 1029668"/>
              <a:gd name="connsiteY2" fmla="*/ 514478 h 1029668"/>
              <a:gd name="connsiteX3" fmla="*/ 515432 w 1029668"/>
              <a:gd name="connsiteY3" fmla="*/ 931060 h 1029668"/>
              <a:gd name="connsiteX4" fmla="*/ 931063 w 1029668"/>
              <a:gd name="connsiteY4" fmla="*/ 514479 h 1029668"/>
              <a:gd name="connsiteX5" fmla="*/ 810270 w 1029668"/>
              <a:gd name="connsiteY5" fmla="*/ 221570 h 1029668"/>
              <a:gd name="connsiteX6" fmla="*/ 878877 w 1029668"/>
              <a:gd name="connsiteY6" fmla="*/ 150791 h 1029668"/>
              <a:gd name="connsiteX7" fmla="*/ 1029668 w 1029668"/>
              <a:gd name="connsiteY7" fmla="*/ 514834 h 1029668"/>
              <a:gd name="connsiteX8" fmla="*/ 514834 w 1029668"/>
              <a:gd name="connsiteY8" fmla="*/ 1029668 h 1029668"/>
              <a:gd name="connsiteX9" fmla="*/ 0 w 1029668"/>
              <a:gd name="connsiteY9" fmla="*/ 514834 h 1029668"/>
              <a:gd name="connsiteX10" fmla="*/ 514834 w 1029668"/>
              <a:gd name="connsiteY10" fmla="*/ 0 h 1029668"/>
              <a:gd name="connsiteX11" fmla="*/ 878877 w 1029668"/>
              <a:gd name="connsiteY11" fmla="*/ 150791 h 102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9668" h="1029668">
                <a:moveTo>
                  <a:pt x="810270" y="221570"/>
                </a:moveTo>
                <a:cubicBezTo>
                  <a:pt x="735586" y="146715"/>
                  <a:pt x="632328" y="100500"/>
                  <a:pt x="518029" y="100500"/>
                </a:cubicBezTo>
                <a:cubicBezTo>
                  <a:pt x="286834" y="100500"/>
                  <a:pt x="102398" y="285359"/>
                  <a:pt x="102398" y="514478"/>
                </a:cubicBezTo>
                <a:cubicBezTo>
                  <a:pt x="102398" y="743598"/>
                  <a:pt x="286834" y="931060"/>
                  <a:pt x="515432" y="931060"/>
                </a:cubicBezTo>
                <a:cubicBezTo>
                  <a:pt x="746627" y="931060"/>
                  <a:pt x="931063" y="743598"/>
                  <a:pt x="931063" y="514479"/>
                </a:cubicBezTo>
                <a:cubicBezTo>
                  <a:pt x="931063" y="399918"/>
                  <a:pt x="884954" y="296424"/>
                  <a:pt x="810270" y="221570"/>
                </a:cubicBezTo>
                <a:close/>
                <a:moveTo>
                  <a:pt x="878877" y="150791"/>
                </a:moveTo>
                <a:cubicBezTo>
                  <a:pt x="972043" y="243958"/>
                  <a:pt x="1029668" y="372667"/>
                  <a:pt x="1029668" y="514834"/>
                </a:cubicBezTo>
                <a:cubicBezTo>
                  <a:pt x="1029668" y="799169"/>
                  <a:pt x="799169" y="1029668"/>
                  <a:pt x="514834" y="1029668"/>
                </a:cubicBezTo>
                <a:cubicBezTo>
                  <a:pt x="230499" y="1029668"/>
                  <a:pt x="0" y="799169"/>
                  <a:pt x="0" y="514834"/>
                </a:cubicBezTo>
                <a:cubicBezTo>
                  <a:pt x="0" y="230499"/>
                  <a:pt x="230499" y="0"/>
                  <a:pt x="514834" y="0"/>
                </a:cubicBezTo>
                <a:cubicBezTo>
                  <a:pt x="657002" y="0"/>
                  <a:pt x="785710" y="57625"/>
                  <a:pt x="878877" y="1507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iSHEJI-23">
            <a:extLst>
              <a:ext uri="{FF2B5EF4-FFF2-40B4-BE49-F238E27FC236}">
                <a16:creationId xmlns:a16="http://schemas.microsoft.com/office/drawing/2014/main" id="{2905D4F4-8BD8-32CD-3F79-BD1FC5D9B614}"/>
              </a:ext>
            </a:extLst>
          </p:cNvPr>
          <p:cNvSpPr/>
          <p:nvPr/>
        </p:nvSpPr>
        <p:spPr bwMode="auto">
          <a:xfrm rot="18900000">
            <a:off x="4387334" y="2673626"/>
            <a:ext cx="2027099" cy="1746452"/>
          </a:xfrm>
          <a:custGeom>
            <a:avLst/>
            <a:gdLst>
              <a:gd name="T0" fmla="*/ 108 w 780"/>
              <a:gd name="T1" fmla="*/ 672 h 672"/>
              <a:gd name="T2" fmla="*/ 108 w 780"/>
              <a:gd name="T3" fmla="*/ 282 h 672"/>
              <a:gd name="T4" fmla="*/ 498 w 780"/>
              <a:gd name="T5" fmla="*/ 282 h 672"/>
              <a:gd name="T6" fmla="*/ 780 w 780"/>
              <a:gd name="T7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0" h="672">
                <a:moveTo>
                  <a:pt x="108" y="672"/>
                </a:moveTo>
                <a:cubicBezTo>
                  <a:pt x="0" y="564"/>
                  <a:pt x="0" y="389"/>
                  <a:pt x="108" y="282"/>
                </a:cubicBezTo>
                <a:cubicBezTo>
                  <a:pt x="216" y="174"/>
                  <a:pt x="391" y="174"/>
                  <a:pt x="498" y="282"/>
                </a:cubicBezTo>
                <a:cubicBezTo>
                  <a:pt x="780" y="0"/>
                  <a:pt x="780" y="0"/>
                  <a:pt x="780" y="0"/>
                </a:cubicBezTo>
              </a:path>
            </a:pathLst>
          </a:custGeom>
          <a:noFill/>
          <a:ln w="34925" cap="rnd"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iSHEJI-24">
            <a:extLst>
              <a:ext uri="{FF2B5EF4-FFF2-40B4-BE49-F238E27FC236}">
                <a16:creationId xmlns:a16="http://schemas.microsoft.com/office/drawing/2014/main" id="{44E25CDB-9D0F-9D38-02C3-429551BD3C06}"/>
              </a:ext>
            </a:extLst>
          </p:cNvPr>
          <p:cNvSpPr/>
          <p:nvPr/>
        </p:nvSpPr>
        <p:spPr>
          <a:xfrm>
            <a:off x="5239751" y="3756551"/>
            <a:ext cx="479708" cy="419976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iSHEJI-25">
            <a:extLst>
              <a:ext uri="{FF2B5EF4-FFF2-40B4-BE49-F238E27FC236}">
                <a16:creationId xmlns:a16="http://schemas.microsoft.com/office/drawing/2014/main" id="{11A45A75-89B1-DE9D-ACE0-B227A871D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3986" y="3453046"/>
            <a:ext cx="1029668" cy="1029668"/>
          </a:xfrm>
          <a:custGeom>
            <a:avLst/>
            <a:gdLst>
              <a:gd name="connsiteX0" fmla="*/ 809709 w 1029668"/>
              <a:gd name="connsiteY0" fmla="*/ 219960 h 1029668"/>
              <a:gd name="connsiteX1" fmla="*/ 516731 w 1029668"/>
              <a:gd name="connsiteY1" fmla="*/ 98604 h 1029668"/>
              <a:gd name="connsiteX2" fmla="*/ 102398 w 1029668"/>
              <a:gd name="connsiteY2" fmla="*/ 512936 h 1029668"/>
              <a:gd name="connsiteX3" fmla="*/ 516731 w 1029668"/>
              <a:gd name="connsiteY3" fmla="*/ 927268 h 1029668"/>
              <a:gd name="connsiteX4" fmla="*/ 931064 w 1029668"/>
              <a:gd name="connsiteY4" fmla="*/ 512936 h 1029668"/>
              <a:gd name="connsiteX5" fmla="*/ 809709 w 1029668"/>
              <a:gd name="connsiteY5" fmla="*/ 219960 h 1029668"/>
              <a:gd name="connsiteX6" fmla="*/ 878877 w 1029668"/>
              <a:gd name="connsiteY6" fmla="*/ 150791 h 1029668"/>
              <a:gd name="connsiteX7" fmla="*/ 1029668 w 1029668"/>
              <a:gd name="connsiteY7" fmla="*/ 514834 h 1029668"/>
              <a:gd name="connsiteX8" fmla="*/ 514834 w 1029668"/>
              <a:gd name="connsiteY8" fmla="*/ 1029668 h 1029668"/>
              <a:gd name="connsiteX9" fmla="*/ 0 w 1029668"/>
              <a:gd name="connsiteY9" fmla="*/ 514834 h 1029668"/>
              <a:gd name="connsiteX10" fmla="*/ 514834 w 1029668"/>
              <a:gd name="connsiteY10" fmla="*/ 0 h 1029668"/>
              <a:gd name="connsiteX11" fmla="*/ 878877 w 1029668"/>
              <a:gd name="connsiteY11" fmla="*/ 150791 h 102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9668" h="1029668">
                <a:moveTo>
                  <a:pt x="809709" y="219960"/>
                </a:moveTo>
                <a:cubicBezTo>
                  <a:pt x="734729" y="144980"/>
                  <a:pt x="631146" y="98604"/>
                  <a:pt x="516731" y="98604"/>
                </a:cubicBezTo>
                <a:cubicBezTo>
                  <a:pt x="287901" y="98604"/>
                  <a:pt x="102398" y="284107"/>
                  <a:pt x="102398" y="512936"/>
                </a:cubicBezTo>
                <a:cubicBezTo>
                  <a:pt x="102398" y="741765"/>
                  <a:pt x="287901" y="927268"/>
                  <a:pt x="516731" y="927268"/>
                </a:cubicBezTo>
                <a:cubicBezTo>
                  <a:pt x="745561" y="927268"/>
                  <a:pt x="931064" y="741765"/>
                  <a:pt x="931064" y="512936"/>
                </a:cubicBezTo>
                <a:cubicBezTo>
                  <a:pt x="931064" y="398522"/>
                  <a:pt x="884688" y="294939"/>
                  <a:pt x="809709" y="219960"/>
                </a:cubicBezTo>
                <a:close/>
                <a:moveTo>
                  <a:pt x="878877" y="150791"/>
                </a:moveTo>
                <a:cubicBezTo>
                  <a:pt x="972043" y="243958"/>
                  <a:pt x="1029668" y="372667"/>
                  <a:pt x="1029668" y="514834"/>
                </a:cubicBezTo>
                <a:cubicBezTo>
                  <a:pt x="1029668" y="799169"/>
                  <a:pt x="799169" y="1029668"/>
                  <a:pt x="514834" y="1029668"/>
                </a:cubicBezTo>
                <a:cubicBezTo>
                  <a:pt x="230499" y="1029668"/>
                  <a:pt x="0" y="799169"/>
                  <a:pt x="0" y="514834"/>
                </a:cubicBezTo>
                <a:cubicBezTo>
                  <a:pt x="0" y="230499"/>
                  <a:pt x="230499" y="0"/>
                  <a:pt x="514834" y="0"/>
                </a:cubicBezTo>
                <a:cubicBezTo>
                  <a:pt x="657002" y="0"/>
                  <a:pt x="785710" y="57625"/>
                  <a:pt x="878877" y="1507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iSHEJI-26">
            <a:extLst>
              <a:ext uri="{FF2B5EF4-FFF2-40B4-BE49-F238E27FC236}">
                <a16:creationId xmlns:a16="http://schemas.microsoft.com/office/drawing/2014/main" id="{5A973CEC-CF83-21C1-41DA-30D47721B11F}"/>
              </a:ext>
            </a:extLst>
          </p:cNvPr>
          <p:cNvSpPr/>
          <p:nvPr/>
        </p:nvSpPr>
        <p:spPr bwMode="auto">
          <a:xfrm rot="2700000" flipV="1">
            <a:off x="6236382" y="3532449"/>
            <a:ext cx="2159837" cy="1879190"/>
          </a:xfrm>
          <a:custGeom>
            <a:avLst/>
            <a:gdLst>
              <a:gd name="T0" fmla="*/ 108 w 831"/>
              <a:gd name="T1" fmla="*/ 723 h 723"/>
              <a:gd name="T2" fmla="*/ 108 w 831"/>
              <a:gd name="T3" fmla="*/ 333 h 723"/>
              <a:gd name="T4" fmla="*/ 498 w 831"/>
              <a:gd name="T5" fmla="*/ 333 h 723"/>
              <a:gd name="T6" fmla="*/ 831 w 831"/>
              <a:gd name="T7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1" h="723">
                <a:moveTo>
                  <a:pt x="108" y="723"/>
                </a:moveTo>
                <a:cubicBezTo>
                  <a:pt x="0" y="615"/>
                  <a:pt x="0" y="441"/>
                  <a:pt x="108" y="333"/>
                </a:cubicBezTo>
                <a:cubicBezTo>
                  <a:pt x="216" y="225"/>
                  <a:pt x="391" y="225"/>
                  <a:pt x="498" y="333"/>
                </a:cubicBezTo>
                <a:cubicBezTo>
                  <a:pt x="831" y="0"/>
                  <a:pt x="831" y="0"/>
                  <a:pt x="831" y="0"/>
                </a:cubicBezTo>
              </a:path>
            </a:pathLst>
          </a:custGeom>
          <a:noFill/>
          <a:ln w="34925" cap="rnd"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iSHEJI-27">
            <a:extLst>
              <a:ext uri="{FF2B5EF4-FFF2-40B4-BE49-F238E27FC236}">
                <a16:creationId xmlns:a16="http://schemas.microsoft.com/office/drawing/2014/main" id="{C764D3DC-C6FC-0070-829D-692E3E6B59CA}"/>
              </a:ext>
            </a:extLst>
          </p:cNvPr>
          <p:cNvSpPr/>
          <p:nvPr/>
        </p:nvSpPr>
        <p:spPr>
          <a:xfrm>
            <a:off x="7168966" y="3740472"/>
            <a:ext cx="479708" cy="45213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iSHEJI-28">
            <a:extLst>
              <a:ext uri="{FF2B5EF4-FFF2-40B4-BE49-F238E27FC236}">
                <a16:creationId xmlns:a16="http://schemas.microsoft.com/office/drawing/2014/main" id="{1DA233F6-C96E-F83B-09D5-A31C7DAEA9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9444" y="3454388"/>
            <a:ext cx="1029668" cy="1029668"/>
          </a:xfrm>
          <a:custGeom>
            <a:avLst/>
            <a:gdLst>
              <a:gd name="connsiteX0" fmla="*/ 809993 w 1029668"/>
              <a:gd name="connsiteY0" fmla="*/ 219999 h 1029668"/>
              <a:gd name="connsiteX1" fmla="*/ 517084 w 1029668"/>
              <a:gd name="connsiteY1" fmla="*/ 98605 h 1029668"/>
              <a:gd name="connsiteX2" fmla="*/ 100502 w 1029668"/>
              <a:gd name="connsiteY2" fmla="*/ 512583 h 1029668"/>
              <a:gd name="connsiteX3" fmla="*/ 517085 w 1029668"/>
              <a:gd name="connsiteY3" fmla="*/ 929165 h 1029668"/>
              <a:gd name="connsiteX4" fmla="*/ 931063 w 1029668"/>
              <a:gd name="connsiteY4" fmla="*/ 515187 h 1029668"/>
              <a:gd name="connsiteX5" fmla="*/ 809993 w 1029668"/>
              <a:gd name="connsiteY5" fmla="*/ 219999 h 1029668"/>
              <a:gd name="connsiteX6" fmla="*/ 878877 w 1029668"/>
              <a:gd name="connsiteY6" fmla="*/ 150792 h 1029668"/>
              <a:gd name="connsiteX7" fmla="*/ 1029668 w 1029668"/>
              <a:gd name="connsiteY7" fmla="*/ 514834 h 1029668"/>
              <a:gd name="connsiteX8" fmla="*/ 514834 w 1029668"/>
              <a:gd name="connsiteY8" fmla="*/ 1029668 h 1029668"/>
              <a:gd name="connsiteX9" fmla="*/ 0 w 1029668"/>
              <a:gd name="connsiteY9" fmla="*/ 514834 h 1029668"/>
              <a:gd name="connsiteX10" fmla="*/ 514834 w 1029668"/>
              <a:gd name="connsiteY10" fmla="*/ 0 h 1029668"/>
              <a:gd name="connsiteX11" fmla="*/ 878877 w 1029668"/>
              <a:gd name="connsiteY11" fmla="*/ 150792 h 102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9668" h="1029668">
                <a:moveTo>
                  <a:pt x="809993" y="219999"/>
                </a:moveTo>
                <a:cubicBezTo>
                  <a:pt x="735139" y="144820"/>
                  <a:pt x="631645" y="98605"/>
                  <a:pt x="517084" y="98605"/>
                </a:cubicBezTo>
                <a:cubicBezTo>
                  <a:pt x="287964" y="98605"/>
                  <a:pt x="100503" y="283463"/>
                  <a:pt x="100502" y="512583"/>
                </a:cubicBezTo>
                <a:cubicBezTo>
                  <a:pt x="100503" y="744307"/>
                  <a:pt x="287965" y="929165"/>
                  <a:pt x="517085" y="929165"/>
                </a:cubicBezTo>
                <a:cubicBezTo>
                  <a:pt x="746204" y="929165"/>
                  <a:pt x="931063" y="744307"/>
                  <a:pt x="931063" y="515187"/>
                </a:cubicBezTo>
                <a:cubicBezTo>
                  <a:pt x="931063" y="399325"/>
                  <a:pt x="884848" y="295180"/>
                  <a:pt x="809993" y="219999"/>
                </a:cubicBezTo>
                <a:close/>
                <a:moveTo>
                  <a:pt x="878877" y="150792"/>
                </a:moveTo>
                <a:cubicBezTo>
                  <a:pt x="972043" y="243958"/>
                  <a:pt x="1029668" y="372667"/>
                  <a:pt x="1029668" y="514834"/>
                </a:cubicBezTo>
                <a:cubicBezTo>
                  <a:pt x="1029668" y="799169"/>
                  <a:pt x="799169" y="1029668"/>
                  <a:pt x="514834" y="1029668"/>
                </a:cubicBezTo>
                <a:cubicBezTo>
                  <a:pt x="230499" y="1029668"/>
                  <a:pt x="0" y="799169"/>
                  <a:pt x="0" y="514834"/>
                </a:cubicBezTo>
                <a:cubicBezTo>
                  <a:pt x="0" y="230499"/>
                  <a:pt x="230499" y="0"/>
                  <a:pt x="514834" y="0"/>
                </a:cubicBezTo>
                <a:cubicBezTo>
                  <a:pt x="657002" y="1"/>
                  <a:pt x="785710" y="57625"/>
                  <a:pt x="878877" y="15079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iSHEJI-29">
            <a:extLst>
              <a:ext uri="{FF2B5EF4-FFF2-40B4-BE49-F238E27FC236}">
                <a16:creationId xmlns:a16="http://schemas.microsoft.com/office/drawing/2014/main" id="{E8329170-53EF-23C3-9F4F-90347442F0BF}"/>
              </a:ext>
            </a:extLst>
          </p:cNvPr>
          <p:cNvSpPr/>
          <p:nvPr/>
        </p:nvSpPr>
        <p:spPr bwMode="auto">
          <a:xfrm rot="18900000">
            <a:off x="8206790" y="2673627"/>
            <a:ext cx="2027099" cy="1746452"/>
          </a:xfrm>
          <a:custGeom>
            <a:avLst/>
            <a:gdLst>
              <a:gd name="T0" fmla="*/ 108 w 780"/>
              <a:gd name="T1" fmla="*/ 672 h 672"/>
              <a:gd name="T2" fmla="*/ 108 w 780"/>
              <a:gd name="T3" fmla="*/ 282 h 672"/>
              <a:gd name="T4" fmla="*/ 498 w 780"/>
              <a:gd name="T5" fmla="*/ 282 h 672"/>
              <a:gd name="T6" fmla="*/ 780 w 780"/>
              <a:gd name="T7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0" h="672">
                <a:moveTo>
                  <a:pt x="108" y="672"/>
                </a:moveTo>
                <a:cubicBezTo>
                  <a:pt x="0" y="564"/>
                  <a:pt x="0" y="389"/>
                  <a:pt x="108" y="282"/>
                </a:cubicBezTo>
                <a:cubicBezTo>
                  <a:pt x="216" y="174"/>
                  <a:pt x="391" y="174"/>
                  <a:pt x="498" y="282"/>
                </a:cubicBezTo>
                <a:cubicBezTo>
                  <a:pt x="780" y="0"/>
                  <a:pt x="780" y="0"/>
                  <a:pt x="780" y="0"/>
                </a:cubicBezTo>
              </a:path>
            </a:pathLst>
          </a:custGeom>
          <a:noFill/>
          <a:ln w="34925" cap="rnd"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iSHEJI-30">
            <a:extLst>
              <a:ext uri="{FF2B5EF4-FFF2-40B4-BE49-F238E27FC236}">
                <a16:creationId xmlns:a16="http://schemas.microsoft.com/office/drawing/2014/main" id="{2EDE132F-FC23-77B8-9D3B-0E012690CE8C}"/>
              </a:ext>
            </a:extLst>
          </p:cNvPr>
          <p:cNvSpPr/>
          <p:nvPr/>
        </p:nvSpPr>
        <p:spPr>
          <a:xfrm>
            <a:off x="9074424" y="3751767"/>
            <a:ext cx="479708" cy="434910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iSHEJI-31">
            <a:extLst>
              <a:ext uri="{FF2B5EF4-FFF2-40B4-BE49-F238E27FC236}">
                <a16:creationId xmlns:a16="http://schemas.microsoft.com/office/drawing/2014/main" id="{362C281C-B642-A5D2-474C-5B3EB4CEF23B}"/>
              </a:ext>
            </a:extLst>
          </p:cNvPr>
          <p:cNvSpPr txBox="1"/>
          <p:nvPr/>
        </p:nvSpPr>
        <p:spPr>
          <a:xfrm>
            <a:off x="1821308" y="2119419"/>
            <a:ext cx="215401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</a:rPr>
              <a:t>内容智能流转</a:t>
            </a:r>
          </a:p>
        </p:txBody>
      </p:sp>
      <p:sp>
        <p:nvSpPr>
          <p:cNvPr id="54" name="iSHEJI-32">
            <a:extLst>
              <a:ext uri="{FF2B5EF4-FFF2-40B4-BE49-F238E27FC236}">
                <a16:creationId xmlns:a16="http://schemas.microsoft.com/office/drawing/2014/main" id="{59BA2DA9-17AF-2BC2-DEB6-3A33C81710FC}"/>
              </a:ext>
            </a:extLst>
          </p:cNvPr>
          <p:cNvSpPr txBox="1"/>
          <p:nvPr/>
        </p:nvSpPr>
        <p:spPr>
          <a:xfrm>
            <a:off x="1821308" y="2354750"/>
            <a:ext cx="227838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通过海报、文章、视音频、直播等形式创造优质内容</a:t>
            </a:r>
          </a:p>
        </p:txBody>
      </p:sp>
      <p:sp>
        <p:nvSpPr>
          <p:cNvPr id="56" name="iSHEJI-33">
            <a:extLst>
              <a:ext uri="{FF2B5EF4-FFF2-40B4-BE49-F238E27FC236}">
                <a16:creationId xmlns:a16="http://schemas.microsoft.com/office/drawing/2014/main" id="{424C64C9-1C5A-19AD-6E61-16323B3EF69D}"/>
              </a:ext>
            </a:extLst>
          </p:cNvPr>
          <p:cNvSpPr txBox="1"/>
          <p:nvPr/>
        </p:nvSpPr>
        <p:spPr>
          <a:xfrm>
            <a:off x="5624985" y="2119419"/>
            <a:ext cx="215401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数字资产管理</a:t>
            </a:r>
          </a:p>
        </p:txBody>
      </p:sp>
      <p:sp>
        <p:nvSpPr>
          <p:cNvPr id="58" name="iSHEJI-34">
            <a:extLst>
              <a:ext uri="{FF2B5EF4-FFF2-40B4-BE49-F238E27FC236}">
                <a16:creationId xmlns:a16="http://schemas.microsoft.com/office/drawing/2014/main" id="{6E38B893-07E2-336F-E31D-11AD60BE3049}"/>
              </a:ext>
            </a:extLst>
          </p:cNvPr>
          <p:cNvSpPr txBox="1"/>
          <p:nvPr/>
        </p:nvSpPr>
        <p:spPr>
          <a:xfrm>
            <a:off x="5624985" y="2354750"/>
            <a:ext cx="203690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60" name="iSHEJI-35">
            <a:extLst>
              <a:ext uri="{FF2B5EF4-FFF2-40B4-BE49-F238E27FC236}">
                <a16:creationId xmlns:a16="http://schemas.microsoft.com/office/drawing/2014/main" id="{6755D83A-35AA-6011-17F8-61E3FE8B90FC}"/>
              </a:ext>
            </a:extLst>
          </p:cNvPr>
          <p:cNvSpPr txBox="1"/>
          <p:nvPr/>
        </p:nvSpPr>
        <p:spPr>
          <a:xfrm>
            <a:off x="9464424" y="2119419"/>
            <a:ext cx="215401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品牌塑造传播</a:t>
            </a:r>
          </a:p>
        </p:txBody>
      </p:sp>
      <p:sp>
        <p:nvSpPr>
          <p:cNvPr id="62" name="iSHEJI-36">
            <a:extLst>
              <a:ext uri="{FF2B5EF4-FFF2-40B4-BE49-F238E27FC236}">
                <a16:creationId xmlns:a16="http://schemas.microsoft.com/office/drawing/2014/main" id="{EC2604D0-CA7E-6D95-C360-697504011A29}"/>
              </a:ext>
            </a:extLst>
          </p:cNvPr>
          <p:cNvSpPr txBox="1"/>
          <p:nvPr/>
        </p:nvSpPr>
        <p:spPr>
          <a:xfrm>
            <a:off x="9464424" y="2354750"/>
            <a:ext cx="203690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64" name="iSHEJI-37">
            <a:extLst>
              <a:ext uri="{FF2B5EF4-FFF2-40B4-BE49-F238E27FC236}">
                <a16:creationId xmlns:a16="http://schemas.microsoft.com/office/drawing/2014/main" id="{4C18092B-7C09-96AB-9F33-E159DB7B6583}"/>
              </a:ext>
            </a:extLst>
          </p:cNvPr>
          <p:cNvSpPr txBox="1"/>
          <p:nvPr/>
        </p:nvSpPr>
        <p:spPr>
          <a:xfrm>
            <a:off x="3720421" y="5037724"/>
            <a:ext cx="215401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全员营销获客</a:t>
            </a:r>
          </a:p>
        </p:txBody>
      </p:sp>
      <p:sp>
        <p:nvSpPr>
          <p:cNvPr id="66" name="iSHEJI-38">
            <a:extLst>
              <a:ext uri="{FF2B5EF4-FFF2-40B4-BE49-F238E27FC236}">
                <a16:creationId xmlns:a16="http://schemas.microsoft.com/office/drawing/2014/main" id="{42521BD8-08C5-0E02-81CB-AAA4BA92BD2D}"/>
              </a:ext>
            </a:extLst>
          </p:cNvPr>
          <p:cNvSpPr txBox="1"/>
          <p:nvPr/>
        </p:nvSpPr>
        <p:spPr>
          <a:xfrm>
            <a:off x="3720421" y="5273055"/>
            <a:ext cx="203690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68" name="iSHEJI-39">
            <a:extLst>
              <a:ext uri="{FF2B5EF4-FFF2-40B4-BE49-F238E27FC236}">
                <a16:creationId xmlns:a16="http://schemas.microsoft.com/office/drawing/2014/main" id="{2BAC5CF7-76DA-C706-E2CC-2C740A766BD3}"/>
              </a:ext>
            </a:extLst>
          </p:cNvPr>
          <p:cNvSpPr txBox="1"/>
          <p:nvPr/>
        </p:nvSpPr>
        <p:spPr>
          <a:xfrm>
            <a:off x="7538215" y="5037724"/>
            <a:ext cx="215401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数字资产管理</a:t>
            </a:r>
          </a:p>
        </p:txBody>
      </p:sp>
      <p:sp>
        <p:nvSpPr>
          <p:cNvPr id="70" name="iSHEJI-40">
            <a:extLst>
              <a:ext uri="{FF2B5EF4-FFF2-40B4-BE49-F238E27FC236}">
                <a16:creationId xmlns:a16="http://schemas.microsoft.com/office/drawing/2014/main" id="{22217A40-1E7C-51B0-3EA9-EC6FDB7D1D60}"/>
              </a:ext>
            </a:extLst>
          </p:cNvPr>
          <p:cNvSpPr txBox="1"/>
          <p:nvPr/>
        </p:nvSpPr>
        <p:spPr>
          <a:xfrm>
            <a:off x="7538215" y="5273055"/>
            <a:ext cx="203690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基于全社交媒体平台进行全域流量整合营销</a:t>
            </a:r>
          </a:p>
        </p:txBody>
      </p:sp>
    </p:spTree>
    <p:extLst>
      <p:ext uri="{BB962C8B-B14F-4D97-AF65-F5344CB8AC3E}">
        <p14:creationId xmlns:p14="http://schemas.microsoft.com/office/powerpoint/2010/main" val="2327830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ABAD08BB-D0A0-631D-43DA-C3CBEF862FE1}"/>
              </a:ext>
            </a:extLst>
          </p:cNvPr>
          <p:cNvSpPr/>
          <p:nvPr/>
        </p:nvSpPr>
        <p:spPr>
          <a:xfrm>
            <a:off x="921658" y="537031"/>
            <a:ext cx="10348685" cy="841828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976249B0-3E2D-3EE5-F68D-F0550845A6E3}"/>
              </a:ext>
            </a:extLst>
          </p:cNvPr>
          <p:cNvSpPr/>
          <p:nvPr/>
        </p:nvSpPr>
        <p:spPr>
          <a:xfrm rot="16200000" flipH="1">
            <a:off x="10974275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SHEJI-3">
            <a:extLst>
              <a:ext uri="{FF2B5EF4-FFF2-40B4-BE49-F238E27FC236}">
                <a16:creationId xmlns:a16="http://schemas.microsoft.com/office/drawing/2014/main" id="{CA5CD60D-3482-6163-0A4F-883BD3ACDDFD}"/>
              </a:ext>
            </a:extLst>
          </p:cNvPr>
          <p:cNvSpPr/>
          <p:nvPr/>
        </p:nvSpPr>
        <p:spPr>
          <a:xfrm rot="5400000">
            <a:off x="109083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E97E1798-45DF-6EC1-705E-E46FFD36D4DD}"/>
              </a:ext>
            </a:extLst>
          </p:cNvPr>
          <p:cNvSpPr txBox="1"/>
          <p:nvPr/>
        </p:nvSpPr>
        <p:spPr>
          <a:xfrm>
            <a:off x="3525647" y="619391"/>
            <a:ext cx="5140706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4400" dirty="0"/>
              <a:t>工作不足之处</a:t>
            </a: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E7078706-C5E2-F7FA-A884-3D1ED24BE859}"/>
              </a:ext>
            </a:extLst>
          </p:cNvPr>
          <p:cNvSpPr/>
          <p:nvPr/>
        </p:nvSpPr>
        <p:spPr>
          <a:xfrm flipH="1">
            <a:off x="8162598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iSHEJI-6">
            <a:extLst>
              <a:ext uri="{FF2B5EF4-FFF2-40B4-BE49-F238E27FC236}">
                <a16:creationId xmlns:a16="http://schemas.microsoft.com/office/drawing/2014/main" id="{96118E2D-CBF9-52C9-437F-05479C6B8528}"/>
              </a:ext>
            </a:extLst>
          </p:cNvPr>
          <p:cNvCxnSpPr>
            <a:cxnSpLocks/>
          </p:cNvCxnSpPr>
          <p:nvPr/>
        </p:nvCxnSpPr>
        <p:spPr>
          <a:xfrm flipH="1">
            <a:off x="8485873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HEJI-7">
            <a:extLst>
              <a:ext uri="{FF2B5EF4-FFF2-40B4-BE49-F238E27FC236}">
                <a16:creationId xmlns:a16="http://schemas.microsoft.com/office/drawing/2014/main" id="{B72E0437-B01B-2BE1-1CFB-435EB74001BA}"/>
              </a:ext>
            </a:extLst>
          </p:cNvPr>
          <p:cNvSpPr/>
          <p:nvPr/>
        </p:nvSpPr>
        <p:spPr>
          <a:xfrm flipH="1">
            <a:off x="7804806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B72C8524-7195-6584-BD93-B0DD98F98A50}"/>
              </a:ext>
            </a:extLst>
          </p:cNvPr>
          <p:cNvSpPr/>
          <p:nvPr/>
        </p:nvSpPr>
        <p:spPr>
          <a:xfrm>
            <a:off x="3832845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iSHEJI-9">
            <a:extLst>
              <a:ext uri="{FF2B5EF4-FFF2-40B4-BE49-F238E27FC236}">
                <a16:creationId xmlns:a16="http://schemas.microsoft.com/office/drawing/2014/main" id="{B4850D82-4DA0-334A-80E3-2950D74D9325}"/>
              </a:ext>
            </a:extLst>
          </p:cNvPr>
          <p:cNvCxnSpPr>
            <a:cxnSpLocks/>
          </p:cNvCxnSpPr>
          <p:nvPr/>
        </p:nvCxnSpPr>
        <p:spPr>
          <a:xfrm>
            <a:off x="2146498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SHEJI-10">
            <a:extLst>
              <a:ext uri="{FF2B5EF4-FFF2-40B4-BE49-F238E27FC236}">
                <a16:creationId xmlns:a16="http://schemas.microsoft.com/office/drawing/2014/main" id="{EB62E42C-2A6B-CC1D-E361-BC29406FB706}"/>
              </a:ext>
            </a:extLst>
          </p:cNvPr>
          <p:cNvSpPr/>
          <p:nvPr/>
        </p:nvSpPr>
        <p:spPr>
          <a:xfrm>
            <a:off x="4156119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iSHEJI-11">
            <a:extLst>
              <a:ext uri="{FF2B5EF4-FFF2-40B4-BE49-F238E27FC236}">
                <a16:creationId xmlns:a16="http://schemas.microsoft.com/office/drawing/2014/main" id="{26DC9390-076B-6DFC-AB4D-AB9340373263}"/>
              </a:ext>
            </a:extLst>
          </p:cNvPr>
          <p:cNvSpPr/>
          <p:nvPr/>
        </p:nvSpPr>
        <p:spPr>
          <a:xfrm>
            <a:off x="-70573" y="6534150"/>
            <a:ext cx="12333146" cy="432707"/>
          </a:xfrm>
          <a:prstGeom prst="trapezoid">
            <a:avLst>
              <a:gd name="adj" fmla="val 81757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5400000" scaled="1"/>
            <a:tileRect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iSHEJI-12">
            <a:extLst>
              <a:ext uri="{FF2B5EF4-FFF2-40B4-BE49-F238E27FC236}">
                <a16:creationId xmlns:a16="http://schemas.microsoft.com/office/drawing/2014/main" id="{26CF8C9D-8C2B-9FFD-FDCD-F33359D995A1}"/>
              </a:ext>
            </a:extLst>
          </p:cNvPr>
          <p:cNvSpPr/>
          <p:nvPr/>
        </p:nvSpPr>
        <p:spPr>
          <a:xfrm>
            <a:off x="678134" y="2108653"/>
            <a:ext cx="3351726" cy="3695700"/>
          </a:xfrm>
          <a:custGeom>
            <a:avLst/>
            <a:gdLst>
              <a:gd name="connsiteX0" fmla="*/ 0 w 3351726"/>
              <a:gd name="connsiteY0" fmla="*/ 0 h 3695700"/>
              <a:gd name="connsiteX1" fmla="*/ 3351726 w 3351726"/>
              <a:gd name="connsiteY1" fmla="*/ 0 h 3695700"/>
              <a:gd name="connsiteX2" fmla="*/ 3351726 w 3351726"/>
              <a:gd name="connsiteY2" fmla="*/ 3695700 h 3695700"/>
              <a:gd name="connsiteX3" fmla="*/ 1042520 w 3351726"/>
              <a:gd name="connsiteY3" fmla="*/ 3695700 h 3695700"/>
              <a:gd name="connsiteX4" fmla="*/ 0 w 3351726"/>
              <a:gd name="connsiteY4" fmla="*/ 2653180 h 369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1726" h="3695700">
                <a:moveTo>
                  <a:pt x="0" y="0"/>
                </a:moveTo>
                <a:lnTo>
                  <a:pt x="3351726" y="0"/>
                </a:lnTo>
                <a:lnTo>
                  <a:pt x="3351726" y="3695700"/>
                </a:lnTo>
                <a:lnTo>
                  <a:pt x="1042520" y="3695700"/>
                </a:lnTo>
                <a:cubicBezTo>
                  <a:pt x="466752" y="3695700"/>
                  <a:pt x="0" y="3228948"/>
                  <a:pt x="0" y="2653180"/>
                </a:cubicBezTo>
                <a:close/>
              </a:path>
            </a:pathLst>
          </a:custGeom>
          <a:solidFill>
            <a:schemeClr val="tx1"/>
          </a:solidFill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阿里巴巴普惠体 R"/>
            </a:endParaRPr>
          </a:p>
        </p:txBody>
      </p:sp>
      <p:sp>
        <p:nvSpPr>
          <p:cNvPr id="5" name="iSHEJI-13">
            <a:extLst>
              <a:ext uri="{FF2B5EF4-FFF2-40B4-BE49-F238E27FC236}">
                <a16:creationId xmlns:a16="http://schemas.microsoft.com/office/drawing/2014/main" id="{62CDDB84-E5B6-BFE4-8E25-5F8C18424BE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86061" y="2127488"/>
            <a:ext cx="167359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9600"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6000">
                      <a:schemeClr val="accent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6000" dirty="0">
                <a:solidFill>
                  <a:schemeClr val="accent1">
                    <a:lumMod val="50000"/>
                  </a:schemeClr>
                </a:solidFill>
                <a:sym typeface="字魂105号-简雅黑" panose="00000500000000000000" pitchFamily="2" charset="-122"/>
              </a:rPr>
              <a:t>01.</a:t>
            </a:r>
            <a:endParaRPr lang="zh-CN" altLang="en-US" sz="6000" dirty="0">
              <a:solidFill>
                <a:schemeClr val="accent1">
                  <a:lumMod val="50000"/>
                </a:schemeClr>
              </a:solidFill>
              <a:sym typeface="字魂105号-简雅黑" panose="00000500000000000000" pitchFamily="2" charset="-122"/>
            </a:endParaRPr>
          </a:p>
        </p:txBody>
      </p:sp>
      <p:sp>
        <p:nvSpPr>
          <p:cNvPr id="7" name="iSHEJI-14">
            <a:extLst>
              <a:ext uri="{FF2B5EF4-FFF2-40B4-BE49-F238E27FC236}">
                <a16:creationId xmlns:a16="http://schemas.microsoft.com/office/drawing/2014/main" id="{22A56A2B-5A9E-4842-64A8-AF4B7499D853}"/>
              </a:ext>
            </a:extLst>
          </p:cNvPr>
          <p:cNvSpPr txBox="1"/>
          <p:nvPr/>
        </p:nvSpPr>
        <p:spPr>
          <a:xfrm>
            <a:off x="1525875" y="4024760"/>
            <a:ext cx="228672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r"/>
            <a:r>
              <a:rPr lang="zh-CN" altLang="en-US" sz="2400" dirty="0">
                <a:solidFill>
                  <a:schemeClr val="bg1"/>
                </a:solidFill>
              </a:rPr>
              <a:t>内容智能流转</a:t>
            </a:r>
          </a:p>
        </p:txBody>
      </p:sp>
      <p:sp>
        <p:nvSpPr>
          <p:cNvPr id="9" name="iSHEJI-15">
            <a:extLst>
              <a:ext uri="{FF2B5EF4-FFF2-40B4-BE49-F238E27FC236}">
                <a16:creationId xmlns:a16="http://schemas.microsoft.com/office/drawing/2014/main" id="{5F961A5F-EC6B-682D-55EA-87EE63BD1E2F}"/>
              </a:ext>
            </a:extLst>
          </p:cNvPr>
          <p:cNvSpPr txBox="1"/>
          <p:nvPr/>
        </p:nvSpPr>
        <p:spPr>
          <a:xfrm>
            <a:off x="1362860" y="4536241"/>
            <a:ext cx="2449738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bg1"/>
                </a:solidFill>
              </a:rPr>
              <a:t>通过多形式创造优质内容，经由内容智能中台分发到各个渠道，触达用户</a:t>
            </a:r>
          </a:p>
        </p:txBody>
      </p:sp>
      <p:sp>
        <p:nvSpPr>
          <p:cNvPr id="11" name="iSHEJI-16">
            <a:extLst>
              <a:ext uri="{FF2B5EF4-FFF2-40B4-BE49-F238E27FC236}">
                <a16:creationId xmlns:a16="http://schemas.microsoft.com/office/drawing/2014/main" id="{B090F129-1A80-F787-2C2B-8429BADA65A2}"/>
              </a:ext>
            </a:extLst>
          </p:cNvPr>
          <p:cNvSpPr/>
          <p:nvPr/>
        </p:nvSpPr>
        <p:spPr>
          <a:xfrm>
            <a:off x="3082372" y="3212354"/>
            <a:ext cx="733139" cy="733139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iSHEJI-17">
            <a:extLst>
              <a:ext uri="{FF2B5EF4-FFF2-40B4-BE49-F238E27FC236}">
                <a16:creationId xmlns:a16="http://schemas.microsoft.com/office/drawing/2014/main" id="{9030A87E-79D3-B909-FA84-2C4A12B11A42}"/>
              </a:ext>
            </a:extLst>
          </p:cNvPr>
          <p:cNvSpPr/>
          <p:nvPr/>
        </p:nvSpPr>
        <p:spPr>
          <a:xfrm>
            <a:off x="4422654" y="2108653"/>
            <a:ext cx="3351726" cy="3695700"/>
          </a:xfrm>
          <a:custGeom>
            <a:avLst/>
            <a:gdLst>
              <a:gd name="connsiteX0" fmla="*/ 0 w 3351726"/>
              <a:gd name="connsiteY0" fmla="*/ 0 h 3695700"/>
              <a:gd name="connsiteX1" fmla="*/ 3351726 w 3351726"/>
              <a:gd name="connsiteY1" fmla="*/ 0 h 3695700"/>
              <a:gd name="connsiteX2" fmla="*/ 3351726 w 3351726"/>
              <a:gd name="connsiteY2" fmla="*/ 3695700 h 3695700"/>
              <a:gd name="connsiteX3" fmla="*/ 0 w 3351726"/>
              <a:gd name="connsiteY3" fmla="*/ 3695700 h 369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1726" h="3695700">
                <a:moveTo>
                  <a:pt x="0" y="0"/>
                </a:moveTo>
                <a:lnTo>
                  <a:pt x="3351726" y="0"/>
                </a:lnTo>
                <a:lnTo>
                  <a:pt x="3351726" y="3695700"/>
                </a:lnTo>
                <a:lnTo>
                  <a:pt x="0" y="3695700"/>
                </a:lnTo>
                <a:close/>
              </a:path>
            </a:pathLst>
          </a:custGeom>
          <a:solidFill>
            <a:schemeClr val="tx1"/>
          </a:solidFill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阿里巴巴普惠体 R"/>
            </a:endParaRPr>
          </a:p>
        </p:txBody>
      </p:sp>
      <p:sp>
        <p:nvSpPr>
          <p:cNvPr id="20" name="iSHEJI-18">
            <a:extLst>
              <a:ext uri="{FF2B5EF4-FFF2-40B4-BE49-F238E27FC236}">
                <a16:creationId xmlns:a16="http://schemas.microsoft.com/office/drawing/2014/main" id="{0B4D6A36-62CC-53EC-C8E8-CA0458013078}"/>
              </a:ext>
            </a:extLst>
          </p:cNvPr>
          <p:cNvSpPr txBox="1"/>
          <p:nvPr/>
        </p:nvSpPr>
        <p:spPr>
          <a:xfrm>
            <a:off x="5270395" y="4024760"/>
            <a:ext cx="228672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r"/>
            <a:r>
              <a:rPr lang="zh-CN" altLang="en-US" sz="2400" dirty="0">
                <a:solidFill>
                  <a:schemeClr val="bg1"/>
                </a:solidFill>
              </a:rPr>
              <a:t>品牌塑造传播</a:t>
            </a:r>
          </a:p>
        </p:txBody>
      </p:sp>
      <p:sp>
        <p:nvSpPr>
          <p:cNvPr id="24" name="iSHEJI-19">
            <a:extLst>
              <a:ext uri="{FF2B5EF4-FFF2-40B4-BE49-F238E27FC236}">
                <a16:creationId xmlns:a16="http://schemas.microsoft.com/office/drawing/2014/main" id="{A36BA022-A9AC-B9E7-255D-010981819C56}"/>
              </a:ext>
            </a:extLst>
          </p:cNvPr>
          <p:cNvSpPr txBox="1"/>
          <p:nvPr/>
        </p:nvSpPr>
        <p:spPr>
          <a:xfrm>
            <a:off x="5107380" y="4536241"/>
            <a:ext cx="2449738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bg1"/>
                </a:solidFill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9" name="iSHEJI-20">
            <a:extLst>
              <a:ext uri="{FF2B5EF4-FFF2-40B4-BE49-F238E27FC236}">
                <a16:creationId xmlns:a16="http://schemas.microsoft.com/office/drawing/2014/main" id="{120A1E20-631A-73FC-5990-26A3C058E29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30581" y="2127488"/>
            <a:ext cx="167359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9600"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6000">
                      <a:schemeClr val="accent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6000" dirty="0">
                <a:solidFill>
                  <a:schemeClr val="accent1">
                    <a:lumMod val="50000"/>
                  </a:schemeClr>
                </a:solidFill>
                <a:sym typeface="字魂105号-简雅黑" panose="00000500000000000000" pitchFamily="2" charset="-122"/>
              </a:rPr>
              <a:t>02.</a:t>
            </a:r>
            <a:endParaRPr lang="zh-CN" altLang="en-US" sz="6000" dirty="0">
              <a:solidFill>
                <a:schemeClr val="accent1">
                  <a:lumMod val="50000"/>
                </a:schemeClr>
              </a:solidFill>
              <a:sym typeface="字魂105号-简雅黑" panose="00000500000000000000" pitchFamily="2" charset="-122"/>
            </a:endParaRPr>
          </a:p>
        </p:txBody>
      </p:sp>
      <p:sp>
        <p:nvSpPr>
          <p:cNvPr id="32" name="iSHEJI-21">
            <a:extLst>
              <a:ext uri="{FF2B5EF4-FFF2-40B4-BE49-F238E27FC236}">
                <a16:creationId xmlns:a16="http://schemas.microsoft.com/office/drawing/2014/main" id="{627AF06D-AE67-BCAB-DED7-9860E1CBBDD0}"/>
              </a:ext>
            </a:extLst>
          </p:cNvPr>
          <p:cNvSpPr/>
          <p:nvPr/>
        </p:nvSpPr>
        <p:spPr>
          <a:xfrm>
            <a:off x="6872483" y="3212354"/>
            <a:ext cx="641958" cy="733139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iSHEJI-22">
            <a:extLst>
              <a:ext uri="{FF2B5EF4-FFF2-40B4-BE49-F238E27FC236}">
                <a16:creationId xmlns:a16="http://schemas.microsoft.com/office/drawing/2014/main" id="{4D1B087D-9914-93CA-8BB1-532984FB1676}"/>
              </a:ext>
            </a:extLst>
          </p:cNvPr>
          <p:cNvSpPr/>
          <p:nvPr/>
        </p:nvSpPr>
        <p:spPr>
          <a:xfrm>
            <a:off x="8167174" y="2108653"/>
            <a:ext cx="3351726" cy="3695700"/>
          </a:xfrm>
          <a:custGeom>
            <a:avLst/>
            <a:gdLst>
              <a:gd name="connsiteX0" fmla="*/ 0 w 3351726"/>
              <a:gd name="connsiteY0" fmla="*/ 0 h 3695700"/>
              <a:gd name="connsiteX1" fmla="*/ 3351726 w 3351726"/>
              <a:gd name="connsiteY1" fmla="*/ 0 h 3695700"/>
              <a:gd name="connsiteX2" fmla="*/ 3351726 w 3351726"/>
              <a:gd name="connsiteY2" fmla="*/ 2653190 h 3695700"/>
              <a:gd name="connsiteX3" fmla="*/ 3330547 w 3351726"/>
              <a:gd name="connsiteY3" fmla="*/ 2863284 h 3695700"/>
              <a:gd name="connsiteX4" fmla="*/ 2309207 w 3351726"/>
              <a:gd name="connsiteY4" fmla="*/ 3695700 h 3695700"/>
              <a:gd name="connsiteX5" fmla="*/ 0 w 3351726"/>
              <a:gd name="connsiteY5" fmla="*/ 3695700 h 369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51726" h="3695700">
                <a:moveTo>
                  <a:pt x="0" y="0"/>
                </a:moveTo>
                <a:lnTo>
                  <a:pt x="3351726" y="0"/>
                </a:lnTo>
                <a:lnTo>
                  <a:pt x="3351726" y="2653190"/>
                </a:lnTo>
                <a:lnTo>
                  <a:pt x="3330547" y="2863284"/>
                </a:lnTo>
                <a:cubicBezTo>
                  <a:pt x="3233336" y="3338343"/>
                  <a:pt x="2813004" y="3695700"/>
                  <a:pt x="2309207" y="3695700"/>
                </a:cubicBezTo>
                <a:lnTo>
                  <a:pt x="0" y="3695700"/>
                </a:lnTo>
                <a:close/>
              </a:path>
            </a:pathLst>
          </a:custGeom>
          <a:solidFill>
            <a:schemeClr val="tx1"/>
          </a:solidFill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阿里巴巴普惠体 R"/>
            </a:endParaRPr>
          </a:p>
        </p:txBody>
      </p:sp>
      <p:sp>
        <p:nvSpPr>
          <p:cNvPr id="36" name="iSHEJI-23">
            <a:extLst>
              <a:ext uri="{FF2B5EF4-FFF2-40B4-BE49-F238E27FC236}">
                <a16:creationId xmlns:a16="http://schemas.microsoft.com/office/drawing/2014/main" id="{7C985E22-E863-8404-F621-55036B62E253}"/>
              </a:ext>
            </a:extLst>
          </p:cNvPr>
          <p:cNvSpPr txBox="1"/>
          <p:nvPr/>
        </p:nvSpPr>
        <p:spPr>
          <a:xfrm>
            <a:off x="9014915" y="4024760"/>
            <a:ext cx="228672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r"/>
            <a:r>
              <a:rPr lang="zh-CN" altLang="en-US" sz="2400" dirty="0">
                <a:solidFill>
                  <a:schemeClr val="bg1"/>
                </a:solidFill>
              </a:rPr>
              <a:t>数字资产管理</a:t>
            </a:r>
          </a:p>
        </p:txBody>
      </p:sp>
      <p:sp>
        <p:nvSpPr>
          <p:cNvPr id="38" name="iSHEJI-24">
            <a:extLst>
              <a:ext uri="{FF2B5EF4-FFF2-40B4-BE49-F238E27FC236}">
                <a16:creationId xmlns:a16="http://schemas.microsoft.com/office/drawing/2014/main" id="{1D720A33-B896-179B-7584-5DA56CC9E231}"/>
              </a:ext>
            </a:extLst>
          </p:cNvPr>
          <p:cNvSpPr txBox="1"/>
          <p:nvPr/>
        </p:nvSpPr>
        <p:spPr>
          <a:xfrm>
            <a:off x="8851900" y="4536241"/>
            <a:ext cx="2449738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bg1"/>
                </a:solidFill>
              </a:rPr>
              <a:t>基于全社交媒体平台进行全域流量整合营销，借助数据中台</a:t>
            </a:r>
            <a:r>
              <a:rPr lang="en-US" altLang="zh-CN" dirty="0" err="1">
                <a:solidFill>
                  <a:schemeClr val="bg1"/>
                </a:solidFill>
              </a:rPr>
              <a:t>KolRank</a:t>
            </a:r>
            <a:r>
              <a:rPr lang="zh-CN" altLang="en-US" dirty="0">
                <a:solidFill>
                  <a:schemeClr val="bg1"/>
                </a:solidFill>
              </a:rPr>
              <a:t>提供标准化产品及服务</a:t>
            </a:r>
          </a:p>
        </p:txBody>
      </p:sp>
      <p:sp>
        <p:nvSpPr>
          <p:cNvPr id="40" name="iSHEJI-25">
            <a:extLst>
              <a:ext uri="{FF2B5EF4-FFF2-40B4-BE49-F238E27FC236}">
                <a16:creationId xmlns:a16="http://schemas.microsoft.com/office/drawing/2014/main" id="{BC544B4D-306D-2875-4BF1-97ED33BA7D6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275101" y="2127488"/>
            <a:ext cx="167359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9600">
                <a:gradFill flip="none" rotWithShape="1">
                  <a:gsLst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6000">
                      <a:schemeClr val="accent1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6000" dirty="0">
                <a:solidFill>
                  <a:schemeClr val="accent1">
                    <a:lumMod val="50000"/>
                  </a:schemeClr>
                </a:solidFill>
                <a:sym typeface="字魂105号-简雅黑" panose="00000500000000000000" pitchFamily="2" charset="-122"/>
              </a:rPr>
              <a:t>03.</a:t>
            </a:r>
            <a:endParaRPr lang="zh-CN" altLang="en-US" sz="6000" dirty="0">
              <a:solidFill>
                <a:schemeClr val="accent1">
                  <a:lumMod val="50000"/>
                </a:schemeClr>
              </a:solidFill>
              <a:sym typeface="字魂105号-简雅黑" panose="00000500000000000000" pitchFamily="2" charset="-122"/>
            </a:endParaRPr>
          </a:p>
        </p:txBody>
      </p:sp>
      <p:sp>
        <p:nvSpPr>
          <p:cNvPr id="42" name="iSHEJI-26">
            <a:extLst>
              <a:ext uri="{FF2B5EF4-FFF2-40B4-BE49-F238E27FC236}">
                <a16:creationId xmlns:a16="http://schemas.microsoft.com/office/drawing/2014/main" id="{EBE2922C-3C44-3B46-728B-968BF165B393}"/>
              </a:ext>
            </a:extLst>
          </p:cNvPr>
          <p:cNvSpPr/>
          <p:nvPr/>
        </p:nvSpPr>
        <p:spPr>
          <a:xfrm>
            <a:off x="10571412" y="3224181"/>
            <a:ext cx="733139" cy="709486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7807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HEJI-1">
            <a:extLst>
              <a:ext uri="{FF2B5EF4-FFF2-40B4-BE49-F238E27FC236}">
                <a16:creationId xmlns:a16="http://schemas.microsoft.com/office/drawing/2014/main" id="{01F436EF-DF19-9A53-C0AF-D0B38C970E1A}"/>
              </a:ext>
            </a:extLst>
          </p:cNvPr>
          <p:cNvSpPr/>
          <p:nvPr/>
        </p:nvSpPr>
        <p:spPr>
          <a:xfrm>
            <a:off x="1116788" y="1954136"/>
            <a:ext cx="4277890" cy="3739341"/>
          </a:xfrm>
          <a:prstGeom prst="snip1Rect">
            <a:avLst>
              <a:gd name="adj" fmla="val 209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iSHEJI-2">
            <a:extLst>
              <a:ext uri="{FF2B5EF4-FFF2-40B4-BE49-F238E27FC236}">
                <a16:creationId xmlns:a16="http://schemas.microsoft.com/office/drawing/2014/main" id="{E0ACB976-EED3-9B27-01D8-544F66CA8658}"/>
              </a:ext>
            </a:extLst>
          </p:cNvPr>
          <p:cNvSpPr/>
          <p:nvPr/>
        </p:nvSpPr>
        <p:spPr>
          <a:xfrm>
            <a:off x="951243" y="1703467"/>
            <a:ext cx="4277890" cy="3739341"/>
          </a:xfrm>
          <a:prstGeom prst="snip1Rect">
            <a:avLst>
              <a:gd name="adj" fmla="val 32609"/>
            </a:avLst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412CD011-6E8C-9DA6-3C73-7317109F1A93}"/>
              </a:ext>
            </a:extLst>
          </p:cNvPr>
          <p:cNvSpPr/>
          <p:nvPr/>
        </p:nvSpPr>
        <p:spPr>
          <a:xfrm>
            <a:off x="-209550" y="-286878"/>
            <a:ext cx="12611100" cy="7431756"/>
          </a:xfrm>
          <a:custGeom>
            <a:avLst/>
            <a:gdLst>
              <a:gd name="connsiteX0" fmla="*/ 1530535 w 12611100"/>
              <a:gd name="connsiteY0" fmla="*/ 612337 h 7431756"/>
              <a:gd name="connsiteX1" fmla="*/ 1526906 w 12611100"/>
              <a:gd name="connsiteY1" fmla="*/ 612342 h 7431756"/>
              <a:gd name="connsiteX2" fmla="*/ 1385743 w 12611100"/>
              <a:gd name="connsiteY2" fmla="*/ 929959 h 7431756"/>
              <a:gd name="connsiteX3" fmla="*/ 12096750 w 12611100"/>
              <a:gd name="connsiteY3" fmla="*/ 596844 h 7431756"/>
              <a:gd name="connsiteX4" fmla="*/ 5403478 w 12611100"/>
              <a:gd name="connsiteY4" fmla="*/ 606658 h 7431756"/>
              <a:gd name="connsiteX5" fmla="*/ 8693150 w 12611100"/>
              <a:gd name="connsiteY5" fmla="*/ 606658 h 7431756"/>
              <a:gd name="connsiteX6" fmla="*/ 8372877 w 12611100"/>
              <a:gd name="connsiteY6" fmla="*/ 1309227 h 7431756"/>
              <a:gd name="connsiteX7" fmla="*/ 1217180 w 12611100"/>
              <a:gd name="connsiteY7" fmla="*/ 1309227 h 7431756"/>
              <a:gd name="connsiteX8" fmla="*/ 1216940 w 12611100"/>
              <a:gd name="connsiteY8" fmla="*/ 1309766 h 7431756"/>
              <a:gd name="connsiteX9" fmla="*/ 550513 w 12611100"/>
              <a:gd name="connsiteY9" fmla="*/ 1309766 h 7431756"/>
              <a:gd name="connsiteX10" fmla="*/ 550513 w 12611100"/>
              <a:gd name="connsiteY10" fmla="*/ 6842661 h 7431756"/>
              <a:gd name="connsiteX11" fmla="*/ 11259842 w 12611100"/>
              <a:gd name="connsiteY11" fmla="*/ 6842661 h 7431756"/>
              <a:gd name="connsiteX12" fmla="*/ 12096750 w 12611100"/>
              <a:gd name="connsiteY12" fmla="*/ 6005753 h 7431756"/>
              <a:gd name="connsiteX13" fmla="*/ 0 w 12611100"/>
              <a:gd name="connsiteY13" fmla="*/ 0 h 7431756"/>
              <a:gd name="connsiteX14" fmla="*/ 12611100 w 12611100"/>
              <a:gd name="connsiteY14" fmla="*/ 0 h 7431756"/>
              <a:gd name="connsiteX15" fmla="*/ 12611100 w 12611100"/>
              <a:gd name="connsiteY15" fmla="*/ 7431756 h 7431756"/>
              <a:gd name="connsiteX16" fmla="*/ 0 w 12611100"/>
              <a:gd name="connsiteY16" fmla="*/ 7431756 h 7431756"/>
              <a:gd name="connsiteX0" fmla="*/ 1530535 w 12611100"/>
              <a:gd name="connsiteY0" fmla="*/ 612337 h 7431756"/>
              <a:gd name="connsiteX1" fmla="*/ 1526906 w 12611100"/>
              <a:gd name="connsiteY1" fmla="*/ 612342 h 7431756"/>
              <a:gd name="connsiteX2" fmla="*/ 1530535 w 12611100"/>
              <a:gd name="connsiteY2" fmla="*/ 612337 h 7431756"/>
              <a:gd name="connsiteX3" fmla="*/ 12096750 w 12611100"/>
              <a:gd name="connsiteY3" fmla="*/ 596844 h 7431756"/>
              <a:gd name="connsiteX4" fmla="*/ 5403478 w 12611100"/>
              <a:gd name="connsiteY4" fmla="*/ 606658 h 7431756"/>
              <a:gd name="connsiteX5" fmla="*/ 8693150 w 12611100"/>
              <a:gd name="connsiteY5" fmla="*/ 606658 h 7431756"/>
              <a:gd name="connsiteX6" fmla="*/ 8372877 w 12611100"/>
              <a:gd name="connsiteY6" fmla="*/ 1309227 h 7431756"/>
              <a:gd name="connsiteX7" fmla="*/ 1217180 w 12611100"/>
              <a:gd name="connsiteY7" fmla="*/ 1309227 h 7431756"/>
              <a:gd name="connsiteX8" fmla="*/ 1216940 w 12611100"/>
              <a:gd name="connsiteY8" fmla="*/ 1309766 h 7431756"/>
              <a:gd name="connsiteX9" fmla="*/ 550513 w 12611100"/>
              <a:gd name="connsiteY9" fmla="*/ 1309766 h 7431756"/>
              <a:gd name="connsiteX10" fmla="*/ 550513 w 12611100"/>
              <a:gd name="connsiteY10" fmla="*/ 6842661 h 7431756"/>
              <a:gd name="connsiteX11" fmla="*/ 11259842 w 12611100"/>
              <a:gd name="connsiteY11" fmla="*/ 6842661 h 7431756"/>
              <a:gd name="connsiteX12" fmla="*/ 12096750 w 12611100"/>
              <a:gd name="connsiteY12" fmla="*/ 6005753 h 7431756"/>
              <a:gd name="connsiteX13" fmla="*/ 12096750 w 12611100"/>
              <a:gd name="connsiteY13" fmla="*/ 596844 h 7431756"/>
              <a:gd name="connsiteX14" fmla="*/ 0 w 12611100"/>
              <a:gd name="connsiteY14" fmla="*/ 0 h 7431756"/>
              <a:gd name="connsiteX15" fmla="*/ 12611100 w 12611100"/>
              <a:gd name="connsiteY15" fmla="*/ 0 h 7431756"/>
              <a:gd name="connsiteX16" fmla="*/ 12611100 w 12611100"/>
              <a:gd name="connsiteY16" fmla="*/ 7431756 h 7431756"/>
              <a:gd name="connsiteX17" fmla="*/ 0 w 12611100"/>
              <a:gd name="connsiteY17" fmla="*/ 7431756 h 7431756"/>
              <a:gd name="connsiteX18" fmla="*/ 0 w 12611100"/>
              <a:gd name="connsiteY18" fmla="*/ 0 h 7431756"/>
              <a:gd name="connsiteX0" fmla="*/ 12096750 w 12611100"/>
              <a:gd name="connsiteY0" fmla="*/ 596844 h 7431756"/>
              <a:gd name="connsiteX1" fmla="*/ 5403478 w 12611100"/>
              <a:gd name="connsiteY1" fmla="*/ 606658 h 7431756"/>
              <a:gd name="connsiteX2" fmla="*/ 8693150 w 12611100"/>
              <a:gd name="connsiteY2" fmla="*/ 606658 h 7431756"/>
              <a:gd name="connsiteX3" fmla="*/ 8372877 w 12611100"/>
              <a:gd name="connsiteY3" fmla="*/ 1309227 h 7431756"/>
              <a:gd name="connsiteX4" fmla="*/ 1217180 w 12611100"/>
              <a:gd name="connsiteY4" fmla="*/ 1309227 h 7431756"/>
              <a:gd name="connsiteX5" fmla="*/ 1216940 w 12611100"/>
              <a:gd name="connsiteY5" fmla="*/ 1309766 h 7431756"/>
              <a:gd name="connsiteX6" fmla="*/ 550513 w 12611100"/>
              <a:gd name="connsiteY6" fmla="*/ 1309766 h 7431756"/>
              <a:gd name="connsiteX7" fmla="*/ 550513 w 12611100"/>
              <a:gd name="connsiteY7" fmla="*/ 6842661 h 7431756"/>
              <a:gd name="connsiteX8" fmla="*/ 11259842 w 12611100"/>
              <a:gd name="connsiteY8" fmla="*/ 6842661 h 7431756"/>
              <a:gd name="connsiteX9" fmla="*/ 12096750 w 12611100"/>
              <a:gd name="connsiteY9" fmla="*/ 6005753 h 7431756"/>
              <a:gd name="connsiteX10" fmla="*/ 12096750 w 12611100"/>
              <a:gd name="connsiteY10" fmla="*/ 596844 h 7431756"/>
              <a:gd name="connsiteX11" fmla="*/ 0 w 12611100"/>
              <a:gd name="connsiteY11" fmla="*/ 0 h 7431756"/>
              <a:gd name="connsiteX12" fmla="*/ 12611100 w 12611100"/>
              <a:gd name="connsiteY12" fmla="*/ 0 h 7431756"/>
              <a:gd name="connsiteX13" fmla="*/ 12611100 w 12611100"/>
              <a:gd name="connsiteY13" fmla="*/ 7431756 h 7431756"/>
              <a:gd name="connsiteX14" fmla="*/ 0 w 12611100"/>
              <a:gd name="connsiteY14" fmla="*/ 7431756 h 7431756"/>
              <a:gd name="connsiteX15" fmla="*/ 0 w 12611100"/>
              <a:gd name="connsiteY15" fmla="*/ 0 h 7431756"/>
              <a:gd name="connsiteX0" fmla="*/ 12096750 w 12611100"/>
              <a:gd name="connsiteY0" fmla="*/ 596844 h 7431756"/>
              <a:gd name="connsiteX1" fmla="*/ 8693150 w 12611100"/>
              <a:gd name="connsiteY1" fmla="*/ 606658 h 7431756"/>
              <a:gd name="connsiteX2" fmla="*/ 8372877 w 12611100"/>
              <a:gd name="connsiteY2" fmla="*/ 1309227 h 7431756"/>
              <a:gd name="connsiteX3" fmla="*/ 1217180 w 12611100"/>
              <a:gd name="connsiteY3" fmla="*/ 1309227 h 7431756"/>
              <a:gd name="connsiteX4" fmla="*/ 1216940 w 12611100"/>
              <a:gd name="connsiteY4" fmla="*/ 1309766 h 7431756"/>
              <a:gd name="connsiteX5" fmla="*/ 550513 w 12611100"/>
              <a:gd name="connsiteY5" fmla="*/ 1309766 h 7431756"/>
              <a:gd name="connsiteX6" fmla="*/ 550513 w 12611100"/>
              <a:gd name="connsiteY6" fmla="*/ 6842661 h 7431756"/>
              <a:gd name="connsiteX7" fmla="*/ 11259842 w 12611100"/>
              <a:gd name="connsiteY7" fmla="*/ 6842661 h 7431756"/>
              <a:gd name="connsiteX8" fmla="*/ 12096750 w 12611100"/>
              <a:gd name="connsiteY8" fmla="*/ 6005753 h 7431756"/>
              <a:gd name="connsiteX9" fmla="*/ 12096750 w 12611100"/>
              <a:gd name="connsiteY9" fmla="*/ 596844 h 7431756"/>
              <a:gd name="connsiteX10" fmla="*/ 0 w 12611100"/>
              <a:gd name="connsiteY10" fmla="*/ 0 h 7431756"/>
              <a:gd name="connsiteX11" fmla="*/ 12611100 w 12611100"/>
              <a:gd name="connsiteY11" fmla="*/ 0 h 7431756"/>
              <a:gd name="connsiteX12" fmla="*/ 12611100 w 12611100"/>
              <a:gd name="connsiteY12" fmla="*/ 7431756 h 7431756"/>
              <a:gd name="connsiteX13" fmla="*/ 0 w 12611100"/>
              <a:gd name="connsiteY13" fmla="*/ 7431756 h 7431756"/>
              <a:gd name="connsiteX14" fmla="*/ 0 w 12611100"/>
              <a:gd name="connsiteY14" fmla="*/ 0 h 7431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611100" h="7431756">
                <a:moveTo>
                  <a:pt x="12096750" y="596844"/>
                </a:moveTo>
                <a:lnTo>
                  <a:pt x="8693150" y="606658"/>
                </a:lnTo>
                <a:lnTo>
                  <a:pt x="8372877" y="1309227"/>
                </a:lnTo>
                <a:lnTo>
                  <a:pt x="1217180" y="1309227"/>
                </a:lnTo>
                <a:lnTo>
                  <a:pt x="1216940" y="1309766"/>
                </a:lnTo>
                <a:lnTo>
                  <a:pt x="550513" y="1309766"/>
                </a:lnTo>
                <a:lnTo>
                  <a:pt x="550513" y="6842661"/>
                </a:lnTo>
                <a:lnTo>
                  <a:pt x="11259842" y="6842661"/>
                </a:lnTo>
                <a:lnTo>
                  <a:pt x="12096750" y="6005753"/>
                </a:lnTo>
                <a:lnTo>
                  <a:pt x="12096750" y="596844"/>
                </a:lnTo>
                <a:close/>
                <a:moveTo>
                  <a:pt x="0" y="0"/>
                </a:moveTo>
                <a:lnTo>
                  <a:pt x="12611100" y="0"/>
                </a:lnTo>
                <a:lnTo>
                  <a:pt x="12611100" y="7431756"/>
                </a:lnTo>
                <a:lnTo>
                  <a:pt x="0" y="743175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iSHEJI-30">
            <a:extLst>
              <a:ext uri="{FF2B5EF4-FFF2-40B4-BE49-F238E27FC236}">
                <a16:creationId xmlns:a16="http://schemas.microsoft.com/office/drawing/2014/main" id="{4EFD1F24-65ED-5C20-F281-79357D4B5088}"/>
              </a:ext>
            </a:extLst>
          </p:cNvPr>
          <p:cNvSpPr/>
          <p:nvPr/>
        </p:nvSpPr>
        <p:spPr>
          <a:xfrm flipH="1">
            <a:off x="11193435" y="5862638"/>
            <a:ext cx="706008" cy="721518"/>
          </a:xfrm>
          <a:prstGeom prst="rtTriangl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iSHEJI-31">
            <a:extLst>
              <a:ext uri="{FF2B5EF4-FFF2-40B4-BE49-F238E27FC236}">
                <a16:creationId xmlns:a16="http://schemas.microsoft.com/office/drawing/2014/main" id="{5536574E-9624-4B6F-AE2D-DF2C7C129152}"/>
              </a:ext>
            </a:extLst>
          </p:cNvPr>
          <p:cNvSpPr/>
          <p:nvPr/>
        </p:nvSpPr>
        <p:spPr>
          <a:xfrm>
            <a:off x="951243" y="2167284"/>
            <a:ext cx="4015126" cy="3062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99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04</a:t>
            </a:r>
            <a:endParaRPr lang="zh-CN" altLang="en-US" sz="199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H" panose="00020600040101010101" pitchFamily="18" charset="-122"/>
            </a:endParaRPr>
          </a:p>
        </p:txBody>
      </p:sp>
      <p:sp>
        <p:nvSpPr>
          <p:cNvPr id="49" name="iSHEJI-32">
            <a:extLst>
              <a:ext uri="{FF2B5EF4-FFF2-40B4-BE49-F238E27FC236}">
                <a16:creationId xmlns:a16="http://schemas.microsoft.com/office/drawing/2014/main" id="{99DF0ECF-88B2-FAA5-677A-AC2CBF2262BB}"/>
              </a:ext>
            </a:extLst>
          </p:cNvPr>
          <p:cNvSpPr/>
          <p:nvPr/>
        </p:nvSpPr>
        <p:spPr>
          <a:xfrm>
            <a:off x="10690832" y="2498903"/>
            <a:ext cx="474632" cy="46476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1" name="iSHEJI-33">
            <a:extLst>
              <a:ext uri="{FF2B5EF4-FFF2-40B4-BE49-F238E27FC236}">
                <a16:creationId xmlns:a16="http://schemas.microsoft.com/office/drawing/2014/main" id="{F4FD5ED4-BF5C-5647-B2CE-9C7D13181DB8}"/>
              </a:ext>
            </a:extLst>
          </p:cNvPr>
          <p:cNvSpPr/>
          <p:nvPr/>
        </p:nvSpPr>
        <p:spPr>
          <a:xfrm>
            <a:off x="11065473" y="2385711"/>
            <a:ext cx="282988" cy="27710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3" name="iSHEJI-34">
            <a:extLst>
              <a:ext uri="{FF2B5EF4-FFF2-40B4-BE49-F238E27FC236}">
                <a16:creationId xmlns:a16="http://schemas.microsoft.com/office/drawing/2014/main" id="{2FD36AE2-2DA5-3D90-A731-1648AA60ABB9}"/>
              </a:ext>
            </a:extLst>
          </p:cNvPr>
          <p:cNvSpPr txBox="1"/>
          <p:nvPr/>
        </p:nvSpPr>
        <p:spPr>
          <a:xfrm>
            <a:off x="5693667" y="2768318"/>
            <a:ext cx="5140706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未来工作计划</a:t>
            </a:r>
          </a:p>
        </p:txBody>
      </p:sp>
      <p:sp>
        <p:nvSpPr>
          <p:cNvPr id="55" name="iSHEJI-35">
            <a:extLst>
              <a:ext uri="{FF2B5EF4-FFF2-40B4-BE49-F238E27FC236}">
                <a16:creationId xmlns:a16="http://schemas.microsoft.com/office/drawing/2014/main" id="{79094C4E-0271-14F6-8DFF-864D13162685}"/>
              </a:ext>
            </a:extLst>
          </p:cNvPr>
          <p:cNvSpPr txBox="1"/>
          <p:nvPr/>
        </p:nvSpPr>
        <p:spPr>
          <a:xfrm>
            <a:off x="5708287" y="3880329"/>
            <a:ext cx="307395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Future Work Plan</a:t>
            </a:r>
          </a:p>
        </p:txBody>
      </p:sp>
      <p:sp>
        <p:nvSpPr>
          <p:cNvPr id="86" name="iSHEJI-36">
            <a:extLst>
              <a:ext uri="{FF2B5EF4-FFF2-40B4-BE49-F238E27FC236}">
                <a16:creationId xmlns:a16="http://schemas.microsoft.com/office/drawing/2014/main" id="{6C105AFD-78F5-72ED-F484-74F754D9C5C5}"/>
              </a:ext>
            </a:extLst>
          </p:cNvPr>
          <p:cNvSpPr/>
          <p:nvPr/>
        </p:nvSpPr>
        <p:spPr>
          <a:xfrm flipH="1">
            <a:off x="7707248" y="3889772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88" name="iSHEJI-37">
            <a:extLst>
              <a:ext uri="{FF2B5EF4-FFF2-40B4-BE49-F238E27FC236}">
                <a16:creationId xmlns:a16="http://schemas.microsoft.com/office/drawing/2014/main" id="{739DFD99-34EC-F1E7-3286-9B9B7F49E64D}"/>
              </a:ext>
            </a:extLst>
          </p:cNvPr>
          <p:cNvCxnSpPr>
            <a:cxnSpLocks/>
          </p:cNvCxnSpPr>
          <p:nvPr/>
        </p:nvCxnSpPr>
        <p:spPr>
          <a:xfrm flipH="1">
            <a:off x="8030523" y="3988050"/>
            <a:ext cx="1559630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iSHEJI-38">
            <a:extLst>
              <a:ext uri="{FF2B5EF4-FFF2-40B4-BE49-F238E27FC236}">
                <a16:creationId xmlns:a16="http://schemas.microsoft.com/office/drawing/2014/main" id="{3E91B8BC-FCCD-3520-DF7F-32F1F1EF00A2}"/>
              </a:ext>
            </a:extLst>
          </p:cNvPr>
          <p:cNvSpPr/>
          <p:nvPr/>
        </p:nvSpPr>
        <p:spPr>
          <a:xfrm flipH="1">
            <a:off x="7349456" y="3788647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1" name="iSHEJI-39">
            <a:extLst>
              <a:ext uri="{FF2B5EF4-FFF2-40B4-BE49-F238E27FC236}">
                <a16:creationId xmlns:a16="http://schemas.microsoft.com/office/drawing/2014/main" id="{C24DD3AE-2908-F9AC-7EA6-062ACFA1EFB4}"/>
              </a:ext>
            </a:extLst>
          </p:cNvPr>
          <p:cNvSpPr/>
          <p:nvPr/>
        </p:nvSpPr>
        <p:spPr>
          <a:xfrm>
            <a:off x="6027520" y="4416041"/>
            <a:ext cx="1159093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iSHEJI-40">
            <a:extLst>
              <a:ext uri="{FF2B5EF4-FFF2-40B4-BE49-F238E27FC236}">
                <a16:creationId xmlns:a16="http://schemas.microsoft.com/office/drawing/2014/main" id="{9578C987-FB38-9AD6-BADA-F9C0F04D6162}"/>
              </a:ext>
            </a:extLst>
          </p:cNvPr>
          <p:cNvSpPr/>
          <p:nvPr/>
        </p:nvSpPr>
        <p:spPr>
          <a:xfrm>
            <a:off x="6171985" y="4509376"/>
            <a:ext cx="870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推广方案</a:t>
            </a:r>
          </a:p>
        </p:txBody>
      </p:sp>
      <p:sp>
        <p:nvSpPr>
          <p:cNvPr id="109" name="iSHEJI-41">
            <a:extLst>
              <a:ext uri="{FF2B5EF4-FFF2-40B4-BE49-F238E27FC236}">
                <a16:creationId xmlns:a16="http://schemas.microsoft.com/office/drawing/2014/main" id="{DBB65289-E349-34C0-AE81-CBDEF0A7A158}"/>
              </a:ext>
            </a:extLst>
          </p:cNvPr>
          <p:cNvSpPr/>
          <p:nvPr/>
        </p:nvSpPr>
        <p:spPr>
          <a:xfrm>
            <a:off x="5909022" y="4305920"/>
            <a:ext cx="177033" cy="402114"/>
          </a:xfrm>
          <a:prstGeom prst="parallelogram">
            <a:avLst>
              <a:gd name="adj" fmla="val 638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iSHEJI-42">
            <a:extLst>
              <a:ext uri="{FF2B5EF4-FFF2-40B4-BE49-F238E27FC236}">
                <a16:creationId xmlns:a16="http://schemas.microsoft.com/office/drawing/2014/main" id="{466112BF-B4DB-415D-1C09-0EBF3E94BA5D}"/>
              </a:ext>
            </a:extLst>
          </p:cNvPr>
          <p:cNvSpPr/>
          <p:nvPr/>
        </p:nvSpPr>
        <p:spPr>
          <a:xfrm>
            <a:off x="5734805" y="4446168"/>
            <a:ext cx="177033" cy="402114"/>
          </a:xfrm>
          <a:prstGeom prst="parallelogram">
            <a:avLst>
              <a:gd name="adj" fmla="val 638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4" name="iSHEJI-43">
            <a:extLst>
              <a:ext uri="{FF2B5EF4-FFF2-40B4-BE49-F238E27FC236}">
                <a16:creationId xmlns:a16="http://schemas.microsoft.com/office/drawing/2014/main" id="{723471FD-ADAB-E98E-1784-87B9128F4E35}"/>
              </a:ext>
            </a:extLst>
          </p:cNvPr>
          <p:cNvGrpSpPr/>
          <p:nvPr/>
        </p:nvGrpSpPr>
        <p:grpSpPr>
          <a:xfrm>
            <a:off x="10631272" y="4305920"/>
            <a:ext cx="263522" cy="542362"/>
            <a:chOff x="9954935" y="4727180"/>
            <a:chExt cx="263522" cy="542362"/>
          </a:xfrm>
        </p:grpSpPr>
        <p:sp>
          <p:nvSpPr>
            <p:cNvPr id="113" name="iSHEJI-43-1">
              <a:extLst>
                <a:ext uri="{FF2B5EF4-FFF2-40B4-BE49-F238E27FC236}">
                  <a16:creationId xmlns:a16="http://schemas.microsoft.com/office/drawing/2014/main" id="{7C9CE35E-1395-879E-86B2-858CD0D35AA7}"/>
                </a:ext>
              </a:extLst>
            </p:cNvPr>
            <p:cNvSpPr/>
            <p:nvPr/>
          </p:nvSpPr>
          <p:spPr>
            <a:xfrm>
              <a:off x="9954935" y="4727180"/>
              <a:ext cx="177033" cy="402114"/>
            </a:xfrm>
            <a:prstGeom prst="parallelogram">
              <a:avLst>
                <a:gd name="adj" fmla="val 638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iSHEJI-43-2">
              <a:extLst>
                <a:ext uri="{FF2B5EF4-FFF2-40B4-BE49-F238E27FC236}">
                  <a16:creationId xmlns:a16="http://schemas.microsoft.com/office/drawing/2014/main" id="{D4558D7E-8C9A-5B0B-92FF-2149D7DB62CF}"/>
                </a:ext>
              </a:extLst>
            </p:cNvPr>
            <p:cNvSpPr/>
            <p:nvPr/>
          </p:nvSpPr>
          <p:spPr>
            <a:xfrm>
              <a:off x="10041424" y="4867428"/>
              <a:ext cx="177033" cy="402114"/>
            </a:xfrm>
            <a:prstGeom prst="parallelogram">
              <a:avLst>
                <a:gd name="adj" fmla="val 638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" name="iSHEJI-44">
            <a:extLst>
              <a:ext uri="{FF2B5EF4-FFF2-40B4-BE49-F238E27FC236}">
                <a16:creationId xmlns:a16="http://schemas.microsoft.com/office/drawing/2014/main" id="{ED35D1D2-6A5E-DD83-B11C-D376C076F8EE}"/>
              </a:ext>
            </a:extLst>
          </p:cNvPr>
          <p:cNvSpPr/>
          <p:nvPr/>
        </p:nvSpPr>
        <p:spPr>
          <a:xfrm>
            <a:off x="7175282" y="4416041"/>
            <a:ext cx="1159093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iSHEJI-45">
            <a:extLst>
              <a:ext uri="{FF2B5EF4-FFF2-40B4-BE49-F238E27FC236}">
                <a16:creationId xmlns:a16="http://schemas.microsoft.com/office/drawing/2014/main" id="{7EC78DB8-B31D-DD57-7DB3-231239CBE4E5}"/>
              </a:ext>
            </a:extLst>
          </p:cNvPr>
          <p:cNvSpPr/>
          <p:nvPr/>
        </p:nvSpPr>
        <p:spPr>
          <a:xfrm>
            <a:off x="7319747" y="4509376"/>
            <a:ext cx="870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不足之处</a:t>
            </a:r>
          </a:p>
        </p:txBody>
      </p:sp>
      <p:sp>
        <p:nvSpPr>
          <p:cNvPr id="130" name="iSHEJI-46">
            <a:extLst>
              <a:ext uri="{FF2B5EF4-FFF2-40B4-BE49-F238E27FC236}">
                <a16:creationId xmlns:a16="http://schemas.microsoft.com/office/drawing/2014/main" id="{51D42E6C-7BF5-951E-3DBE-EB2077ACD488}"/>
              </a:ext>
            </a:extLst>
          </p:cNvPr>
          <p:cNvSpPr/>
          <p:nvPr/>
        </p:nvSpPr>
        <p:spPr>
          <a:xfrm>
            <a:off x="8323044" y="4416041"/>
            <a:ext cx="1159093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iSHEJI-47">
            <a:extLst>
              <a:ext uri="{FF2B5EF4-FFF2-40B4-BE49-F238E27FC236}">
                <a16:creationId xmlns:a16="http://schemas.microsoft.com/office/drawing/2014/main" id="{D308A246-3004-0E58-8B96-1218BD429A34}"/>
              </a:ext>
            </a:extLst>
          </p:cNvPr>
          <p:cNvSpPr/>
          <p:nvPr/>
        </p:nvSpPr>
        <p:spPr>
          <a:xfrm>
            <a:off x="8467509" y="4509376"/>
            <a:ext cx="870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成果展示</a:t>
            </a:r>
          </a:p>
        </p:txBody>
      </p:sp>
      <p:sp>
        <p:nvSpPr>
          <p:cNvPr id="132" name="iSHEJI-48">
            <a:extLst>
              <a:ext uri="{FF2B5EF4-FFF2-40B4-BE49-F238E27FC236}">
                <a16:creationId xmlns:a16="http://schemas.microsoft.com/office/drawing/2014/main" id="{5767060F-83FF-841A-DEE2-83062EB4EAE6}"/>
              </a:ext>
            </a:extLst>
          </p:cNvPr>
          <p:cNvSpPr/>
          <p:nvPr/>
        </p:nvSpPr>
        <p:spPr>
          <a:xfrm>
            <a:off x="9470806" y="4416041"/>
            <a:ext cx="1159093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iSHEJI-49">
            <a:extLst>
              <a:ext uri="{FF2B5EF4-FFF2-40B4-BE49-F238E27FC236}">
                <a16:creationId xmlns:a16="http://schemas.microsoft.com/office/drawing/2014/main" id="{78E4C9B4-CE88-AAC0-8F8A-7FCC2D4A4E6A}"/>
              </a:ext>
            </a:extLst>
          </p:cNvPr>
          <p:cNvSpPr/>
          <p:nvPr/>
        </p:nvSpPr>
        <p:spPr>
          <a:xfrm>
            <a:off x="9615271" y="4509376"/>
            <a:ext cx="870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完成情况</a:t>
            </a:r>
          </a:p>
        </p:txBody>
      </p:sp>
      <p:grpSp>
        <p:nvGrpSpPr>
          <p:cNvPr id="191" name="iSHEJI-50">
            <a:extLst>
              <a:ext uri="{FF2B5EF4-FFF2-40B4-BE49-F238E27FC236}">
                <a16:creationId xmlns:a16="http://schemas.microsoft.com/office/drawing/2014/main" id="{D5337AFB-CA85-DCC6-CFD7-BD6756602755}"/>
              </a:ext>
            </a:extLst>
          </p:cNvPr>
          <p:cNvGrpSpPr/>
          <p:nvPr/>
        </p:nvGrpSpPr>
        <p:grpSpPr>
          <a:xfrm>
            <a:off x="1107236" y="4969617"/>
            <a:ext cx="4003733" cy="366618"/>
            <a:chOff x="1107236" y="4969617"/>
            <a:chExt cx="4003733" cy="366618"/>
          </a:xfrm>
        </p:grpSpPr>
        <p:cxnSp>
          <p:nvCxnSpPr>
            <p:cNvPr id="141" name="iSHEJI-50-1">
              <a:extLst>
                <a:ext uri="{FF2B5EF4-FFF2-40B4-BE49-F238E27FC236}">
                  <a16:creationId xmlns:a16="http://schemas.microsoft.com/office/drawing/2014/main" id="{C811286E-54AF-F002-A564-E79C6C7E67B1}"/>
                </a:ext>
              </a:extLst>
            </p:cNvPr>
            <p:cNvCxnSpPr/>
            <p:nvPr/>
          </p:nvCxnSpPr>
          <p:spPr>
            <a:xfrm>
              <a:off x="2835697" y="5223260"/>
              <a:ext cx="0" cy="112975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iSHEJI-50-2">
              <a:extLst>
                <a:ext uri="{FF2B5EF4-FFF2-40B4-BE49-F238E27FC236}">
                  <a16:creationId xmlns:a16="http://schemas.microsoft.com/office/drawing/2014/main" id="{08D83F41-1CDE-34C7-A18F-86196D4A1EEC}"/>
                </a:ext>
              </a:extLst>
            </p:cNvPr>
            <p:cNvCxnSpPr>
              <a:cxnSpLocks/>
            </p:cNvCxnSpPr>
            <p:nvPr/>
          </p:nvCxnSpPr>
          <p:spPr>
            <a:xfrm>
              <a:off x="2977885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iSHEJI-50-3">
              <a:extLst>
                <a:ext uri="{FF2B5EF4-FFF2-40B4-BE49-F238E27FC236}">
                  <a16:creationId xmlns:a16="http://schemas.microsoft.com/office/drawing/2014/main" id="{BC0D9964-3F28-B5CC-E226-7BAEA6CFF127}"/>
                </a:ext>
              </a:extLst>
            </p:cNvPr>
            <p:cNvCxnSpPr>
              <a:cxnSpLocks/>
            </p:cNvCxnSpPr>
            <p:nvPr/>
          </p:nvCxnSpPr>
          <p:spPr>
            <a:xfrm>
              <a:off x="3120074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iSHEJI-50-4">
              <a:extLst>
                <a:ext uri="{FF2B5EF4-FFF2-40B4-BE49-F238E27FC236}">
                  <a16:creationId xmlns:a16="http://schemas.microsoft.com/office/drawing/2014/main" id="{7DF98DA8-E1A5-6BB0-6DD9-B8811BDB1BC0}"/>
                </a:ext>
              </a:extLst>
            </p:cNvPr>
            <p:cNvCxnSpPr>
              <a:cxnSpLocks/>
            </p:cNvCxnSpPr>
            <p:nvPr/>
          </p:nvCxnSpPr>
          <p:spPr>
            <a:xfrm>
              <a:off x="3262262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iSHEJI-50-5">
              <a:extLst>
                <a:ext uri="{FF2B5EF4-FFF2-40B4-BE49-F238E27FC236}">
                  <a16:creationId xmlns:a16="http://schemas.microsoft.com/office/drawing/2014/main" id="{D793E9D0-DDA8-2B90-03F6-F2A12BAB69A9}"/>
                </a:ext>
              </a:extLst>
            </p:cNvPr>
            <p:cNvCxnSpPr>
              <a:cxnSpLocks/>
            </p:cNvCxnSpPr>
            <p:nvPr/>
          </p:nvCxnSpPr>
          <p:spPr>
            <a:xfrm>
              <a:off x="3404450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iSHEJI-50-6">
              <a:extLst>
                <a:ext uri="{FF2B5EF4-FFF2-40B4-BE49-F238E27FC236}">
                  <a16:creationId xmlns:a16="http://schemas.microsoft.com/office/drawing/2014/main" id="{E3D982EB-BF86-BA91-DB21-565A3E906DE3}"/>
                </a:ext>
              </a:extLst>
            </p:cNvPr>
            <p:cNvCxnSpPr>
              <a:cxnSpLocks/>
            </p:cNvCxnSpPr>
            <p:nvPr/>
          </p:nvCxnSpPr>
          <p:spPr>
            <a:xfrm>
              <a:off x="3546639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iSHEJI-50-7">
              <a:extLst>
                <a:ext uri="{FF2B5EF4-FFF2-40B4-BE49-F238E27FC236}">
                  <a16:creationId xmlns:a16="http://schemas.microsoft.com/office/drawing/2014/main" id="{4D5B75A4-D75B-36A4-8333-F5AB277E391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568549" y="5215957"/>
              <a:ext cx="240555" cy="0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iSHEJI-50-8">
              <a:extLst>
                <a:ext uri="{FF2B5EF4-FFF2-40B4-BE49-F238E27FC236}">
                  <a16:creationId xmlns:a16="http://schemas.microsoft.com/office/drawing/2014/main" id="{DDB40245-F763-C1C2-F281-A785907614A2}"/>
                </a:ext>
              </a:extLst>
            </p:cNvPr>
            <p:cNvCxnSpPr>
              <a:cxnSpLocks/>
            </p:cNvCxnSpPr>
            <p:nvPr/>
          </p:nvCxnSpPr>
          <p:spPr>
            <a:xfrm>
              <a:off x="3831016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iSHEJI-50-9">
              <a:extLst>
                <a:ext uri="{FF2B5EF4-FFF2-40B4-BE49-F238E27FC236}">
                  <a16:creationId xmlns:a16="http://schemas.microsoft.com/office/drawing/2014/main" id="{36445821-F4D4-F27F-4800-26167BC0C214}"/>
                </a:ext>
              </a:extLst>
            </p:cNvPr>
            <p:cNvCxnSpPr>
              <a:cxnSpLocks/>
            </p:cNvCxnSpPr>
            <p:nvPr/>
          </p:nvCxnSpPr>
          <p:spPr>
            <a:xfrm>
              <a:off x="3973204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iSHEJI-50-10">
              <a:extLst>
                <a:ext uri="{FF2B5EF4-FFF2-40B4-BE49-F238E27FC236}">
                  <a16:creationId xmlns:a16="http://schemas.microsoft.com/office/drawing/2014/main" id="{0B61AC49-E67F-A02A-0F2C-04DBA87E2BF2}"/>
                </a:ext>
              </a:extLst>
            </p:cNvPr>
            <p:cNvCxnSpPr>
              <a:cxnSpLocks/>
            </p:cNvCxnSpPr>
            <p:nvPr/>
          </p:nvCxnSpPr>
          <p:spPr>
            <a:xfrm>
              <a:off x="4115392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iSHEJI-50-11">
              <a:extLst>
                <a:ext uri="{FF2B5EF4-FFF2-40B4-BE49-F238E27FC236}">
                  <a16:creationId xmlns:a16="http://schemas.microsoft.com/office/drawing/2014/main" id="{B3E30E83-BABB-DBA3-9E62-F0567723C2A9}"/>
                </a:ext>
              </a:extLst>
            </p:cNvPr>
            <p:cNvCxnSpPr>
              <a:cxnSpLocks/>
            </p:cNvCxnSpPr>
            <p:nvPr/>
          </p:nvCxnSpPr>
          <p:spPr>
            <a:xfrm>
              <a:off x="4257581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iSHEJI-50-12">
              <a:extLst>
                <a:ext uri="{FF2B5EF4-FFF2-40B4-BE49-F238E27FC236}">
                  <a16:creationId xmlns:a16="http://schemas.microsoft.com/office/drawing/2014/main" id="{A2C5C8CC-4C5C-B63E-16D1-EEDBF940A3EB}"/>
                </a:ext>
              </a:extLst>
            </p:cNvPr>
            <p:cNvCxnSpPr/>
            <p:nvPr/>
          </p:nvCxnSpPr>
          <p:spPr>
            <a:xfrm>
              <a:off x="1107236" y="5223260"/>
              <a:ext cx="0" cy="112975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iSHEJI-50-13">
              <a:extLst>
                <a:ext uri="{FF2B5EF4-FFF2-40B4-BE49-F238E27FC236}">
                  <a16:creationId xmlns:a16="http://schemas.microsoft.com/office/drawing/2014/main" id="{33E8AC23-7E8F-BD76-423A-F84D53CC8833}"/>
                </a:ext>
              </a:extLst>
            </p:cNvPr>
            <p:cNvCxnSpPr>
              <a:cxnSpLocks/>
            </p:cNvCxnSpPr>
            <p:nvPr/>
          </p:nvCxnSpPr>
          <p:spPr>
            <a:xfrm>
              <a:off x="1249424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iSHEJI-50-14">
              <a:extLst>
                <a:ext uri="{FF2B5EF4-FFF2-40B4-BE49-F238E27FC236}">
                  <a16:creationId xmlns:a16="http://schemas.microsoft.com/office/drawing/2014/main" id="{9F88FA63-6387-EF09-A6AD-0010572BA2C3}"/>
                </a:ext>
              </a:extLst>
            </p:cNvPr>
            <p:cNvCxnSpPr>
              <a:cxnSpLocks/>
            </p:cNvCxnSpPr>
            <p:nvPr/>
          </p:nvCxnSpPr>
          <p:spPr>
            <a:xfrm>
              <a:off x="1391613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iSHEJI-50-15">
              <a:extLst>
                <a:ext uri="{FF2B5EF4-FFF2-40B4-BE49-F238E27FC236}">
                  <a16:creationId xmlns:a16="http://schemas.microsoft.com/office/drawing/2014/main" id="{D1138E14-2588-45ED-83A1-E256FAEC5458}"/>
                </a:ext>
              </a:extLst>
            </p:cNvPr>
            <p:cNvCxnSpPr>
              <a:cxnSpLocks/>
            </p:cNvCxnSpPr>
            <p:nvPr/>
          </p:nvCxnSpPr>
          <p:spPr>
            <a:xfrm>
              <a:off x="1533801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iSHEJI-50-16">
              <a:extLst>
                <a:ext uri="{FF2B5EF4-FFF2-40B4-BE49-F238E27FC236}">
                  <a16:creationId xmlns:a16="http://schemas.microsoft.com/office/drawing/2014/main" id="{0BD08BD6-BD0D-38E1-68BD-84734E964C61}"/>
                </a:ext>
              </a:extLst>
            </p:cNvPr>
            <p:cNvCxnSpPr>
              <a:cxnSpLocks/>
            </p:cNvCxnSpPr>
            <p:nvPr/>
          </p:nvCxnSpPr>
          <p:spPr>
            <a:xfrm>
              <a:off x="1675989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iSHEJI-50-17">
              <a:extLst>
                <a:ext uri="{FF2B5EF4-FFF2-40B4-BE49-F238E27FC236}">
                  <a16:creationId xmlns:a16="http://schemas.microsoft.com/office/drawing/2014/main" id="{CD4BD6E0-683D-6F09-4BF5-0751BFF41C6D}"/>
                </a:ext>
              </a:extLst>
            </p:cNvPr>
            <p:cNvCxnSpPr>
              <a:cxnSpLocks/>
            </p:cNvCxnSpPr>
            <p:nvPr/>
          </p:nvCxnSpPr>
          <p:spPr>
            <a:xfrm>
              <a:off x="1818178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iSHEJI-50-18">
              <a:extLst>
                <a:ext uri="{FF2B5EF4-FFF2-40B4-BE49-F238E27FC236}">
                  <a16:creationId xmlns:a16="http://schemas.microsoft.com/office/drawing/2014/main" id="{C7BD5AC0-B283-67BC-4F00-68353A669AB7}"/>
                </a:ext>
              </a:extLst>
            </p:cNvPr>
            <p:cNvCxnSpPr>
              <a:cxnSpLocks/>
            </p:cNvCxnSpPr>
            <p:nvPr/>
          </p:nvCxnSpPr>
          <p:spPr>
            <a:xfrm>
              <a:off x="1960366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iSHEJI-50-19">
              <a:extLst>
                <a:ext uri="{FF2B5EF4-FFF2-40B4-BE49-F238E27FC236}">
                  <a16:creationId xmlns:a16="http://schemas.microsoft.com/office/drawing/2014/main" id="{46BDCF32-FE79-4874-370A-AA4EFD62877E}"/>
                </a:ext>
              </a:extLst>
            </p:cNvPr>
            <p:cNvCxnSpPr>
              <a:cxnSpLocks/>
            </p:cNvCxnSpPr>
            <p:nvPr/>
          </p:nvCxnSpPr>
          <p:spPr>
            <a:xfrm>
              <a:off x="2102555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iSHEJI-50-20">
              <a:extLst>
                <a:ext uri="{FF2B5EF4-FFF2-40B4-BE49-F238E27FC236}">
                  <a16:creationId xmlns:a16="http://schemas.microsoft.com/office/drawing/2014/main" id="{8307D8F9-1B31-3007-35A4-331169752204}"/>
                </a:ext>
              </a:extLst>
            </p:cNvPr>
            <p:cNvCxnSpPr>
              <a:cxnSpLocks/>
            </p:cNvCxnSpPr>
            <p:nvPr/>
          </p:nvCxnSpPr>
          <p:spPr>
            <a:xfrm>
              <a:off x="2244743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iSHEJI-50-21">
              <a:extLst>
                <a:ext uri="{FF2B5EF4-FFF2-40B4-BE49-F238E27FC236}">
                  <a16:creationId xmlns:a16="http://schemas.microsoft.com/office/drawing/2014/main" id="{34E88553-BAA0-BE14-8CBE-8BCC00D56084}"/>
                </a:ext>
              </a:extLst>
            </p:cNvPr>
            <p:cNvCxnSpPr>
              <a:cxnSpLocks/>
            </p:cNvCxnSpPr>
            <p:nvPr/>
          </p:nvCxnSpPr>
          <p:spPr>
            <a:xfrm>
              <a:off x="2386931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iSHEJI-50-22">
              <a:extLst>
                <a:ext uri="{FF2B5EF4-FFF2-40B4-BE49-F238E27FC236}">
                  <a16:creationId xmlns:a16="http://schemas.microsoft.com/office/drawing/2014/main" id="{F2F1E352-45A1-274C-A146-645375F24B1D}"/>
                </a:ext>
              </a:extLst>
            </p:cNvPr>
            <p:cNvCxnSpPr>
              <a:cxnSpLocks/>
            </p:cNvCxnSpPr>
            <p:nvPr/>
          </p:nvCxnSpPr>
          <p:spPr>
            <a:xfrm>
              <a:off x="2529120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iSHEJI-50-23">
              <a:extLst>
                <a:ext uri="{FF2B5EF4-FFF2-40B4-BE49-F238E27FC236}">
                  <a16:creationId xmlns:a16="http://schemas.microsoft.com/office/drawing/2014/main" id="{095CCDF9-81FE-F30B-913D-9A8C0EE7A8F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551030" y="5215957"/>
              <a:ext cx="240555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iSHEJI-50-24">
              <a:extLst>
                <a:ext uri="{FF2B5EF4-FFF2-40B4-BE49-F238E27FC236}">
                  <a16:creationId xmlns:a16="http://schemas.microsoft.com/office/drawing/2014/main" id="{4F34F8B0-9471-583A-77FA-36E3CF1A842C}"/>
                </a:ext>
              </a:extLst>
            </p:cNvPr>
            <p:cNvSpPr/>
            <p:nvPr/>
          </p:nvSpPr>
          <p:spPr>
            <a:xfrm rot="10800000">
              <a:off x="3635183" y="4969617"/>
              <a:ext cx="101620" cy="876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iSHEJI-50-25">
              <a:extLst>
                <a:ext uri="{FF2B5EF4-FFF2-40B4-BE49-F238E27FC236}">
                  <a16:creationId xmlns:a16="http://schemas.microsoft.com/office/drawing/2014/main" id="{D0B53C99-2BBD-AC59-91D1-3F5CF0484E9B}"/>
                </a:ext>
              </a:extLst>
            </p:cNvPr>
            <p:cNvSpPr/>
            <p:nvPr/>
          </p:nvSpPr>
          <p:spPr>
            <a:xfrm rot="10800000">
              <a:off x="2619123" y="4969617"/>
              <a:ext cx="101620" cy="876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2" name="iSHEJI-50-26">
              <a:extLst>
                <a:ext uri="{FF2B5EF4-FFF2-40B4-BE49-F238E27FC236}">
                  <a16:creationId xmlns:a16="http://schemas.microsoft.com/office/drawing/2014/main" id="{5B43EEC6-F794-0B60-9371-BE917267931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279749" y="5215957"/>
              <a:ext cx="240555" cy="0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iSHEJI-50-27">
              <a:extLst>
                <a:ext uri="{FF2B5EF4-FFF2-40B4-BE49-F238E27FC236}">
                  <a16:creationId xmlns:a16="http://schemas.microsoft.com/office/drawing/2014/main" id="{F3DEFAED-E5D9-BF55-D03F-9AC42B853DB6}"/>
                </a:ext>
              </a:extLst>
            </p:cNvPr>
            <p:cNvCxnSpPr>
              <a:cxnSpLocks/>
            </p:cNvCxnSpPr>
            <p:nvPr/>
          </p:nvCxnSpPr>
          <p:spPr>
            <a:xfrm>
              <a:off x="4542216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iSHEJI-50-28">
              <a:extLst>
                <a:ext uri="{FF2B5EF4-FFF2-40B4-BE49-F238E27FC236}">
                  <a16:creationId xmlns:a16="http://schemas.microsoft.com/office/drawing/2014/main" id="{3C4FFF2F-1FBE-FCFC-3E92-F1AE0DD900C7}"/>
                </a:ext>
              </a:extLst>
            </p:cNvPr>
            <p:cNvCxnSpPr>
              <a:cxnSpLocks/>
            </p:cNvCxnSpPr>
            <p:nvPr/>
          </p:nvCxnSpPr>
          <p:spPr>
            <a:xfrm>
              <a:off x="4684404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iSHEJI-50-29">
              <a:extLst>
                <a:ext uri="{FF2B5EF4-FFF2-40B4-BE49-F238E27FC236}">
                  <a16:creationId xmlns:a16="http://schemas.microsoft.com/office/drawing/2014/main" id="{D0DDC081-741B-DF3E-269A-C8BC6A1B2D3C}"/>
                </a:ext>
              </a:extLst>
            </p:cNvPr>
            <p:cNvCxnSpPr>
              <a:cxnSpLocks/>
            </p:cNvCxnSpPr>
            <p:nvPr/>
          </p:nvCxnSpPr>
          <p:spPr>
            <a:xfrm>
              <a:off x="4826592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iSHEJI-50-30">
              <a:extLst>
                <a:ext uri="{FF2B5EF4-FFF2-40B4-BE49-F238E27FC236}">
                  <a16:creationId xmlns:a16="http://schemas.microsoft.com/office/drawing/2014/main" id="{E6276985-1407-47C4-91EE-B6789CD9EE3B}"/>
                </a:ext>
              </a:extLst>
            </p:cNvPr>
            <p:cNvCxnSpPr>
              <a:cxnSpLocks/>
            </p:cNvCxnSpPr>
            <p:nvPr/>
          </p:nvCxnSpPr>
          <p:spPr>
            <a:xfrm>
              <a:off x="4968781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iSHEJI-50-31">
              <a:extLst>
                <a:ext uri="{FF2B5EF4-FFF2-40B4-BE49-F238E27FC236}">
                  <a16:creationId xmlns:a16="http://schemas.microsoft.com/office/drawing/2014/main" id="{08D7A428-9EF5-B8B1-B75B-D976A8D2C9D7}"/>
                </a:ext>
              </a:extLst>
            </p:cNvPr>
            <p:cNvCxnSpPr/>
            <p:nvPr/>
          </p:nvCxnSpPr>
          <p:spPr>
            <a:xfrm>
              <a:off x="5110969" y="5223260"/>
              <a:ext cx="0" cy="112975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iSHEJI-50-32">
              <a:extLst>
                <a:ext uri="{FF2B5EF4-FFF2-40B4-BE49-F238E27FC236}">
                  <a16:creationId xmlns:a16="http://schemas.microsoft.com/office/drawing/2014/main" id="{ABF28304-6277-4A91-9CE5-E5376780C0B8}"/>
                </a:ext>
              </a:extLst>
            </p:cNvPr>
            <p:cNvSpPr/>
            <p:nvPr/>
          </p:nvSpPr>
          <p:spPr>
            <a:xfrm rot="10800000">
              <a:off x="4352733" y="4969617"/>
              <a:ext cx="101620" cy="876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2" name="iSHEJI-51">
            <a:extLst>
              <a:ext uri="{FF2B5EF4-FFF2-40B4-BE49-F238E27FC236}">
                <a16:creationId xmlns:a16="http://schemas.microsoft.com/office/drawing/2014/main" id="{527E28F1-2E5C-BE28-EC73-F5407D3F51FA}"/>
              </a:ext>
            </a:extLst>
          </p:cNvPr>
          <p:cNvSpPr/>
          <p:nvPr/>
        </p:nvSpPr>
        <p:spPr>
          <a:xfrm flipH="1">
            <a:off x="8921750" y="453820"/>
            <a:ext cx="2791679" cy="57731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iSHEJI-52">
            <a:extLst>
              <a:ext uri="{FF2B5EF4-FFF2-40B4-BE49-F238E27FC236}">
                <a16:creationId xmlns:a16="http://schemas.microsoft.com/office/drawing/2014/main" id="{F8876652-9DBB-A022-96D2-454712BD27D4}"/>
              </a:ext>
            </a:extLst>
          </p:cNvPr>
          <p:cNvSpPr/>
          <p:nvPr/>
        </p:nvSpPr>
        <p:spPr>
          <a:xfrm>
            <a:off x="1026138" y="1703467"/>
            <a:ext cx="3454728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000" dirty="0">
                <a:solidFill>
                  <a:schemeClr val="accent1">
                    <a:lumMod val="50000"/>
                    <a:alpha val="4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Part</a:t>
            </a:r>
            <a:r>
              <a:rPr lang="zh-CN" altLang="en-US" sz="4000" dirty="0">
                <a:solidFill>
                  <a:schemeClr val="accent1">
                    <a:lumMod val="50000"/>
                    <a:alpha val="4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 </a:t>
            </a:r>
            <a:r>
              <a:rPr lang="en-US" altLang="zh-CN" sz="4000" dirty="0">
                <a:solidFill>
                  <a:schemeClr val="accent1">
                    <a:lumMod val="50000"/>
                    <a:alpha val="4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four</a:t>
            </a:r>
            <a:endParaRPr lang="zh-CN" altLang="en-US" sz="2800" dirty="0">
              <a:solidFill>
                <a:schemeClr val="accent1">
                  <a:lumMod val="50000"/>
                  <a:alpha val="40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H" panose="00020600040101010101" pitchFamily="18" charset="-122"/>
            </a:endParaRP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F79E4DF9-26EE-3C40-5841-1C6F6CDF82FB}"/>
              </a:ext>
            </a:extLst>
          </p:cNvPr>
          <p:cNvSpPr/>
          <p:nvPr/>
        </p:nvSpPr>
        <p:spPr>
          <a:xfrm>
            <a:off x="327294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iSHEJI-5">
            <a:extLst>
              <a:ext uri="{FF2B5EF4-FFF2-40B4-BE49-F238E27FC236}">
                <a16:creationId xmlns:a16="http://schemas.microsoft.com/office/drawing/2014/main" id="{36851E31-938A-A2AB-DE98-F85B275DADB1}"/>
              </a:ext>
            </a:extLst>
          </p:cNvPr>
          <p:cNvSpPr/>
          <p:nvPr/>
        </p:nvSpPr>
        <p:spPr>
          <a:xfrm>
            <a:off x="630570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iSHEJI-6">
            <a:extLst>
              <a:ext uri="{FF2B5EF4-FFF2-40B4-BE49-F238E27FC236}">
                <a16:creationId xmlns:a16="http://schemas.microsoft.com/office/drawing/2014/main" id="{1DE6C589-FFD3-F3E6-DF87-BCAFB47437AA}"/>
              </a:ext>
            </a:extLst>
          </p:cNvPr>
          <p:cNvSpPr/>
          <p:nvPr/>
        </p:nvSpPr>
        <p:spPr>
          <a:xfrm>
            <a:off x="933846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iSHEJI-7">
            <a:extLst>
              <a:ext uri="{FF2B5EF4-FFF2-40B4-BE49-F238E27FC236}">
                <a16:creationId xmlns:a16="http://schemas.microsoft.com/office/drawing/2014/main" id="{FDC08413-BB1D-FA26-51F1-1FBC15A1A29D}"/>
              </a:ext>
            </a:extLst>
          </p:cNvPr>
          <p:cNvSpPr/>
          <p:nvPr/>
        </p:nvSpPr>
        <p:spPr>
          <a:xfrm>
            <a:off x="1237122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iSHEJI-8">
            <a:extLst>
              <a:ext uri="{FF2B5EF4-FFF2-40B4-BE49-F238E27FC236}">
                <a16:creationId xmlns:a16="http://schemas.microsoft.com/office/drawing/2014/main" id="{50A42509-D8A4-9217-A43A-21E25AD0ADFD}"/>
              </a:ext>
            </a:extLst>
          </p:cNvPr>
          <p:cNvSpPr/>
          <p:nvPr/>
        </p:nvSpPr>
        <p:spPr>
          <a:xfrm>
            <a:off x="1540398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iSHEJI-9">
            <a:extLst>
              <a:ext uri="{FF2B5EF4-FFF2-40B4-BE49-F238E27FC236}">
                <a16:creationId xmlns:a16="http://schemas.microsoft.com/office/drawing/2014/main" id="{E6601CDF-568A-118F-C36B-FE5176C52059}"/>
              </a:ext>
            </a:extLst>
          </p:cNvPr>
          <p:cNvSpPr/>
          <p:nvPr/>
        </p:nvSpPr>
        <p:spPr>
          <a:xfrm>
            <a:off x="1843674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iSHEJI-10">
            <a:extLst>
              <a:ext uri="{FF2B5EF4-FFF2-40B4-BE49-F238E27FC236}">
                <a16:creationId xmlns:a16="http://schemas.microsoft.com/office/drawing/2014/main" id="{977E1D17-F228-1A1B-1A0E-A53792A201DF}"/>
              </a:ext>
            </a:extLst>
          </p:cNvPr>
          <p:cNvSpPr/>
          <p:nvPr/>
        </p:nvSpPr>
        <p:spPr>
          <a:xfrm>
            <a:off x="2146950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iSHEJI-11">
            <a:extLst>
              <a:ext uri="{FF2B5EF4-FFF2-40B4-BE49-F238E27FC236}">
                <a16:creationId xmlns:a16="http://schemas.microsoft.com/office/drawing/2014/main" id="{C2902222-2E21-4376-2AB4-9BBF7E382D6A}"/>
              </a:ext>
            </a:extLst>
          </p:cNvPr>
          <p:cNvSpPr/>
          <p:nvPr/>
        </p:nvSpPr>
        <p:spPr>
          <a:xfrm>
            <a:off x="2450226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iSHEJI-12">
            <a:extLst>
              <a:ext uri="{FF2B5EF4-FFF2-40B4-BE49-F238E27FC236}">
                <a16:creationId xmlns:a16="http://schemas.microsoft.com/office/drawing/2014/main" id="{42D5664C-2BE5-BCB2-EAE7-0D6CA66B1344}"/>
              </a:ext>
            </a:extLst>
          </p:cNvPr>
          <p:cNvSpPr/>
          <p:nvPr/>
        </p:nvSpPr>
        <p:spPr>
          <a:xfrm>
            <a:off x="2753502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iSHEJI-13">
            <a:extLst>
              <a:ext uri="{FF2B5EF4-FFF2-40B4-BE49-F238E27FC236}">
                <a16:creationId xmlns:a16="http://schemas.microsoft.com/office/drawing/2014/main" id="{272171CE-BE13-0FAF-AE42-53005A984641}"/>
              </a:ext>
            </a:extLst>
          </p:cNvPr>
          <p:cNvSpPr/>
          <p:nvPr/>
        </p:nvSpPr>
        <p:spPr>
          <a:xfrm>
            <a:off x="3056778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iSHEJI-14">
            <a:extLst>
              <a:ext uri="{FF2B5EF4-FFF2-40B4-BE49-F238E27FC236}">
                <a16:creationId xmlns:a16="http://schemas.microsoft.com/office/drawing/2014/main" id="{B3E3075B-6D4D-6CB1-4014-215D51D5A5B2}"/>
              </a:ext>
            </a:extLst>
          </p:cNvPr>
          <p:cNvSpPr/>
          <p:nvPr/>
        </p:nvSpPr>
        <p:spPr>
          <a:xfrm>
            <a:off x="3360054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iSHEJI-15">
            <a:extLst>
              <a:ext uri="{FF2B5EF4-FFF2-40B4-BE49-F238E27FC236}">
                <a16:creationId xmlns:a16="http://schemas.microsoft.com/office/drawing/2014/main" id="{1252C1AA-4C4D-926C-D17B-CD69BF857F20}"/>
              </a:ext>
            </a:extLst>
          </p:cNvPr>
          <p:cNvSpPr/>
          <p:nvPr/>
        </p:nvSpPr>
        <p:spPr>
          <a:xfrm>
            <a:off x="3663330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iSHEJI-16">
            <a:extLst>
              <a:ext uri="{FF2B5EF4-FFF2-40B4-BE49-F238E27FC236}">
                <a16:creationId xmlns:a16="http://schemas.microsoft.com/office/drawing/2014/main" id="{418D5B62-A53C-3358-90E6-F2D8FB0420D0}"/>
              </a:ext>
            </a:extLst>
          </p:cNvPr>
          <p:cNvSpPr/>
          <p:nvPr/>
        </p:nvSpPr>
        <p:spPr>
          <a:xfrm>
            <a:off x="3966606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iSHEJI-17">
            <a:extLst>
              <a:ext uri="{FF2B5EF4-FFF2-40B4-BE49-F238E27FC236}">
                <a16:creationId xmlns:a16="http://schemas.microsoft.com/office/drawing/2014/main" id="{9C593DD7-958E-701B-9D75-90A5CE6B7846}"/>
              </a:ext>
            </a:extLst>
          </p:cNvPr>
          <p:cNvSpPr/>
          <p:nvPr/>
        </p:nvSpPr>
        <p:spPr>
          <a:xfrm>
            <a:off x="4269882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iSHEJI-18">
            <a:extLst>
              <a:ext uri="{FF2B5EF4-FFF2-40B4-BE49-F238E27FC236}">
                <a16:creationId xmlns:a16="http://schemas.microsoft.com/office/drawing/2014/main" id="{6A8A45EB-C6E4-3AA6-115C-0618FC3A853D}"/>
              </a:ext>
            </a:extLst>
          </p:cNvPr>
          <p:cNvSpPr/>
          <p:nvPr/>
        </p:nvSpPr>
        <p:spPr>
          <a:xfrm>
            <a:off x="4573158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iSHEJI-19">
            <a:extLst>
              <a:ext uri="{FF2B5EF4-FFF2-40B4-BE49-F238E27FC236}">
                <a16:creationId xmlns:a16="http://schemas.microsoft.com/office/drawing/2014/main" id="{660FD3C1-E4C4-29A2-3DB4-431AC0551353}"/>
              </a:ext>
            </a:extLst>
          </p:cNvPr>
          <p:cNvSpPr/>
          <p:nvPr/>
        </p:nvSpPr>
        <p:spPr>
          <a:xfrm>
            <a:off x="4876434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iSHEJI-20">
            <a:extLst>
              <a:ext uri="{FF2B5EF4-FFF2-40B4-BE49-F238E27FC236}">
                <a16:creationId xmlns:a16="http://schemas.microsoft.com/office/drawing/2014/main" id="{4BADC79C-6CDC-3FF6-6D45-63650D5FCC60}"/>
              </a:ext>
            </a:extLst>
          </p:cNvPr>
          <p:cNvSpPr/>
          <p:nvPr/>
        </p:nvSpPr>
        <p:spPr>
          <a:xfrm>
            <a:off x="5179710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iSHEJI-21">
            <a:extLst>
              <a:ext uri="{FF2B5EF4-FFF2-40B4-BE49-F238E27FC236}">
                <a16:creationId xmlns:a16="http://schemas.microsoft.com/office/drawing/2014/main" id="{61121F86-FBA2-6F75-419D-38F49281598E}"/>
              </a:ext>
            </a:extLst>
          </p:cNvPr>
          <p:cNvSpPr/>
          <p:nvPr/>
        </p:nvSpPr>
        <p:spPr>
          <a:xfrm>
            <a:off x="5482986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iSHEJI-22">
            <a:extLst>
              <a:ext uri="{FF2B5EF4-FFF2-40B4-BE49-F238E27FC236}">
                <a16:creationId xmlns:a16="http://schemas.microsoft.com/office/drawing/2014/main" id="{AD766EB3-BB8A-B40A-678D-1F2A084C2279}"/>
              </a:ext>
            </a:extLst>
          </p:cNvPr>
          <p:cNvSpPr/>
          <p:nvPr/>
        </p:nvSpPr>
        <p:spPr>
          <a:xfrm>
            <a:off x="5786262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iSHEJI-23">
            <a:extLst>
              <a:ext uri="{FF2B5EF4-FFF2-40B4-BE49-F238E27FC236}">
                <a16:creationId xmlns:a16="http://schemas.microsoft.com/office/drawing/2014/main" id="{71335DD1-60A5-2CAF-1431-6329E8678D4A}"/>
              </a:ext>
            </a:extLst>
          </p:cNvPr>
          <p:cNvSpPr/>
          <p:nvPr/>
        </p:nvSpPr>
        <p:spPr>
          <a:xfrm>
            <a:off x="6089538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6" name="iSHEJI-24">
            <a:extLst>
              <a:ext uri="{FF2B5EF4-FFF2-40B4-BE49-F238E27FC236}">
                <a16:creationId xmlns:a16="http://schemas.microsoft.com/office/drawing/2014/main" id="{F8DBCD1E-0C64-BBC5-D2AD-C8ACB8C63755}"/>
              </a:ext>
            </a:extLst>
          </p:cNvPr>
          <p:cNvSpPr/>
          <p:nvPr/>
        </p:nvSpPr>
        <p:spPr>
          <a:xfrm>
            <a:off x="6392814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8" name="iSHEJI-25">
            <a:extLst>
              <a:ext uri="{FF2B5EF4-FFF2-40B4-BE49-F238E27FC236}">
                <a16:creationId xmlns:a16="http://schemas.microsoft.com/office/drawing/2014/main" id="{6E17D060-37DD-D381-B9EC-6AF11B6200FB}"/>
              </a:ext>
            </a:extLst>
          </p:cNvPr>
          <p:cNvSpPr/>
          <p:nvPr/>
        </p:nvSpPr>
        <p:spPr>
          <a:xfrm>
            <a:off x="6696090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0" name="iSHEJI-26">
            <a:extLst>
              <a:ext uri="{FF2B5EF4-FFF2-40B4-BE49-F238E27FC236}">
                <a16:creationId xmlns:a16="http://schemas.microsoft.com/office/drawing/2014/main" id="{94AE6A34-F82F-AFA5-B2BC-00BDF464E7A4}"/>
              </a:ext>
            </a:extLst>
          </p:cNvPr>
          <p:cNvSpPr/>
          <p:nvPr/>
        </p:nvSpPr>
        <p:spPr>
          <a:xfrm>
            <a:off x="6999366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" name="iSHEJI-27">
            <a:extLst>
              <a:ext uri="{FF2B5EF4-FFF2-40B4-BE49-F238E27FC236}">
                <a16:creationId xmlns:a16="http://schemas.microsoft.com/office/drawing/2014/main" id="{B8E4DCC4-D1AD-2C47-2A0F-81FE1C3C88DB}"/>
              </a:ext>
            </a:extLst>
          </p:cNvPr>
          <p:cNvSpPr/>
          <p:nvPr/>
        </p:nvSpPr>
        <p:spPr>
          <a:xfrm>
            <a:off x="7302642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iSHEJI-28">
            <a:extLst>
              <a:ext uri="{FF2B5EF4-FFF2-40B4-BE49-F238E27FC236}">
                <a16:creationId xmlns:a16="http://schemas.microsoft.com/office/drawing/2014/main" id="{C0AE3F8B-AB12-A7FC-8E07-41B543E320D8}"/>
              </a:ext>
            </a:extLst>
          </p:cNvPr>
          <p:cNvSpPr/>
          <p:nvPr/>
        </p:nvSpPr>
        <p:spPr>
          <a:xfrm>
            <a:off x="7605918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7" name="iSHEJI-29">
            <a:extLst>
              <a:ext uri="{FF2B5EF4-FFF2-40B4-BE49-F238E27FC236}">
                <a16:creationId xmlns:a16="http://schemas.microsoft.com/office/drawing/2014/main" id="{9E134DC1-59A7-F9B7-528B-1057A804DC6D}"/>
              </a:ext>
            </a:extLst>
          </p:cNvPr>
          <p:cNvSpPr/>
          <p:nvPr/>
        </p:nvSpPr>
        <p:spPr>
          <a:xfrm>
            <a:off x="7909194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5533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iSHEJI-1">
            <a:extLst>
              <a:ext uri="{FF2B5EF4-FFF2-40B4-BE49-F238E27FC236}">
                <a16:creationId xmlns:a16="http://schemas.microsoft.com/office/drawing/2014/main" id="{934BC46F-9947-BC29-6D95-5EFA1BBA7F14}"/>
              </a:ext>
            </a:extLst>
          </p:cNvPr>
          <p:cNvSpPr/>
          <p:nvPr/>
        </p:nvSpPr>
        <p:spPr>
          <a:xfrm>
            <a:off x="8324381" y="2068605"/>
            <a:ext cx="3108203" cy="3788749"/>
          </a:xfrm>
          <a:prstGeom prst="snip1Rect">
            <a:avLst/>
          </a:prstGeom>
          <a:solidFill>
            <a:schemeClr val="accent1">
              <a:lumMod val="50000"/>
            </a:scheme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OPPOSans R"/>
              <a:ea typeface="OPPOSans R"/>
            </a:endParaRPr>
          </a:p>
        </p:txBody>
      </p:sp>
      <p:sp>
        <p:nvSpPr>
          <p:cNvPr id="50" name="iSHEJI-2">
            <a:extLst>
              <a:ext uri="{FF2B5EF4-FFF2-40B4-BE49-F238E27FC236}">
                <a16:creationId xmlns:a16="http://schemas.microsoft.com/office/drawing/2014/main" id="{ACA90055-E702-DED0-573D-54516E7C09CF}"/>
              </a:ext>
            </a:extLst>
          </p:cNvPr>
          <p:cNvSpPr/>
          <p:nvPr/>
        </p:nvSpPr>
        <p:spPr>
          <a:xfrm>
            <a:off x="4599774" y="2068605"/>
            <a:ext cx="3108203" cy="3788749"/>
          </a:xfrm>
          <a:prstGeom prst="snip1Rect">
            <a:avLst/>
          </a:prstGeom>
          <a:solidFill>
            <a:schemeClr val="accent1">
              <a:lumMod val="50000"/>
            </a:scheme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OPPOSans R"/>
              <a:ea typeface="OPPOSans R"/>
            </a:endParaRPr>
          </a:p>
        </p:txBody>
      </p:sp>
      <p:sp>
        <p:nvSpPr>
          <p:cNvPr id="51" name="iSHEJI-3">
            <a:extLst>
              <a:ext uri="{FF2B5EF4-FFF2-40B4-BE49-F238E27FC236}">
                <a16:creationId xmlns:a16="http://schemas.microsoft.com/office/drawing/2014/main" id="{2F84A8C9-36DD-4F72-508F-4A727597125A}"/>
              </a:ext>
            </a:extLst>
          </p:cNvPr>
          <p:cNvSpPr/>
          <p:nvPr/>
        </p:nvSpPr>
        <p:spPr>
          <a:xfrm>
            <a:off x="857566" y="2068605"/>
            <a:ext cx="3108203" cy="3788749"/>
          </a:xfrm>
          <a:prstGeom prst="snip1Rect">
            <a:avLst/>
          </a:prstGeom>
          <a:solidFill>
            <a:schemeClr val="accent1">
              <a:lumMod val="50000"/>
            </a:scheme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OPPOSans R"/>
              <a:ea typeface="OPPOSans R"/>
            </a:endParaRP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ABAD08BB-D0A0-631D-43DA-C3CBEF862FE1}"/>
              </a:ext>
            </a:extLst>
          </p:cNvPr>
          <p:cNvSpPr/>
          <p:nvPr/>
        </p:nvSpPr>
        <p:spPr>
          <a:xfrm>
            <a:off x="921658" y="537031"/>
            <a:ext cx="10348685" cy="841828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976249B0-3E2D-3EE5-F68D-F0550845A6E3}"/>
              </a:ext>
            </a:extLst>
          </p:cNvPr>
          <p:cNvSpPr/>
          <p:nvPr/>
        </p:nvSpPr>
        <p:spPr>
          <a:xfrm rot="16200000" flipH="1">
            <a:off x="10974275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SHEJI-6">
            <a:extLst>
              <a:ext uri="{FF2B5EF4-FFF2-40B4-BE49-F238E27FC236}">
                <a16:creationId xmlns:a16="http://schemas.microsoft.com/office/drawing/2014/main" id="{CA5CD60D-3482-6163-0A4F-883BD3ACDDFD}"/>
              </a:ext>
            </a:extLst>
          </p:cNvPr>
          <p:cNvSpPr/>
          <p:nvPr/>
        </p:nvSpPr>
        <p:spPr>
          <a:xfrm rot="5400000">
            <a:off x="109083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iSHEJI-7">
            <a:extLst>
              <a:ext uri="{FF2B5EF4-FFF2-40B4-BE49-F238E27FC236}">
                <a16:creationId xmlns:a16="http://schemas.microsoft.com/office/drawing/2014/main" id="{E97E1798-45DF-6EC1-705E-E46FFD36D4DD}"/>
              </a:ext>
            </a:extLst>
          </p:cNvPr>
          <p:cNvSpPr txBox="1"/>
          <p:nvPr/>
        </p:nvSpPr>
        <p:spPr>
          <a:xfrm>
            <a:off x="3525647" y="619391"/>
            <a:ext cx="5140706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4400" dirty="0"/>
              <a:t>未来工作计划</a:t>
            </a:r>
          </a:p>
        </p:txBody>
      </p:sp>
      <p:sp>
        <p:nvSpPr>
          <p:cNvPr id="19" name="iSHEJI-8">
            <a:extLst>
              <a:ext uri="{FF2B5EF4-FFF2-40B4-BE49-F238E27FC236}">
                <a16:creationId xmlns:a16="http://schemas.microsoft.com/office/drawing/2014/main" id="{E7078706-C5E2-F7FA-A884-3D1ED24BE859}"/>
              </a:ext>
            </a:extLst>
          </p:cNvPr>
          <p:cNvSpPr/>
          <p:nvPr/>
        </p:nvSpPr>
        <p:spPr>
          <a:xfrm flipH="1">
            <a:off x="8162598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iSHEJI-9">
            <a:extLst>
              <a:ext uri="{FF2B5EF4-FFF2-40B4-BE49-F238E27FC236}">
                <a16:creationId xmlns:a16="http://schemas.microsoft.com/office/drawing/2014/main" id="{96118E2D-CBF9-52C9-437F-05479C6B8528}"/>
              </a:ext>
            </a:extLst>
          </p:cNvPr>
          <p:cNvCxnSpPr>
            <a:cxnSpLocks/>
          </p:cNvCxnSpPr>
          <p:nvPr/>
        </p:nvCxnSpPr>
        <p:spPr>
          <a:xfrm flipH="1">
            <a:off x="8485873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HEJI-10">
            <a:extLst>
              <a:ext uri="{FF2B5EF4-FFF2-40B4-BE49-F238E27FC236}">
                <a16:creationId xmlns:a16="http://schemas.microsoft.com/office/drawing/2014/main" id="{B72E0437-B01B-2BE1-1CFB-435EB74001BA}"/>
              </a:ext>
            </a:extLst>
          </p:cNvPr>
          <p:cNvSpPr/>
          <p:nvPr/>
        </p:nvSpPr>
        <p:spPr>
          <a:xfrm flipH="1">
            <a:off x="7804806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iSHEJI-11">
            <a:extLst>
              <a:ext uri="{FF2B5EF4-FFF2-40B4-BE49-F238E27FC236}">
                <a16:creationId xmlns:a16="http://schemas.microsoft.com/office/drawing/2014/main" id="{B72C8524-7195-6584-BD93-B0DD98F98A50}"/>
              </a:ext>
            </a:extLst>
          </p:cNvPr>
          <p:cNvSpPr/>
          <p:nvPr/>
        </p:nvSpPr>
        <p:spPr>
          <a:xfrm>
            <a:off x="3832845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iSHEJI-12">
            <a:extLst>
              <a:ext uri="{FF2B5EF4-FFF2-40B4-BE49-F238E27FC236}">
                <a16:creationId xmlns:a16="http://schemas.microsoft.com/office/drawing/2014/main" id="{B4850D82-4DA0-334A-80E3-2950D74D9325}"/>
              </a:ext>
            </a:extLst>
          </p:cNvPr>
          <p:cNvCxnSpPr>
            <a:cxnSpLocks/>
          </p:cNvCxnSpPr>
          <p:nvPr/>
        </p:nvCxnSpPr>
        <p:spPr>
          <a:xfrm>
            <a:off x="2146498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SHEJI-13">
            <a:extLst>
              <a:ext uri="{FF2B5EF4-FFF2-40B4-BE49-F238E27FC236}">
                <a16:creationId xmlns:a16="http://schemas.microsoft.com/office/drawing/2014/main" id="{EB62E42C-2A6B-CC1D-E361-BC29406FB706}"/>
              </a:ext>
            </a:extLst>
          </p:cNvPr>
          <p:cNvSpPr/>
          <p:nvPr/>
        </p:nvSpPr>
        <p:spPr>
          <a:xfrm>
            <a:off x="4156119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iSHEJI-14">
            <a:extLst>
              <a:ext uri="{FF2B5EF4-FFF2-40B4-BE49-F238E27FC236}">
                <a16:creationId xmlns:a16="http://schemas.microsoft.com/office/drawing/2014/main" id="{26DC9390-076B-6DFC-AB4D-AB9340373263}"/>
              </a:ext>
            </a:extLst>
          </p:cNvPr>
          <p:cNvSpPr/>
          <p:nvPr/>
        </p:nvSpPr>
        <p:spPr>
          <a:xfrm>
            <a:off x="-70573" y="6534150"/>
            <a:ext cx="12333146" cy="432707"/>
          </a:xfrm>
          <a:prstGeom prst="trapezoid">
            <a:avLst>
              <a:gd name="adj" fmla="val 81757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5400000" scaled="1"/>
            <a:tileRect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iSHEJI-15">
            <a:extLst>
              <a:ext uri="{FF2B5EF4-FFF2-40B4-BE49-F238E27FC236}">
                <a16:creationId xmlns:a16="http://schemas.microsoft.com/office/drawing/2014/main" id="{02A0FAC2-602D-70E8-51A7-1AA6FD5CCF4E}"/>
              </a:ext>
            </a:extLst>
          </p:cNvPr>
          <p:cNvSpPr/>
          <p:nvPr/>
        </p:nvSpPr>
        <p:spPr>
          <a:xfrm>
            <a:off x="8162140" y="2209585"/>
            <a:ext cx="3108203" cy="3788749"/>
          </a:xfrm>
          <a:prstGeom prst="snip1Rect">
            <a:avLst/>
          </a:prstGeom>
          <a:solidFill>
            <a:schemeClr val="tx1"/>
          </a:soli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OPPOSans R"/>
              <a:ea typeface="OPPOSans R"/>
            </a:endParaRPr>
          </a:p>
        </p:txBody>
      </p:sp>
      <p:sp>
        <p:nvSpPr>
          <p:cNvPr id="5" name="iSHEJI-16">
            <a:extLst>
              <a:ext uri="{FF2B5EF4-FFF2-40B4-BE49-F238E27FC236}">
                <a16:creationId xmlns:a16="http://schemas.microsoft.com/office/drawing/2014/main" id="{3D06E9D9-B84E-DD44-6C1D-2EF6BB681DBC}"/>
              </a:ext>
            </a:extLst>
          </p:cNvPr>
          <p:cNvSpPr/>
          <p:nvPr/>
        </p:nvSpPr>
        <p:spPr>
          <a:xfrm>
            <a:off x="4437533" y="2209585"/>
            <a:ext cx="3108203" cy="3788749"/>
          </a:xfrm>
          <a:prstGeom prst="snip1Rect">
            <a:avLst/>
          </a:prstGeom>
          <a:solidFill>
            <a:schemeClr val="tx1"/>
          </a:soli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OPPOSans R"/>
              <a:ea typeface="OPPOSans R"/>
            </a:endParaRPr>
          </a:p>
        </p:txBody>
      </p:sp>
      <p:sp>
        <p:nvSpPr>
          <p:cNvPr id="7" name="iSHEJI-17">
            <a:extLst>
              <a:ext uri="{FF2B5EF4-FFF2-40B4-BE49-F238E27FC236}">
                <a16:creationId xmlns:a16="http://schemas.microsoft.com/office/drawing/2014/main" id="{FC7ADFB0-CCA7-0517-57DD-32301B8D7AC6}"/>
              </a:ext>
            </a:extLst>
          </p:cNvPr>
          <p:cNvSpPr/>
          <p:nvPr/>
        </p:nvSpPr>
        <p:spPr>
          <a:xfrm>
            <a:off x="695325" y="2209585"/>
            <a:ext cx="3108203" cy="3788749"/>
          </a:xfrm>
          <a:prstGeom prst="snip1Rect">
            <a:avLst/>
          </a:prstGeom>
          <a:solidFill>
            <a:schemeClr val="tx1"/>
          </a:soli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OPPOSans R"/>
              <a:ea typeface="OPPOSans R"/>
            </a:endParaRPr>
          </a:p>
        </p:txBody>
      </p:sp>
      <p:sp>
        <p:nvSpPr>
          <p:cNvPr id="9" name="iSHEJI-18">
            <a:extLst>
              <a:ext uri="{FF2B5EF4-FFF2-40B4-BE49-F238E27FC236}">
                <a16:creationId xmlns:a16="http://schemas.microsoft.com/office/drawing/2014/main" id="{8D49EECE-F5A7-C3C9-0D4A-1EC8AA89D4F1}"/>
              </a:ext>
            </a:extLst>
          </p:cNvPr>
          <p:cNvSpPr/>
          <p:nvPr/>
        </p:nvSpPr>
        <p:spPr>
          <a:xfrm>
            <a:off x="4763176" y="3962980"/>
            <a:ext cx="2490630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6000+</a:t>
            </a:r>
          </a:p>
        </p:txBody>
      </p:sp>
      <p:sp>
        <p:nvSpPr>
          <p:cNvPr id="11" name="iSHEJI-19">
            <a:extLst>
              <a:ext uri="{FF2B5EF4-FFF2-40B4-BE49-F238E27FC236}">
                <a16:creationId xmlns:a16="http://schemas.microsoft.com/office/drawing/2014/main" id="{DB575C17-6EB5-1A2A-7D31-27540C4EFD48}"/>
              </a:ext>
            </a:extLst>
          </p:cNvPr>
          <p:cNvSpPr/>
          <p:nvPr/>
        </p:nvSpPr>
        <p:spPr>
          <a:xfrm>
            <a:off x="4763175" y="5200599"/>
            <a:ext cx="249063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承载品牌内核</a:t>
            </a:r>
          </a:p>
        </p:txBody>
      </p:sp>
      <p:cxnSp>
        <p:nvCxnSpPr>
          <p:cNvPr id="16" name="iSHEJI-20">
            <a:extLst>
              <a:ext uri="{FF2B5EF4-FFF2-40B4-BE49-F238E27FC236}">
                <a16:creationId xmlns:a16="http://schemas.microsoft.com/office/drawing/2014/main" id="{C938A2FB-E8D2-2142-52BF-E7F31E945074}"/>
              </a:ext>
            </a:extLst>
          </p:cNvPr>
          <p:cNvCxnSpPr>
            <a:cxnSpLocks/>
          </p:cNvCxnSpPr>
          <p:nvPr/>
        </p:nvCxnSpPr>
        <p:spPr>
          <a:xfrm>
            <a:off x="4763175" y="5026897"/>
            <a:ext cx="498715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SHEJI-21">
            <a:extLst>
              <a:ext uri="{FF2B5EF4-FFF2-40B4-BE49-F238E27FC236}">
                <a16:creationId xmlns:a16="http://schemas.microsoft.com/office/drawing/2014/main" id="{4F817960-409E-8E80-524F-2A15C5EDFF48}"/>
              </a:ext>
            </a:extLst>
          </p:cNvPr>
          <p:cNvSpPr/>
          <p:nvPr/>
        </p:nvSpPr>
        <p:spPr>
          <a:xfrm>
            <a:off x="1020968" y="3962980"/>
            <a:ext cx="2490630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800+</a:t>
            </a:r>
          </a:p>
        </p:txBody>
      </p:sp>
      <p:sp>
        <p:nvSpPr>
          <p:cNvPr id="24" name="iSHEJI-22">
            <a:extLst>
              <a:ext uri="{FF2B5EF4-FFF2-40B4-BE49-F238E27FC236}">
                <a16:creationId xmlns:a16="http://schemas.microsoft.com/office/drawing/2014/main" id="{E5AA0C1C-E1CD-992A-E0CD-FDBC06B3A267}"/>
              </a:ext>
            </a:extLst>
          </p:cNvPr>
          <p:cNvSpPr/>
          <p:nvPr/>
        </p:nvSpPr>
        <p:spPr>
          <a:xfrm>
            <a:off x="1020967" y="5200599"/>
            <a:ext cx="249063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创造优质内容</a:t>
            </a:r>
          </a:p>
        </p:txBody>
      </p:sp>
      <p:cxnSp>
        <p:nvCxnSpPr>
          <p:cNvPr id="29" name="iSHEJI-23">
            <a:extLst>
              <a:ext uri="{FF2B5EF4-FFF2-40B4-BE49-F238E27FC236}">
                <a16:creationId xmlns:a16="http://schemas.microsoft.com/office/drawing/2014/main" id="{C1EF5437-A01E-5AA3-6444-8CF2061BB7AD}"/>
              </a:ext>
            </a:extLst>
          </p:cNvPr>
          <p:cNvCxnSpPr>
            <a:cxnSpLocks/>
          </p:cNvCxnSpPr>
          <p:nvPr/>
        </p:nvCxnSpPr>
        <p:spPr>
          <a:xfrm>
            <a:off x="1020967" y="5026897"/>
            <a:ext cx="498715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iSHEJI-24">
            <a:extLst>
              <a:ext uri="{FF2B5EF4-FFF2-40B4-BE49-F238E27FC236}">
                <a16:creationId xmlns:a16="http://schemas.microsoft.com/office/drawing/2014/main" id="{1710FE2A-8772-F866-8CCF-E7C75B787F28}"/>
              </a:ext>
            </a:extLst>
          </p:cNvPr>
          <p:cNvSpPr/>
          <p:nvPr/>
        </p:nvSpPr>
        <p:spPr>
          <a:xfrm>
            <a:off x="8487783" y="3962980"/>
            <a:ext cx="2490630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200+</a:t>
            </a:r>
          </a:p>
        </p:txBody>
      </p:sp>
      <p:sp>
        <p:nvSpPr>
          <p:cNvPr id="34" name="iSHEJI-25">
            <a:extLst>
              <a:ext uri="{FF2B5EF4-FFF2-40B4-BE49-F238E27FC236}">
                <a16:creationId xmlns:a16="http://schemas.microsoft.com/office/drawing/2014/main" id="{7018BEF8-D9C2-EDB2-8D73-93C6F9A0D1FD}"/>
              </a:ext>
            </a:extLst>
          </p:cNvPr>
          <p:cNvSpPr/>
          <p:nvPr/>
        </p:nvSpPr>
        <p:spPr>
          <a:xfrm>
            <a:off x="8487782" y="5200599"/>
            <a:ext cx="249063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传递品牌声量</a:t>
            </a:r>
          </a:p>
        </p:txBody>
      </p:sp>
      <p:cxnSp>
        <p:nvCxnSpPr>
          <p:cNvPr id="36" name="iSHEJI-26">
            <a:extLst>
              <a:ext uri="{FF2B5EF4-FFF2-40B4-BE49-F238E27FC236}">
                <a16:creationId xmlns:a16="http://schemas.microsoft.com/office/drawing/2014/main" id="{CA45E3BB-065A-23AC-6D70-15499162CBED}"/>
              </a:ext>
            </a:extLst>
          </p:cNvPr>
          <p:cNvCxnSpPr>
            <a:cxnSpLocks/>
          </p:cNvCxnSpPr>
          <p:nvPr/>
        </p:nvCxnSpPr>
        <p:spPr>
          <a:xfrm>
            <a:off x="8487782" y="5026897"/>
            <a:ext cx="498715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iSHEJI-27">
            <a:extLst>
              <a:ext uri="{FF2B5EF4-FFF2-40B4-BE49-F238E27FC236}">
                <a16:creationId xmlns:a16="http://schemas.microsoft.com/office/drawing/2014/main" id="{967E400E-A716-6369-B309-0604F29D44C7}"/>
              </a:ext>
            </a:extLst>
          </p:cNvPr>
          <p:cNvSpPr/>
          <p:nvPr/>
        </p:nvSpPr>
        <p:spPr>
          <a:xfrm>
            <a:off x="1020967" y="3534898"/>
            <a:ext cx="21143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内容智能流转</a:t>
            </a:r>
          </a:p>
        </p:txBody>
      </p:sp>
      <p:sp>
        <p:nvSpPr>
          <p:cNvPr id="40" name="iSHEJI-28">
            <a:extLst>
              <a:ext uri="{FF2B5EF4-FFF2-40B4-BE49-F238E27FC236}">
                <a16:creationId xmlns:a16="http://schemas.microsoft.com/office/drawing/2014/main" id="{326DF439-0ED6-D89E-A1F6-6513B8911685}"/>
              </a:ext>
            </a:extLst>
          </p:cNvPr>
          <p:cNvSpPr/>
          <p:nvPr/>
        </p:nvSpPr>
        <p:spPr>
          <a:xfrm>
            <a:off x="4763175" y="3534898"/>
            <a:ext cx="21143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数字资产管理</a:t>
            </a:r>
          </a:p>
        </p:txBody>
      </p:sp>
      <p:sp>
        <p:nvSpPr>
          <p:cNvPr id="42" name="iSHEJI-29">
            <a:extLst>
              <a:ext uri="{FF2B5EF4-FFF2-40B4-BE49-F238E27FC236}">
                <a16:creationId xmlns:a16="http://schemas.microsoft.com/office/drawing/2014/main" id="{C5D77EE1-96CF-0DAD-60B9-E9540C387D50}"/>
              </a:ext>
            </a:extLst>
          </p:cNvPr>
          <p:cNvSpPr/>
          <p:nvPr/>
        </p:nvSpPr>
        <p:spPr>
          <a:xfrm>
            <a:off x="8487782" y="3534898"/>
            <a:ext cx="21143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全员营销获客</a:t>
            </a:r>
            <a:endParaRPr lang="en-US" altLang="zh-CN" sz="24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4" name="iSHEJI-30">
            <a:extLst>
              <a:ext uri="{FF2B5EF4-FFF2-40B4-BE49-F238E27FC236}">
                <a16:creationId xmlns:a16="http://schemas.microsoft.com/office/drawing/2014/main" id="{14B78128-E3FB-8A27-096D-C48FE13370BF}"/>
              </a:ext>
            </a:extLst>
          </p:cNvPr>
          <p:cNvSpPr/>
          <p:nvPr/>
        </p:nvSpPr>
        <p:spPr>
          <a:xfrm>
            <a:off x="1020967" y="2730321"/>
            <a:ext cx="630876" cy="630876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iSHEJI-31">
            <a:extLst>
              <a:ext uri="{FF2B5EF4-FFF2-40B4-BE49-F238E27FC236}">
                <a16:creationId xmlns:a16="http://schemas.microsoft.com/office/drawing/2014/main" id="{700C7500-7577-F410-2F5C-51F580450044}"/>
              </a:ext>
            </a:extLst>
          </p:cNvPr>
          <p:cNvSpPr/>
          <p:nvPr/>
        </p:nvSpPr>
        <p:spPr>
          <a:xfrm>
            <a:off x="4763175" y="2748452"/>
            <a:ext cx="630876" cy="594615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8" name="iSHEJI-32">
            <a:extLst>
              <a:ext uri="{FF2B5EF4-FFF2-40B4-BE49-F238E27FC236}">
                <a16:creationId xmlns:a16="http://schemas.microsoft.com/office/drawing/2014/main" id="{42308678-FE0E-41CB-1D75-A8A439F7E715}"/>
              </a:ext>
            </a:extLst>
          </p:cNvPr>
          <p:cNvSpPr/>
          <p:nvPr/>
        </p:nvSpPr>
        <p:spPr>
          <a:xfrm>
            <a:off x="8487782" y="2759778"/>
            <a:ext cx="630876" cy="571962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047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iSHEJI-1">
            <a:extLst>
              <a:ext uri="{FF2B5EF4-FFF2-40B4-BE49-F238E27FC236}">
                <a16:creationId xmlns:a16="http://schemas.microsoft.com/office/drawing/2014/main" id="{7CD66877-298F-7EA9-C4E3-B17BE9BFDFC3}"/>
              </a:ext>
            </a:extLst>
          </p:cNvPr>
          <p:cNvSpPr/>
          <p:nvPr/>
        </p:nvSpPr>
        <p:spPr>
          <a:xfrm>
            <a:off x="8537347" y="2869378"/>
            <a:ext cx="3179772" cy="1940082"/>
          </a:xfrm>
          <a:prstGeom prst="snip1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OPPOSans R"/>
              <a:ea typeface="OPPOSans R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ABAD08BB-D0A0-631D-43DA-C3CBEF862FE1}"/>
              </a:ext>
            </a:extLst>
          </p:cNvPr>
          <p:cNvSpPr/>
          <p:nvPr/>
        </p:nvSpPr>
        <p:spPr>
          <a:xfrm>
            <a:off x="921658" y="537031"/>
            <a:ext cx="10348685" cy="841828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iSHEJI-3">
            <a:extLst>
              <a:ext uri="{FF2B5EF4-FFF2-40B4-BE49-F238E27FC236}">
                <a16:creationId xmlns:a16="http://schemas.microsoft.com/office/drawing/2014/main" id="{976249B0-3E2D-3EE5-F68D-F0550845A6E3}"/>
              </a:ext>
            </a:extLst>
          </p:cNvPr>
          <p:cNvSpPr/>
          <p:nvPr/>
        </p:nvSpPr>
        <p:spPr>
          <a:xfrm rot="16200000" flipH="1">
            <a:off x="10974275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SHEJI-4">
            <a:extLst>
              <a:ext uri="{FF2B5EF4-FFF2-40B4-BE49-F238E27FC236}">
                <a16:creationId xmlns:a16="http://schemas.microsoft.com/office/drawing/2014/main" id="{CA5CD60D-3482-6163-0A4F-883BD3ACDDFD}"/>
              </a:ext>
            </a:extLst>
          </p:cNvPr>
          <p:cNvSpPr/>
          <p:nvPr/>
        </p:nvSpPr>
        <p:spPr>
          <a:xfrm rot="5400000">
            <a:off x="109083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iSHEJI-5">
            <a:extLst>
              <a:ext uri="{FF2B5EF4-FFF2-40B4-BE49-F238E27FC236}">
                <a16:creationId xmlns:a16="http://schemas.microsoft.com/office/drawing/2014/main" id="{E97E1798-45DF-6EC1-705E-E46FFD36D4DD}"/>
              </a:ext>
            </a:extLst>
          </p:cNvPr>
          <p:cNvSpPr txBox="1"/>
          <p:nvPr/>
        </p:nvSpPr>
        <p:spPr>
          <a:xfrm>
            <a:off x="3525647" y="619391"/>
            <a:ext cx="5140706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4400" dirty="0"/>
              <a:t>未来工作计划</a:t>
            </a:r>
          </a:p>
        </p:txBody>
      </p:sp>
      <p:sp>
        <p:nvSpPr>
          <p:cNvPr id="19" name="iSHEJI-6">
            <a:extLst>
              <a:ext uri="{FF2B5EF4-FFF2-40B4-BE49-F238E27FC236}">
                <a16:creationId xmlns:a16="http://schemas.microsoft.com/office/drawing/2014/main" id="{E7078706-C5E2-F7FA-A884-3D1ED24BE859}"/>
              </a:ext>
            </a:extLst>
          </p:cNvPr>
          <p:cNvSpPr/>
          <p:nvPr/>
        </p:nvSpPr>
        <p:spPr>
          <a:xfrm flipH="1">
            <a:off x="8162598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iSHEJI-7">
            <a:extLst>
              <a:ext uri="{FF2B5EF4-FFF2-40B4-BE49-F238E27FC236}">
                <a16:creationId xmlns:a16="http://schemas.microsoft.com/office/drawing/2014/main" id="{96118E2D-CBF9-52C9-437F-05479C6B8528}"/>
              </a:ext>
            </a:extLst>
          </p:cNvPr>
          <p:cNvCxnSpPr>
            <a:cxnSpLocks/>
          </p:cNvCxnSpPr>
          <p:nvPr/>
        </p:nvCxnSpPr>
        <p:spPr>
          <a:xfrm flipH="1">
            <a:off x="8485873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HEJI-8">
            <a:extLst>
              <a:ext uri="{FF2B5EF4-FFF2-40B4-BE49-F238E27FC236}">
                <a16:creationId xmlns:a16="http://schemas.microsoft.com/office/drawing/2014/main" id="{B72E0437-B01B-2BE1-1CFB-435EB74001BA}"/>
              </a:ext>
            </a:extLst>
          </p:cNvPr>
          <p:cNvSpPr/>
          <p:nvPr/>
        </p:nvSpPr>
        <p:spPr>
          <a:xfrm flipH="1">
            <a:off x="7804806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iSHEJI-9">
            <a:extLst>
              <a:ext uri="{FF2B5EF4-FFF2-40B4-BE49-F238E27FC236}">
                <a16:creationId xmlns:a16="http://schemas.microsoft.com/office/drawing/2014/main" id="{B72C8524-7195-6584-BD93-B0DD98F98A50}"/>
              </a:ext>
            </a:extLst>
          </p:cNvPr>
          <p:cNvSpPr/>
          <p:nvPr/>
        </p:nvSpPr>
        <p:spPr>
          <a:xfrm>
            <a:off x="3832845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iSHEJI-10">
            <a:extLst>
              <a:ext uri="{FF2B5EF4-FFF2-40B4-BE49-F238E27FC236}">
                <a16:creationId xmlns:a16="http://schemas.microsoft.com/office/drawing/2014/main" id="{B4850D82-4DA0-334A-80E3-2950D74D9325}"/>
              </a:ext>
            </a:extLst>
          </p:cNvPr>
          <p:cNvCxnSpPr>
            <a:cxnSpLocks/>
          </p:cNvCxnSpPr>
          <p:nvPr/>
        </p:nvCxnSpPr>
        <p:spPr>
          <a:xfrm>
            <a:off x="2146498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SHEJI-11">
            <a:extLst>
              <a:ext uri="{FF2B5EF4-FFF2-40B4-BE49-F238E27FC236}">
                <a16:creationId xmlns:a16="http://schemas.microsoft.com/office/drawing/2014/main" id="{EB62E42C-2A6B-CC1D-E361-BC29406FB706}"/>
              </a:ext>
            </a:extLst>
          </p:cNvPr>
          <p:cNvSpPr/>
          <p:nvPr/>
        </p:nvSpPr>
        <p:spPr>
          <a:xfrm>
            <a:off x="4156119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iSHEJI-12">
            <a:extLst>
              <a:ext uri="{FF2B5EF4-FFF2-40B4-BE49-F238E27FC236}">
                <a16:creationId xmlns:a16="http://schemas.microsoft.com/office/drawing/2014/main" id="{26DC9390-076B-6DFC-AB4D-AB9340373263}"/>
              </a:ext>
            </a:extLst>
          </p:cNvPr>
          <p:cNvSpPr/>
          <p:nvPr/>
        </p:nvSpPr>
        <p:spPr>
          <a:xfrm>
            <a:off x="-70573" y="6534150"/>
            <a:ext cx="12333146" cy="432707"/>
          </a:xfrm>
          <a:prstGeom prst="trapezoid">
            <a:avLst>
              <a:gd name="adj" fmla="val 81757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5400000" scaled="1"/>
            <a:tileRect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5" name="iSHEJI-13">
            <a:extLst>
              <a:ext uri="{FF2B5EF4-FFF2-40B4-BE49-F238E27FC236}">
                <a16:creationId xmlns:a16="http://schemas.microsoft.com/office/drawing/2014/main" id="{4A4367F0-61AD-27ED-6843-C91A913A68EF}"/>
              </a:ext>
            </a:extLst>
          </p:cNvPr>
          <p:cNvSpPr/>
          <p:nvPr/>
        </p:nvSpPr>
        <p:spPr>
          <a:xfrm>
            <a:off x="8382492" y="2705315"/>
            <a:ext cx="3179772" cy="1940082"/>
          </a:xfrm>
          <a:prstGeom prst="snip1Rect">
            <a:avLst/>
          </a:prstGeom>
          <a:solidFill>
            <a:schemeClr val="tx1"/>
          </a:soli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OPPOSans R"/>
              <a:ea typeface="OPPOSans R"/>
            </a:endParaRPr>
          </a:p>
        </p:txBody>
      </p:sp>
      <p:sp>
        <p:nvSpPr>
          <p:cNvPr id="166" name="iSHEJI-14">
            <a:extLst>
              <a:ext uri="{FF2B5EF4-FFF2-40B4-BE49-F238E27FC236}">
                <a16:creationId xmlns:a16="http://schemas.microsoft.com/office/drawing/2014/main" id="{3CA84507-7105-C816-C581-5B9DFC947E7D}"/>
              </a:ext>
            </a:extLst>
          </p:cNvPr>
          <p:cNvSpPr txBox="1"/>
          <p:nvPr/>
        </p:nvSpPr>
        <p:spPr>
          <a:xfrm flipH="1">
            <a:off x="8987897" y="3313080"/>
            <a:ext cx="2553228" cy="1058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思源黑体 CN Bold" panose="020B0800000000000000" pitchFamily="34" charset="-122"/>
              </a:rPr>
              <a:t>现注册用户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Lato" panose="020F0502020204030203" pitchFamily="34" charset="0"/>
                <a:sym typeface="思源黑体 CN Bold" panose="020B0800000000000000" pitchFamily="34" charset="-122"/>
              </a:rPr>
              <a:t>99495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Lato" panose="020F0502020204030203" pitchFamily="34" charset="0"/>
                <a:sym typeface="思源黑体 CN Bold" panose="020B0800000000000000" pitchFamily="34" charset="-122"/>
              </a:rPr>
              <a:t>人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Lato" panose="020F0502020204030203" pitchFamily="34" charset="0"/>
              <a:sym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思源黑体 CN Bold" panose="020B0800000000000000" pitchFamily="34" charset="-122"/>
              </a:rPr>
              <a:t>日活用户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Lato" panose="020F0502020204030203" pitchFamily="34" charset="0"/>
                <a:sym typeface="思源黑体 CN Bold" panose="020B0800000000000000" pitchFamily="34" charset="-122"/>
              </a:rPr>
              <a:t>65346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Lato" panose="020F0502020204030203" pitchFamily="34" charset="0"/>
                <a:sym typeface="思源黑体 CN Bold" panose="020B0800000000000000" pitchFamily="34" charset="-122"/>
              </a:rPr>
              <a:t>人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Lato" panose="020F0502020204030203" pitchFamily="34" charset="0"/>
              <a:sym typeface="思源黑体 CN Bold" panose="020B0800000000000000" pitchFamily="34" charset="-122"/>
            </a:endParaRPr>
          </a:p>
        </p:txBody>
      </p:sp>
      <p:cxnSp>
        <p:nvCxnSpPr>
          <p:cNvPr id="167" name="iSHEJI-15">
            <a:extLst>
              <a:ext uri="{FF2B5EF4-FFF2-40B4-BE49-F238E27FC236}">
                <a16:creationId xmlns:a16="http://schemas.microsoft.com/office/drawing/2014/main" id="{E7BABA94-1110-2C67-97A8-4017EF244351}"/>
              </a:ext>
            </a:extLst>
          </p:cNvPr>
          <p:cNvCxnSpPr>
            <a:cxnSpLocks/>
          </p:cNvCxnSpPr>
          <p:nvPr/>
        </p:nvCxnSpPr>
        <p:spPr>
          <a:xfrm>
            <a:off x="1494516" y="4519827"/>
            <a:ext cx="0" cy="1593772"/>
          </a:xfrm>
          <a:prstGeom prst="line">
            <a:avLst/>
          </a:prstGeom>
          <a:noFill/>
          <a:ln w="22225" cap="flat" cmpd="sng" algn="ctr"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75000"/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  <a:headEnd type="oval"/>
            <a:tailEnd type="oval"/>
          </a:ln>
          <a:effectLst/>
        </p:spPr>
      </p:cxnSp>
      <p:sp>
        <p:nvSpPr>
          <p:cNvPr id="168" name="iSHEJI-16">
            <a:extLst>
              <a:ext uri="{FF2B5EF4-FFF2-40B4-BE49-F238E27FC236}">
                <a16:creationId xmlns:a16="http://schemas.microsoft.com/office/drawing/2014/main" id="{77A86E12-85CA-8FDB-06CF-035E9065435B}"/>
              </a:ext>
            </a:extLst>
          </p:cNvPr>
          <p:cNvSpPr/>
          <p:nvPr/>
        </p:nvSpPr>
        <p:spPr>
          <a:xfrm flipH="1">
            <a:off x="1717418" y="5172466"/>
            <a:ext cx="2941311" cy="940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solidFill>
                  <a:schemeClr val="bg1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  <a:sym typeface="思源黑体 CN Bold" panose="020B0800000000000000" pitchFamily="34" charset="-122"/>
              </a:rPr>
              <a:t>通过海报、文章、视频、音频、直播等形式创造优质内容，经由内容智能中台分发到各个渠道</a:t>
            </a:r>
            <a:endParaRPr kumimoji="0" lang="en-US" altLang="zh-CN" sz="1400" b="0" i="0" u="none" strike="noStrike" kern="1200" cap="none" spc="0" normalizeH="0" baseline="0" noProof="0" dirty="0">
              <a:solidFill>
                <a:schemeClr val="bg1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  <a:sym typeface="思源黑体 CN Bold" panose="020B0800000000000000" pitchFamily="34" charset="-122"/>
            </a:endParaRPr>
          </a:p>
        </p:txBody>
      </p:sp>
      <p:sp>
        <p:nvSpPr>
          <p:cNvPr id="169" name="iSHEJI-17">
            <a:extLst>
              <a:ext uri="{FF2B5EF4-FFF2-40B4-BE49-F238E27FC236}">
                <a16:creationId xmlns:a16="http://schemas.microsoft.com/office/drawing/2014/main" id="{4E22FFD2-3B1D-3DD7-1CC3-E2BF70CFAE01}"/>
              </a:ext>
            </a:extLst>
          </p:cNvPr>
          <p:cNvSpPr txBox="1"/>
          <p:nvPr/>
        </p:nvSpPr>
        <p:spPr>
          <a:xfrm flipH="1">
            <a:off x="1717418" y="4538819"/>
            <a:ext cx="171158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chemeClr val="accent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思源黑体 CN Bold" panose="020B0800000000000000" pitchFamily="34" charset="-122"/>
              </a:rPr>
              <a:t>1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  <a:sym typeface="思源黑体 CN Bold" panose="020B0800000000000000" pitchFamily="34" charset="-122"/>
              </a:rPr>
              <a:t>月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sym typeface="思源黑体 CN Bold" panose="020B0800000000000000" pitchFamily="34" charset="-122"/>
              </a:rPr>
              <a:t>-</a:t>
            </a:r>
            <a:r>
              <a:rPr lang="en-US" altLang="zh-CN">
                <a:solidFill>
                  <a:schemeClr val="accent1">
                    <a:lumMod val="75000"/>
                  </a:schemeClr>
                </a:solidFill>
                <a:sym typeface="思源黑体 CN Bold" panose="020B0800000000000000" pitchFamily="34" charset="-122"/>
              </a:rPr>
              <a:t>2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  <a:sym typeface="思源黑体 CN Bold" panose="020B0800000000000000" pitchFamily="34" charset="-122"/>
              </a:rPr>
              <a:t>月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sym typeface="思源黑体 CN Bold" panose="020B0800000000000000" pitchFamily="34" charset="-122"/>
            </a:endParaRPr>
          </a:p>
        </p:txBody>
      </p:sp>
      <p:sp>
        <p:nvSpPr>
          <p:cNvPr id="170" name="iSHEJI-18">
            <a:extLst>
              <a:ext uri="{FF2B5EF4-FFF2-40B4-BE49-F238E27FC236}">
                <a16:creationId xmlns:a16="http://schemas.microsoft.com/office/drawing/2014/main" id="{6388244C-B4B2-4BE0-7EC3-1E7A758C5AA6}"/>
              </a:ext>
            </a:extLst>
          </p:cNvPr>
          <p:cNvSpPr txBox="1"/>
          <p:nvPr/>
        </p:nvSpPr>
        <p:spPr>
          <a:xfrm flipH="1">
            <a:off x="1717418" y="4910096"/>
            <a:ext cx="171158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Lato" panose="020F0502020204030203" pitchFamily="34" charset="0"/>
                <a:sym typeface="思源黑体 CN Bold" panose="020B0800000000000000" pitchFamily="34" charset="-122"/>
              </a:rPr>
              <a:t>数字资产管理</a:t>
            </a:r>
          </a:p>
        </p:txBody>
      </p:sp>
      <p:cxnSp>
        <p:nvCxnSpPr>
          <p:cNvPr id="171" name="iSHEJI-19">
            <a:extLst>
              <a:ext uri="{FF2B5EF4-FFF2-40B4-BE49-F238E27FC236}">
                <a16:creationId xmlns:a16="http://schemas.microsoft.com/office/drawing/2014/main" id="{033BD5BA-FFC2-7BCD-7D22-5EA2AF4C84FF}"/>
              </a:ext>
            </a:extLst>
          </p:cNvPr>
          <p:cNvCxnSpPr>
            <a:cxnSpLocks/>
          </p:cNvCxnSpPr>
          <p:nvPr/>
        </p:nvCxnSpPr>
        <p:spPr>
          <a:xfrm>
            <a:off x="5544754" y="4519827"/>
            <a:ext cx="0" cy="1593772"/>
          </a:xfrm>
          <a:prstGeom prst="line">
            <a:avLst/>
          </a:prstGeom>
          <a:noFill/>
          <a:ln w="22225" cap="flat" cmpd="sng" algn="ctr"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75000"/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  <a:headEnd type="oval"/>
            <a:tailEnd type="oval"/>
          </a:ln>
          <a:effectLst/>
        </p:spPr>
      </p:cxnSp>
      <p:sp>
        <p:nvSpPr>
          <p:cNvPr id="172" name="iSHEJI-20">
            <a:extLst>
              <a:ext uri="{FF2B5EF4-FFF2-40B4-BE49-F238E27FC236}">
                <a16:creationId xmlns:a16="http://schemas.microsoft.com/office/drawing/2014/main" id="{CE71D3E7-75E9-5F06-D0C0-9204FC2D6FF5}"/>
              </a:ext>
            </a:extLst>
          </p:cNvPr>
          <p:cNvSpPr/>
          <p:nvPr/>
        </p:nvSpPr>
        <p:spPr>
          <a:xfrm flipH="1">
            <a:off x="5792029" y="5172466"/>
            <a:ext cx="2941311" cy="940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solidFill>
                  <a:schemeClr val="bg1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  <a:sym typeface="思源黑体 CN Bold" panose="020B0800000000000000" pitchFamily="34" charset="-122"/>
              </a:rPr>
              <a:t>基于全社交媒体平台进行全域流量整合营销，借助数据中台</a:t>
            </a:r>
            <a:r>
              <a:rPr kumimoji="0" lang="en-US" altLang="zh-CN" sz="1400" b="0" i="0" u="none" strike="noStrike" kern="1200" cap="none" spc="0" normalizeH="0" baseline="0" noProof="0" dirty="0" err="1">
                <a:solidFill>
                  <a:schemeClr val="bg1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  <a:sym typeface="思源黑体 CN Bold" panose="020B0800000000000000" pitchFamily="34" charset="-122"/>
              </a:rPr>
              <a:t>KolRank</a:t>
            </a:r>
            <a:r>
              <a:rPr kumimoji="0" lang="zh-CN" altLang="en-US" sz="1400" b="0" i="0" u="none" strike="noStrike" kern="1200" cap="none" spc="0" normalizeH="0" baseline="0" noProof="0" dirty="0">
                <a:solidFill>
                  <a:schemeClr val="bg1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  <a:sym typeface="思源黑体 CN Bold" panose="020B0800000000000000" pitchFamily="34" charset="-122"/>
              </a:rPr>
              <a:t>提供标准化产品及服务</a:t>
            </a:r>
          </a:p>
        </p:txBody>
      </p:sp>
      <p:sp>
        <p:nvSpPr>
          <p:cNvPr id="173" name="iSHEJI-21">
            <a:extLst>
              <a:ext uri="{FF2B5EF4-FFF2-40B4-BE49-F238E27FC236}">
                <a16:creationId xmlns:a16="http://schemas.microsoft.com/office/drawing/2014/main" id="{19CF5A4F-D8E2-1ECA-D6B4-415C1A2A647B}"/>
              </a:ext>
            </a:extLst>
          </p:cNvPr>
          <p:cNvSpPr txBox="1"/>
          <p:nvPr/>
        </p:nvSpPr>
        <p:spPr>
          <a:xfrm flipH="1">
            <a:off x="5767656" y="4538819"/>
            <a:ext cx="161071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sym typeface="思源黑体 CN Bold" panose="020B0800000000000000" pitchFamily="34" charset="-122"/>
              </a:rPr>
              <a:t>5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sym typeface="思源黑体 CN Bold" panose="020B0800000000000000" pitchFamily="34" charset="-122"/>
              </a:rPr>
              <a:t>月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sym typeface="思源黑体 CN Bold" panose="020B0800000000000000" pitchFamily="34" charset="-122"/>
              </a:rPr>
              <a:t>5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sym typeface="思源黑体 CN Bold" panose="020B0800000000000000" pitchFamily="34" charset="-122"/>
              </a:rPr>
              <a:t>日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sym typeface="思源黑体 CN Bold" panose="020B0800000000000000" pitchFamily="34" charset="-122"/>
            </a:endParaRPr>
          </a:p>
        </p:txBody>
      </p:sp>
      <p:sp>
        <p:nvSpPr>
          <p:cNvPr id="174" name="iSHEJI-22">
            <a:extLst>
              <a:ext uri="{FF2B5EF4-FFF2-40B4-BE49-F238E27FC236}">
                <a16:creationId xmlns:a16="http://schemas.microsoft.com/office/drawing/2014/main" id="{D5830357-AE2A-C25C-E870-3681E445501D}"/>
              </a:ext>
            </a:extLst>
          </p:cNvPr>
          <p:cNvSpPr txBox="1"/>
          <p:nvPr/>
        </p:nvSpPr>
        <p:spPr>
          <a:xfrm flipH="1">
            <a:off x="5767657" y="4910096"/>
            <a:ext cx="156035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Lato" panose="020F0502020204030203" pitchFamily="34" charset="0"/>
                <a:sym typeface="思源黑体 CN Bold" panose="020B0800000000000000" pitchFamily="34" charset="-122"/>
              </a:rPr>
              <a:t>品牌塑造传播</a:t>
            </a:r>
          </a:p>
        </p:txBody>
      </p:sp>
      <p:cxnSp>
        <p:nvCxnSpPr>
          <p:cNvPr id="175" name="iSHEJI-23">
            <a:extLst>
              <a:ext uri="{FF2B5EF4-FFF2-40B4-BE49-F238E27FC236}">
                <a16:creationId xmlns:a16="http://schemas.microsoft.com/office/drawing/2014/main" id="{18FE86B5-8954-2EE4-945D-F669333D7AB7}"/>
              </a:ext>
            </a:extLst>
          </p:cNvPr>
          <p:cNvCxnSpPr>
            <a:cxnSpLocks/>
          </p:cNvCxnSpPr>
          <p:nvPr/>
        </p:nvCxnSpPr>
        <p:spPr>
          <a:xfrm>
            <a:off x="2842683" y="1636123"/>
            <a:ext cx="0" cy="1593772"/>
          </a:xfrm>
          <a:prstGeom prst="line">
            <a:avLst/>
          </a:prstGeom>
          <a:noFill/>
          <a:ln w="22225" cap="flat" cmpd="sng" algn="ctr">
            <a:gradFill>
              <a:gsLst>
                <a:gs pos="100000">
                  <a:schemeClr val="accent1"/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  <a:tailEnd type="oval"/>
          </a:ln>
          <a:effectLst/>
        </p:spPr>
      </p:cxnSp>
      <p:sp>
        <p:nvSpPr>
          <p:cNvPr id="176" name="iSHEJI-24">
            <a:extLst>
              <a:ext uri="{FF2B5EF4-FFF2-40B4-BE49-F238E27FC236}">
                <a16:creationId xmlns:a16="http://schemas.microsoft.com/office/drawing/2014/main" id="{46C6E29C-CFCC-58E5-0CEE-35076A9256EE}"/>
              </a:ext>
            </a:extLst>
          </p:cNvPr>
          <p:cNvSpPr/>
          <p:nvPr/>
        </p:nvSpPr>
        <p:spPr>
          <a:xfrm flipH="1">
            <a:off x="3190321" y="2430025"/>
            <a:ext cx="2941311" cy="940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solidFill>
                  <a:schemeClr val="bg1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+mn-cs"/>
                <a:sym typeface="思源黑体 CN Bold" panose="020B0800000000000000" pitchFamily="34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77" name="iSHEJI-25">
            <a:extLst>
              <a:ext uri="{FF2B5EF4-FFF2-40B4-BE49-F238E27FC236}">
                <a16:creationId xmlns:a16="http://schemas.microsoft.com/office/drawing/2014/main" id="{59104826-F084-59ED-9C48-0C456377C880}"/>
              </a:ext>
            </a:extLst>
          </p:cNvPr>
          <p:cNvSpPr txBox="1"/>
          <p:nvPr/>
        </p:nvSpPr>
        <p:spPr>
          <a:xfrm flipH="1">
            <a:off x="3165947" y="1791926"/>
            <a:ext cx="191579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en-US" altLang="zh-CN" dirty="0">
                <a:sym typeface="思源黑体 CN Bold" panose="020B0800000000000000" pitchFamily="34" charset="-122"/>
              </a:rPr>
              <a:t>3</a:t>
            </a:r>
            <a:r>
              <a:rPr lang="zh-CN" altLang="en-US" dirty="0">
                <a:sym typeface="思源黑体 CN Bold" panose="020B0800000000000000" pitchFamily="34" charset="-122"/>
              </a:rPr>
              <a:t>月</a:t>
            </a:r>
            <a:r>
              <a:rPr lang="en-US" altLang="zh-CN" dirty="0">
                <a:sym typeface="思源黑体 CN Bold" panose="020B0800000000000000" pitchFamily="34" charset="-122"/>
              </a:rPr>
              <a:t>-4</a:t>
            </a:r>
            <a:r>
              <a:rPr lang="zh-CN" altLang="en-US" dirty="0">
                <a:sym typeface="思源黑体 CN Bold" panose="020B0800000000000000" pitchFamily="34" charset="-122"/>
              </a:rPr>
              <a:t>月</a:t>
            </a:r>
            <a:endParaRPr lang="en-US" altLang="zh-CN" dirty="0">
              <a:sym typeface="思源黑体 CN Bold" panose="020B0800000000000000" pitchFamily="34" charset="-122"/>
            </a:endParaRPr>
          </a:p>
        </p:txBody>
      </p:sp>
      <p:sp>
        <p:nvSpPr>
          <p:cNvPr id="178" name="iSHEJI-26">
            <a:extLst>
              <a:ext uri="{FF2B5EF4-FFF2-40B4-BE49-F238E27FC236}">
                <a16:creationId xmlns:a16="http://schemas.microsoft.com/office/drawing/2014/main" id="{FD022FF0-6994-A499-3D0D-80E39B12179E}"/>
              </a:ext>
            </a:extLst>
          </p:cNvPr>
          <p:cNvSpPr txBox="1"/>
          <p:nvPr/>
        </p:nvSpPr>
        <p:spPr>
          <a:xfrm flipH="1">
            <a:off x="3165947" y="2167655"/>
            <a:ext cx="161195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Lato" panose="020F0502020204030203" pitchFamily="34" charset="0"/>
                <a:sym typeface="思源黑体 CN Bold" panose="020B0800000000000000" pitchFamily="34" charset="-122"/>
              </a:rPr>
              <a:t>内容智能流转</a:t>
            </a:r>
          </a:p>
        </p:txBody>
      </p:sp>
      <p:sp>
        <p:nvSpPr>
          <p:cNvPr id="179" name="iSHEJI-27">
            <a:extLst>
              <a:ext uri="{FF2B5EF4-FFF2-40B4-BE49-F238E27FC236}">
                <a16:creationId xmlns:a16="http://schemas.microsoft.com/office/drawing/2014/main" id="{1C52A3B6-81EB-12F2-8DF1-BF0F7B0512A5}"/>
              </a:ext>
            </a:extLst>
          </p:cNvPr>
          <p:cNvSpPr txBox="1"/>
          <p:nvPr/>
        </p:nvSpPr>
        <p:spPr>
          <a:xfrm flipH="1">
            <a:off x="8588937" y="2941878"/>
            <a:ext cx="178813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Lato" panose="020F0502020204030203" pitchFamily="34" charset="0"/>
                <a:sym typeface="思源黑体 CN Bold" panose="020B0800000000000000" pitchFamily="34" charset="-122"/>
              </a:rPr>
              <a:t>截止至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Lato" panose="020F0502020204030203" pitchFamily="34" charset="0"/>
                <a:sym typeface="思源黑体 CN Bold" panose="020B0800000000000000" pitchFamily="34" charset="-122"/>
              </a:rPr>
              <a:t>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Lato" panose="020F0502020204030203" pitchFamily="34" charset="0"/>
                <a:sym typeface="思源黑体 CN Bold" panose="020B0800000000000000" pitchFamily="34" charset="-122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Lato" panose="020F0502020204030203" pitchFamily="34" charset="0"/>
                <a:sym typeface="思源黑体 CN Bold" panose="020B0800000000000000" pitchFamily="34" charset="-122"/>
              </a:rPr>
              <a:t>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Lato" panose="020F0502020204030203" pitchFamily="34" charset="0"/>
                <a:sym typeface="思源黑体 CN Bold" panose="020B0800000000000000" pitchFamily="34" charset="-122"/>
              </a:rPr>
              <a:t>日</a:t>
            </a:r>
          </a:p>
        </p:txBody>
      </p:sp>
      <p:sp>
        <p:nvSpPr>
          <p:cNvPr id="180" name="iSHEJI-28">
            <a:extLst>
              <a:ext uri="{FF2B5EF4-FFF2-40B4-BE49-F238E27FC236}">
                <a16:creationId xmlns:a16="http://schemas.microsoft.com/office/drawing/2014/main" id="{62C97365-783C-42D1-DD22-390DEB88CBBC}"/>
              </a:ext>
            </a:extLst>
          </p:cNvPr>
          <p:cNvSpPr/>
          <p:nvPr/>
        </p:nvSpPr>
        <p:spPr>
          <a:xfrm>
            <a:off x="8602642" y="4078517"/>
            <a:ext cx="289232" cy="262222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7163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B" panose="00020600040101010101" pitchFamily="18" charset="-122"/>
              <a:ea typeface="微软雅黑"/>
              <a:cs typeface="+mn-cs"/>
            </a:endParaRPr>
          </a:p>
        </p:txBody>
      </p:sp>
      <p:sp>
        <p:nvSpPr>
          <p:cNvPr id="181" name="iSHEJI-29">
            <a:extLst>
              <a:ext uri="{FF2B5EF4-FFF2-40B4-BE49-F238E27FC236}">
                <a16:creationId xmlns:a16="http://schemas.microsoft.com/office/drawing/2014/main" id="{1709C2BB-BC61-F6B8-655D-6351E8921C8C}"/>
              </a:ext>
            </a:extLst>
          </p:cNvPr>
          <p:cNvSpPr/>
          <p:nvPr/>
        </p:nvSpPr>
        <p:spPr>
          <a:xfrm>
            <a:off x="8615310" y="3515471"/>
            <a:ext cx="250980" cy="286628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7163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B" panose="00020600040101010101" pitchFamily="18" charset="-122"/>
              <a:ea typeface="微软雅黑"/>
              <a:cs typeface="+mn-cs"/>
            </a:endParaRPr>
          </a:p>
        </p:txBody>
      </p:sp>
      <p:grpSp>
        <p:nvGrpSpPr>
          <p:cNvPr id="182" name="iSHEJI-30">
            <a:extLst>
              <a:ext uri="{FF2B5EF4-FFF2-40B4-BE49-F238E27FC236}">
                <a16:creationId xmlns:a16="http://schemas.microsoft.com/office/drawing/2014/main" id="{EB75026B-E87A-28FC-D683-144352D6E3BF}"/>
              </a:ext>
            </a:extLst>
          </p:cNvPr>
          <p:cNvGrpSpPr/>
          <p:nvPr/>
        </p:nvGrpSpPr>
        <p:grpSpPr>
          <a:xfrm>
            <a:off x="477399" y="3710733"/>
            <a:ext cx="916443" cy="257373"/>
            <a:chOff x="477399" y="3852484"/>
            <a:chExt cx="916443" cy="257373"/>
          </a:xfrm>
        </p:grpSpPr>
        <p:cxnSp>
          <p:nvCxnSpPr>
            <p:cNvPr id="183" name="iSHEJI-30-1">
              <a:extLst>
                <a:ext uri="{FF2B5EF4-FFF2-40B4-BE49-F238E27FC236}">
                  <a16:creationId xmlns:a16="http://schemas.microsoft.com/office/drawing/2014/main" id="{2FB523D1-DB05-135C-3A23-98825202274B}"/>
                </a:ext>
              </a:extLst>
            </p:cNvPr>
            <p:cNvCxnSpPr/>
            <p:nvPr/>
          </p:nvCxnSpPr>
          <p:spPr>
            <a:xfrm>
              <a:off x="477399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iSHEJI-30-2">
              <a:extLst>
                <a:ext uri="{FF2B5EF4-FFF2-40B4-BE49-F238E27FC236}">
                  <a16:creationId xmlns:a16="http://schemas.microsoft.com/office/drawing/2014/main" id="{05FAEE20-FE31-B83C-01B0-9979C8709216}"/>
                </a:ext>
              </a:extLst>
            </p:cNvPr>
            <p:cNvCxnSpPr/>
            <p:nvPr/>
          </p:nvCxnSpPr>
          <p:spPr>
            <a:xfrm>
              <a:off x="579226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iSHEJI-30-3">
              <a:extLst>
                <a:ext uri="{FF2B5EF4-FFF2-40B4-BE49-F238E27FC236}">
                  <a16:creationId xmlns:a16="http://schemas.microsoft.com/office/drawing/2014/main" id="{27F6638C-2DA8-F2AC-0D38-F262ED1356BD}"/>
                </a:ext>
              </a:extLst>
            </p:cNvPr>
            <p:cNvCxnSpPr/>
            <p:nvPr/>
          </p:nvCxnSpPr>
          <p:spPr>
            <a:xfrm>
              <a:off x="681053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iSHEJI-30-4">
              <a:extLst>
                <a:ext uri="{FF2B5EF4-FFF2-40B4-BE49-F238E27FC236}">
                  <a16:creationId xmlns:a16="http://schemas.microsoft.com/office/drawing/2014/main" id="{96234B35-721D-FCE9-91D0-4F3638BB545E}"/>
                </a:ext>
              </a:extLst>
            </p:cNvPr>
            <p:cNvCxnSpPr/>
            <p:nvPr/>
          </p:nvCxnSpPr>
          <p:spPr>
            <a:xfrm>
              <a:off x="782880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iSHEJI-30-5">
              <a:extLst>
                <a:ext uri="{FF2B5EF4-FFF2-40B4-BE49-F238E27FC236}">
                  <a16:creationId xmlns:a16="http://schemas.microsoft.com/office/drawing/2014/main" id="{C0161DC4-61B3-0F7F-1963-AFEF8CD9A118}"/>
                </a:ext>
              </a:extLst>
            </p:cNvPr>
            <p:cNvCxnSpPr/>
            <p:nvPr/>
          </p:nvCxnSpPr>
          <p:spPr>
            <a:xfrm>
              <a:off x="884707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iSHEJI-30-6">
              <a:extLst>
                <a:ext uri="{FF2B5EF4-FFF2-40B4-BE49-F238E27FC236}">
                  <a16:creationId xmlns:a16="http://schemas.microsoft.com/office/drawing/2014/main" id="{C4E54BFD-CE06-BCBB-8127-878559091CB8}"/>
                </a:ext>
              </a:extLst>
            </p:cNvPr>
            <p:cNvCxnSpPr/>
            <p:nvPr/>
          </p:nvCxnSpPr>
          <p:spPr>
            <a:xfrm>
              <a:off x="986534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iSHEJI-30-7">
              <a:extLst>
                <a:ext uri="{FF2B5EF4-FFF2-40B4-BE49-F238E27FC236}">
                  <a16:creationId xmlns:a16="http://schemas.microsoft.com/office/drawing/2014/main" id="{41127708-4F79-5924-7314-18221E28BD9F}"/>
                </a:ext>
              </a:extLst>
            </p:cNvPr>
            <p:cNvCxnSpPr/>
            <p:nvPr/>
          </p:nvCxnSpPr>
          <p:spPr>
            <a:xfrm>
              <a:off x="1088361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iSHEJI-30-8">
              <a:extLst>
                <a:ext uri="{FF2B5EF4-FFF2-40B4-BE49-F238E27FC236}">
                  <a16:creationId xmlns:a16="http://schemas.microsoft.com/office/drawing/2014/main" id="{00122814-41CA-3064-2546-04BF6CCE5036}"/>
                </a:ext>
              </a:extLst>
            </p:cNvPr>
            <p:cNvCxnSpPr/>
            <p:nvPr/>
          </p:nvCxnSpPr>
          <p:spPr>
            <a:xfrm>
              <a:off x="1190188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iSHEJI-30-9">
              <a:extLst>
                <a:ext uri="{FF2B5EF4-FFF2-40B4-BE49-F238E27FC236}">
                  <a16:creationId xmlns:a16="http://schemas.microsoft.com/office/drawing/2014/main" id="{DE74F674-3457-E5C8-5824-D3C7BE097969}"/>
                </a:ext>
              </a:extLst>
            </p:cNvPr>
            <p:cNvCxnSpPr/>
            <p:nvPr/>
          </p:nvCxnSpPr>
          <p:spPr>
            <a:xfrm>
              <a:off x="1292015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iSHEJI-30-10">
              <a:extLst>
                <a:ext uri="{FF2B5EF4-FFF2-40B4-BE49-F238E27FC236}">
                  <a16:creationId xmlns:a16="http://schemas.microsoft.com/office/drawing/2014/main" id="{B200C7AA-A11E-DEB1-54F8-AD99F0AD3051}"/>
                </a:ext>
              </a:extLst>
            </p:cNvPr>
            <p:cNvCxnSpPr/>
            <p:nvPr/>
          </p:nvCxnSpPr>
          <p:spPr>
            <a:xfrm>
              <a:off x="1393842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3" name="iSHEJI-31">
            <a:extLst>
              <a:ext uri="{FF2B5EF4-FFF2-40B4-BE49-F238E27FC236}">
                <a16:creationId xmlns:a16="http://schemas.microsoft.com/office/drawing/2014/main" id="{A5D59AB8-8917-CEB7-C1C0-B051EBECABEE}"/>
              </a:ext>
            </a:extLst>
          </p:cNvPr>
          <p:cNvCxnSpPr>
            <a:cxnSpLocks/>
          </p:cNvCxnSpPr>
          <p:nvPr/>
        </p:nvCxnSpPr>
        <p:spPr>
          <a:xfrm>
            <a:off x="1503285" y="3576240"/>
            <a:ext cx="0" cy="465389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" name="iSHEJI-32">
            <a:extLst>
              <a:ext uri="{FF2B5EF4-FFF2-40B4-BE49-F238E27FC236}">
                <a16:creationId xmlns:a16="http://schemas.microsoft.com/office/drawing/2014/main" id="{370C440D-39D8-A96C-8C43-350534BAF3B8}"/>
              </a:ext>
            </a:extLst>
          </p:cNvPr>
          <p:cNvGrpSpPr/>
          <p:nvPr/>
        </p:nvGrpSpPr>
        <p:grpSpPr>
          <a:xfrm>
            <a:off x="1629737" y="3710733"/>
            <a:ext cx="1122183" cy="257373"/>
            <a:chOff x="477399" y="3852484"/>
            <a:chExt cx="1122183" cy="257373"/>
          </a:xfrm>
        </p:grpSpPr>
        <p:cxnSp>
          <p:nvCxnSpPr>
            <p:cNvPr id="195" name="iSHEJI-32-1">
              <a:extLst>
                <a:ext uri="{FF2B5EF4-FFF2-40B4-BE49-F238E27FC236}">
                  <a16:creationId xmlns:a16="http://schemas.microsoft.com/office/drawing/2014/main" id="{8D5917DC-B47E-D608-5171-6F3C87FA53C3}"/>
                </a:ext>
              </a:extLst>
            </p:cNvPr>
            <p:cNvCxnSpPr/>
            <p:nvPr/>
          </p:nvCxnSpPr>
          <p:spPr>
            <a:xfrm>
              <a:off x="477399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iSHEJI-32-2">
              <a:extLst>
                <a:ext uri="{FF2B5EF4-FFF2-40B4-BE49-F238E27FC236}">
                  <a16:creationId xmlns:a16="http://schemas.microsoft.com/office/drawing/2014/main" id="{69B93415-003A-9824-799B-64D71F0BEFAE}"/>
                </a:ext>
              </a:extLst>
            </p:cNvPr>
            <p:cNvCxnSpPr/>
            <p:nvPr/>
          </p:nvCxnSpPr>
          <p:spPr>
            <a:xfrm>
              <a:off x="579226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iSHEJI-32-3">
              <a:extLst>
                <a:ext uri="{FF2B5EF4-FFF2-40B4-BE49-F238E27FC236}">
                  <a16:creationId xmlns:a16="http://schemas.microsoft.com/office/drawing/2014/main" id="{1A7CCB20-7682-3DD2-9596-3110AFA4E2DA}"/>
                </a:ext>
              </a:extLst>
            </p:cNvPr>
            <p:cNvCxnSpPr/>
            <p:nvPr/>
          </p:nvCxnSpPr>
          <p:spPr>
            <a:xfrm>
              <a:off x="681053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iSHEJI-32-4">
              <a:extLst>
                <a:ext uri="{FF2B5EF4-FFF2-40B4-BE49-F238E27FC236}">
                  <a16:creationId xmlns:a16="http://schemas.microsoft.com/office/drawing/2014/main" id="{5DBF95DA-3580-769E-D6BD-0A47E11FBECF}"/>
                </a:ext>
              </a:extLst>
            </p:cNvPr>
            <p:cNvCxnSpPr/>
            <p:nvPr/>
          </p:nvCxnSpPr>
          <p:spPr>
            <a:xfrm>
              <a:off x="782880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iSHEJI-32-5">
              <a:extLst>
                <a:ext uri="{FF2B5EF4-FFF2-40B4-BE49-F238E27FC236}">
                  <a16:creationId xmlns:a16="http://schemas.microsoft.com/office/drawing/2014/main" id="{59CC8B5B-DD15-38A1-1D5F-289FB4B0CAA9}"/>
                </a:ext>
              </a:extLst>
            </p:cNvPr>
            <p:cNvCxnSpPr/>
            <p:nvPr/>
          </p:nvCxnSpPr>
          <p:spPr>
            <a:xfrm>
              <a:off x="884707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iSHEJI-32-6">
              <a:extLst>
                <a:ext uri="{FF2B5EF4-FFF2-40B4-BE49-F238E27FC236}">
                  <a16:creationId xmlns:a16="http://schemas.microsoft.com/office/drawing/2014/main" id="{B934840B-A0C4-A494-25A9-4A3ED1822FEB}"/>
                </a:ext>
              </a:extLst>
            </p:cNvPr>
            <p:cNvCxnSpPr/>
            <p:nvPr/>
          </p:nvCxnSpPr>
          <p:spPr>
            <a:xfrm>
              <a:off x="986534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iSHEJI-32-7">
              <a:extLst>
                <a:ext uri="{FF2B5EF4-FFF2-40B4-BE49-F238E27FC236}">
                  <a16:creationId xmlns:a16="http://schemas.microsoft.com/office/drawing/2014/main" id="{1A768C7E-ED24-F1DC-0E7E-9C97A534155D}"/>
                </a:ext>
              </a:extLst>
            </p:cNvPr>
            <p:cNvCxnSpPr/>
            <p:nvPr/>
          </p:nvCxnSpPr>
          <p:spPr>
            <a:xfrm>
              <a:off x="1088361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iSHEJI-32-8">
              <a:extLst>
                <a:ext uri="{FF2B5EF4-FFF2-40B4-BE49-F238E27FC236}">
                  <a16:creationId xmlns:a16="http://schemas.microsoft.com/office/drawing/2014/main" id="{EF68109A-00EC-564B-C857-857C6122627C}"/>
                </a:ext>
              </a:extLst>
            </p:cNvPr>
            <p:cNvCxnSpPr/>
            <p:nvPr/>
          </p:nvCxnSpPr>
          <p:spPr>
            <a:xfrm>
              <a:off x="1190188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iSHEJI-32-9">
              <a:extLst>
                <a:ext uri="{FF2B5EF4-FFF2-40B4-BE49-F238E27FC236}">
                  <a16:creationId xmlns:a16="http://schemas.microsoft.com/office/drawing/2014/main" id="{16646182-62D8-40EC-D049-90EE5A551DF1}"/>
                </a:ext>
              </a:extLst>
            </p:cNvPr>
            <p:cNvCxnSpPr/>
            <p:nvPr/>
          </p:nvCxnSpPr>
          <p:spPr>
            <a:xfrm>
              <a:off x="1292015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iSHEJI-32-10">
              <a:extLst>
                <a:ext uri="{FF2B5EF4-FFF2-40B4-BE49-F238E27FC236}">
                  <a16:creationId xmlns:a16="http://schemas.microsoft.com/office/drawing/2014/main" id="{4955DFEE-CF3D-CC71-6064-A830F9ACFCD2}"/>
                </a:ext>
              </a:extLst>
            </p:cNvPr>
            <p:cNvCxnSpPr/>
            <p:nvPr/>
          </p:nvCxnSpPr>
          <p:spPr>
            <a:xfrm>
              <a:off x="1393842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iSHEJI-32-11">
              <a:extLst>
                <a:ext uri="{FF2B5EF4-FFF2-40B4-BE49-F238E27FC236}">
                  <a16:creationId xmlns:a16="http://schemas.microsoft.com/office/drawing/2014/main" id="{BA869F98-5FE7-1282-D873-25571C9FF7F9}"/>
                </a:ext>
              </a:extLst>
            </p:cNvPr>
            <p:cNvCxnSpPr/>
            <p:nvPr/>
          </p:nvCxnSpPr>
          <p:spPr>
            <a:xfrm>
              <a:off x="1496712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iSHEJI-32-12">
              <a:extLst>
                <a:ext uri="{FF2B5EF4-FFF2-40B4-BE49-F238E27FC236}">
                  <a16:creationId xmlns:a16="http://schemas.microsoft.com/office/drawing/2014/main" id="{0901682D-65A5-1F16-8E35-D457C7B7E64B}"/>
                </a:ext>
              </a:extLst>
            </p:cNvPr>
            <p:cNvCxnSpPr/>
            <p:nvPr/>
          </p:nvCxnSpPr>
          <p:spPr>
            <a:xfrm>
              <a:off x="1599582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7" name="iSHEJI-33">
            <a:extLst>
              <a:ext uri="{FF2B5EF4-FFF2-40B4-BE49-F238E27FC236}">
                <a16:creationId xmlns:a16="http://schemas.microsoft.com/office/drawing/2014/main" id="{BF8903E3-CB99-BDE3-72B8-57EB8C8ACF59}"/>
              </a:ext>
            </a:extLst>
          </p:cNvPr>
          <p:cNvCxnSpPr>
            <a:cxnSpLocks/>
          </p:cNvCxnSpPr>
          <p:nvPr/>
        </p:nvCxnSpPr>
        <p:spPr>
          <a:xfrm>
            <a:off x="2852448" y="3576240"/>
            <a:ext cx="0" cy="4653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8" name="iSHEJI-34">
            <a:extLst>
              <a:ext uri="{FF2B5EF4-FFF2-40B4-BE49-F238E27FC236}">
                <a16:creationId xmlns:a16="http://schemas.microsoft.com/office/drawing/2014/main" id="{A76AE663-FE9E-AB14-5A95-9884BDA6854D}"/>
              </a:ext>
            </a:extLst>
          </p:cNvPr>
          <p:cNvGrpSpPr/>
          <p:nvPr/>
        </p:nvGrpSpPr>
        <p:grpSpPr>
          <a:xfrm>
            <a:off x="2968602" y="3710733"/>
            <a:ext cx="1122183" cy="257373"/>
            <a:chOff x="477399" y="3852484"/>
            <a:chExt cx="1122183" cy="257373"/>
          </a:xfrm>
        </p:grpSpPr>
        <p:cxnSp>
          <p:nvCxnSpPr>
            <p:cNvPr id="209" name="iSHEJI-34-1">
              <a:extLst>
                <a:ext uri="{FF2B5EF4-FFF2-40B4-BE49-F238E27FC236}">
                  <a16:creationId xmlns:a16="http://schemas.microsoft.com/office/drawing/2014/main" id="{75036E51-AE8C-7FDC-6F54-BC0A1C881C38}"/>
                </a:ext>
              </a:extLst>
            </p:cNvPr>
            <p:cNvCxnSpPr/>
            <p:nvPr/>
          </p:nvCxnSpPr>
          <p:spPr>
            <a:xfrm>
              <a:off x="477399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iSHEJI-34-2">
              <a:extLst>
                <a:ext uri="{FF2B5EF4-FFF2-40B4-BE49-F238E27FC236}">
                  <a16:creationId xmlns:a16="http://schemas.microsoft.com/office/drawing/2014/main" id="{378DD3CB-A7FA-B481-3770-8C8D36A1B987}"/>
                </a:ext>
              </a:extLst>
            </p:cNvPr>
            <p:cNvCxnSpPr/>
            <p:nvPr/>
          </p:nvCxnSpPr>
          <p:spPr>
            <a:xfrm>
              <a:off x="579226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iSHEJI-34-3">
              <a:extLst>
                <a:ext uri="{FF2B5EF4-FFF2-40B4-BE49-F238E27FC236}">
                  <a16:creationId xmlns:a16="http://schemas.microsoft.com/office/drawing/2014/main" id="{73B97BDA-506B-2B99-41B2-B5145D46F2B5}"/>
                </a:ext>
              </a:extLst>
            </p:cNvPr>
            <p:cNvCxnSpPr/>
            <p:nvPr/>
          </p:nvCxnSpPr>
          <p:spPr>
            <a:xfrm>
              <a:off x="681053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iSHEJI-34-4">
              <a:extLst>
                <a:ext uri="{FF2B5EF4-FFF2-40B4-BE49-F238E27FC236}">
                  <a16:creationId xmlns:a16="http://schemas.microsoft.com/office/drawing/2014/main" id="{A0E3B35F-3C77-A729-5368-3DEF616FA833}"/>
                </a:ext>
              </a:extLst>
            </p:cNvPr>
            <p:cNvCxnSpPr/>
            <p:nvPr/>
          </p:nvCxnSpPr>
          <p:spPr>
            <a:xfrm>
              <a:off x="782880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iSHEJI-34-5">
              <a:extLst>
                <a:ext uri="{FF2B5EF4-FFF2-40B4-BE49-F238E27FC236}">
                  <a16:creationId xmlns:a16="http://schemas.microsoft.com/office/drawing/2014/main" id="{48C522D3-FE3A-82A4-FF53-3AFB67A1420C}"/>
                </a:ext>
              </a:extLst>
            </p:cNvPr>
            <p:cNvCxnSpPr/>
            <p:nvPr/>
          </p:nvCxnSpPr>
          <p:spPr>
            <a:xfrm>
              <a:off x="884707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iSHEJI-34-6">
              <a:extLst>
                <a:ext uri="{FF2B5EF4-FFF2-40B4-BE49-F238E27FC236}">
                  <a16:creationId xmlns:a16="http://schemas.microsoft.com/office/drawing/2014/main" id="{BBF6480F-F1BE-48B5-C0AB-4E7CB21FA1AB}"/>
                </a:ext>
              </a:extLst>
            </p:cNvPr>
            <p:cNvCxnSpPr/>
            <p:nvPr/>
          </p:nvCxnSpPr>
          <p:spPr>
            <a:xfrm>
              <a:off x="986534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iSHEJI-34-7">
              <a:extLst>
                <a:ext uri="{FF2B5EF4-FFF2-40B4-BE49-F238E27FC236}">
                  <a16:creationId xmlns:a16="http://schemas.microsoft.com/office/drawing/2014/main" id="{BA20A23A-BD33-0BC5-85EB-E9EE4924F86A}"/>
                </a:ext>
              </a:extLst>
            </p:cNvPr>
            <p:cNvCxnSpPr/>
            <p:nvPr/>
          </p:nvCxnSpPr>
          <p:spPr>
            <a:xfrm>
              <a:off x="1088361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iSHEJI-34-8">
              <a:extLst>
                <a:ext uri="{FF2B5EF4-FFF2-40B4-BE49-F238E27FC236}">
                  <a16:creationId xmlns:a16="http://schemas.microsoft.com/office/drawing/2014/main" id="{14506EE3-32C4-C4AF-65C8-BC2937F14E7E}"/>
                </a:ext>
              </a:extLst>
            </p:cNvPr>
            <p:cNvCxnSpPr/>
            <p:nvPr/>
          </p:nvCxnSpPr>
          <p:spPr>
            <a:xfrm>
              <a:off x="1190188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iSHEJI-34-9">
              <a:extLst>
                <a:ext uri="{FF2B5EF4-FFF2-40B4-BE49-F238E27FC236}">
                  <a16:creationId xmlns:a16="http://schemas.microsoft.com/office/drawing/2014/main" id="{A0ADA3DD-AD48-D03F-1E19-2CBCC3096143}"/>
                </a:ext>
              </a:extLst>
            </p:cNvPr>
            <p:cNvCxnSpPr/>
            <p:nvPr/>
          </p:nvCxnSpPr>
          <p:spPr>
            <a:xfrm>
              <a:off x="1292015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iSHEJI-34-10">
              <a:extLst>
                <a:ext uri="{FF2B5EF4-FFF2-40B4-BE49-F238E27FC236}">
                  <a16:creationId xmlns:a16="http://schemas.microsoft.com/office/drawing/2014/main" id="{6B61F903-327F-AD8A-4524-EDD92231DF81}"/>
                </a:ext>
              </a:extLst>
            </p:cNvPr>
            <p:cNvCxnSpPr/>
            <p:nvPr/>
          </p:nvCxnSpPr>
          <p:spPr>
            <a:xfrm>
              <a:off x="1393842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iSHEJI-34-11">
              <a:extLst>
                <a:ext uri="{FF2B5EF4-FFF2-40B4-BE49-F238E27FC236}">
                  <a16:creationId xmlns:a16="http://schemas.microsoft.com/office/drawing/2014/main" id="{91DBF4CB-1193-EE23-5ED8-ABC448149F2C}"/>
                </a:ext>
              </a:extLst>
            </p:cNvPr>
            <p:cNvCxnSpPr/>
            <p:nvPr/>
          </p:nvCxnSpPr>
          <p:spPr>
            <a:xfrm>
              <a:off x="1496712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iSHEJI-34-12">
              <a:extLst>
                <a:ext uri="{FF2B5EF4-FFF2-40B4-BE49-F238E27FC236}">
                  <a16:creationId xmlns:a16="http://schemas.microsoft.com/office/drawing/2014/main" id="{BAD59289-B7BC-93FB-86B0-CD8370FE6437}"/>
                </a:ext>
              </a:extLst>
            </p:cNvPr>
            <p:cNvCxnSpPr/>
            <p:nvPr/>
          </p:nvCxnSpPr>
          <p:spPr>
            <a:xfrm>
              <a:off x="1599582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1" name="iSHEJI-35">
            <a:extLst>
              <a:ext uri="{FF2B5EF4-FFF2-40B4-BE49-F238E27FC236}">
                <a16:creationId xmlns:a16="http://schemas.microsoft.com/office/drawing/2014/main" id="{DD077E93-AC95-8B7C-3291-33615D2008A9}"/>
              </a:ext>
            </a:extLst>
          </p:cNvPr>
          <p:cNvCxnSpPr>
            <a:cxnSpLocks/>
          </p:cNvCxnSpPr>
          <p:nvPr/>
        </p:nvCxnSpPr>
        <p:spPr>
          <a:xfrm>
            <a:off x="4191313" y="3576240"/>
            <a:ext cx="0" cy="465389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2" name="iSHEJI-36">
            <a:extLst>
              <a:ext uri="{FF2B5EF4-FFF2-40B4-BE49-F238E27FC236}">
                <a16:creationId xmlns:a16="http://schemas.microsoft.com/office/drawing/2014/main" id="{CD220633-08D4-A681-4FFB-8971A0B913C4}"/>
              </a:ext>
            </a:extLst>
          </p:cNvPr>
          <p:cNvGrpSpPr/>
          <p:nvPr/>
        </p:nvGrpSpPr>
        <p:grpSpPr>
          <a:xfrm>
            <a:off x="4319911" y="3710733"/>
            <a:ext cx="1122183" cy="257373"/>
            <a:chOff x="477399" y="3852484"/>
            <a:chExt cx="1122183" cy="257373"/>
          </a:xfrm>
        </p:grpSpPr>
        <p:cxnSp>
          <p:nvCxnSpPr>
            <p:cNvPr id="223" name="iSHEJI-36-1">
              <a:extLst>
                <a:ext uri="{FF2B5EF4-FFF2-40B4-BE49-F238E27FC236}">
                  <a16:creationId xmlns:a16="http://schemas.microsoft.com/office/drawing/2014/main" id="{D9EEDA8B-4DC7-99C6-EC80-E7FBAD9F33E8}"/>
                </a:ext>
              </a:extLst>
            </p:cNvPr>
            <p:cNvCxnSpPr/>
            <p:nvPr/>
          </p:nvCxnSpPr>
          <p:spPr>
            <a:xfrm>
              <a:off x="477399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iSHEJI-36-2">
              <a:extLst>
                <a:ext uri="{FF2B5EF4-FFF2-40B4-BE49-F238E27FC236}">
                  <a16:creationId xmlns:a16="http://schemas.microsoft.com/office/drawing/2014/main" id="{2C9FF580-2083-FBC2-15D9-BF506E320ED2}"/>
                </a:ext>
              </a:extLst>
            </p:cNvPr>
            <p:cNvCxnSpPr/>
            <p:nvPr/>
          </p:nvCxnSpPr>
          <p:spPr>
            <a:xfrm>
              <a:off x="579226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iSHEJI-36-3">
              <a:extLst>
                <a:ext uri="{FF2B5EF4-FFF2-40B4-BE49-F238E27FC236}">
                  <a16:creationId xmlns:a16="http://schemas.microsoft.com/office/drawing/2014/main" id="{61F3D455-314C-2E0C-D340-20210358D40A}"/>
                </a:ext>
              </a:extLst>
            </p:cNvPr>
            <p:cNvCxnSpPr/>
            <p:nvPr/>
          </p:nvCxnSpPr>
          <p:spPr>
            <a:xfrm>
              <a:off x="681053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iSHEJI-36-4">
              <a:extLst>
                <a:ext uri="{FF2B5EF4-FFF2-40B4-BE49-F238E27FC236}">
                  <a16:creationId xmlns:a16="http://schemas.microsoft.com/office/drawing/2014/main" id="{6930E999-F199-275F-0A2C-26DCC2373B77}"/>
                </a:ext>
              </a:extLst>
            </p:cNvPr>
            <p:cNvCxnSpPr/>
            <p:nvPr/>
          </p:nvCxnSpPr>
          <p:spPr>
            <a:xfrm>
              <a:off x="782880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iSHEJI-36-5">
              <a:extLst>
                <a:ext uri="{FF2B5EF4-FFF2-40B4-BE49-F238E27FC236}">
                  <a16:creationId xmlns:a16="http://schemas.microsoft.com/office/drawing/2014/main" id="{7A5BFE66-BD05-5144-A147-DA61073A130C}"/>
                </a:ext>
              </a:extLst>
            </p:cNvPr>
            <p:cNvCxnSpPr/>
            <p:nvPr/>
          </p:nvCxnSpPr>
          <p:spPr>
            <a:xfrm>
              <a:off x="884707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iSHEJI-36-6">
              <a:extLst>
                <a:ext uri="{FF2B5EF4-FFF2-40B4-BE49-F238E27FC236}">
                  <a16:creationId xmlns:a16="http://schemas.microsoft.com/office/drawing/2014/main" id="{AF98C994-DFE4-0A89-BB76-C97B19CBD7E0}"/>
                </a:ext>
              </a:extLst>
            </p:cNvPr>
            <p:cNvCxnSpPr/>
            <p:nvPr/>
          </p:nvCxnSpPr>
          <p:spPr>
            <a:xfrm>
              <a:off x="986534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iSHEJI-36-7">
              <a:extLst>
                <a:ext uri="{FF2B5EF4-FFF2-40B4-BE49-F238E27FC236}">
                  <a16:creationId xmlns:a16="http://schemas.microsoft.com/office/drawing/2014/main" id="{3766F90B-E4BA-A3C9-CDC8-9C90104FBC4A}"/>
                </a:ext>
              </a:extLst>
            </p:cNvPr>
            <p:cNvCxnSpPr/>
            <p:nvPr/>
          </p:nvCxnSpPr>
          <p:spPr>
            <a:xfrm>
              <a:off x="1088361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iSHEJI-36-8">
              <a:extLst>
                <a:ext uri="{FF2B5EF4-FFF2-40B4-BE49-F238E27FC236}">
                  <a16:creationId xmlns:a16="http://schemas.microsoft.com/office/drawing/2014/main" id="{B5E555F5-6F53-08EB-BC09-2BDE54A3FAA6}"/>
                </a:ext>
              </a:extLst>
            </p:cNvPr>
            <p:cNvCxnSpPr/>
            <p:nvPr/>
          </p:nvCxnSpPr>
          <p:spPr>
            <a:xfrm>
              <a:off x="1190188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iSHEJI-36-9">
              <a:extLst>
                <a:ext uri="{FF2B5EF4-FFF2-40B4-BE49-F238E27FC236}">
                  <a16:creationId xmlns:a16="http://schemas.microsoft.com/office/drawing/2014/main" id="{67CFDFCC-BFC8-D28D-B9F8-C1FBEF7A9D8D}"/>
                </a:ext>
              </a:extLst>
            </p:cNvPr>
            <p:cNvCxnSpPr/>
            <p:nvPr/>
          </p:nvCxnSpPr>
          <p:spPr>
            <a:xfrm>
              <a:off x="1292015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iSHEJI-36-10">
              <a:extLst>
                <a:ext uri="{FF2B5EF4-FFF2-40B4-BE49-F238E27FC236}">
                  <a16:creationId xmlns:a16="http://schemas.microsoft.com/office/drawing/2014/main" id="{764BDF17-2F86-D374-802C-693862C9DD5D}"/>
                </a:ext>
              </a:extLst>
            </p:cNvPr>
            <p:cNvCxnSpPr/>
            <p:nvPr/>
          </p:nvCxnSpPr>
          <p:spPr>
            <a:xfrm>
              <a:off x="1393842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iSHEJI-36-11">
              <a:extLst>
                <a:ext uri="{FF2B5EF4-FFF2-40B4-BE49-F238E27FC236}">
                  <a16:creationId xmlns:a16="http://schemas.microsoft.com/office/drawing/2014/main" id="{EABA4134-FDC1-B860-D64D-09CD52030A2B}"/>
                </a:ext>
              </a:extLst>
            </p:cNvPr>
            <p:cNvCxnSpPr/>
            <p:nvPr/>
          </p:nvCxnSpPr>
          <p:spPr>
            <a:xfrm>
              <a:off x="1496712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iSHEJI-36-12">
              <a:extLst>
                <a:ext uri="{FF2B5EF4-FFF2-40B4-BE49-F238E27FC236}">
                  <a16:creationId xmlns:a16="http://schemas.microsoft.com/office/drawing/2014/main" id="{C868A43A-9CFA-A00D-DBDF-91ADD44912FD}"/>
                </a:ext>
              </a:extLst>
            </p:cNvPr>
            <p:cNvCxnSpPr/>
            <p:nvPr/>
          </p:nvCxnSpPr>
          <p:spPr>
            <a:xfrm>
              <a:off x="1599582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5" name="iSHEJI-37">
            <a:extLst>
              <a:ext uri="{FF2B5EF4-FFF2-40B4-BE49-F238E27FC236}">
                <a16:creationId xmlns:a16="http://schemas.microsoft.com/office/drawing/2014/main" id="{9E14D7A9-5014-8909-8B1C-351D1D721F2A}"/>
              </a:ext>
            </a:extLst>
          </p:cNvPr>
          <p:cNvCxnSpPr>
            <a:cxnSpLocks/>
          </p:cNvCxnSpPr>
          <p:nvPr/>
        </p:nvCxnSpPr>
        <p:spPr>
          <a:xfrm>
            <a:off x="5542622" y="3576240"/>
            <a:ext cx="0" cy="465389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6" name="iSHEJI-38">
            <a:extLst>
              <a:ext uri="{FF2B5EF4-FFF2-40B4-BE49-F238E27FC236}">
                <a16:creationId xmlns:a16="http://schemas.microsoft.com/office/drawing/2014/main" id="{C865CD3A-20A7-3EC9-DC57-884D222B3816}"/>
              </a:ext>
            </a:extLst>
          </p:cNvPr>
          <p:cNvGrpSpPr/>
          <p:nvPr/>
        </p:nvGrpSpPr>
        <p:grpSpPr>
          <a:xfrm>
            <a:off x="5671220" y="3710733"/>
            <a:ext cx="1122183" cy="257373"/>
            <a:chOff x="477399" y="3852484"/>
            <a:chExt cx="1122183" cy="257373"/>
          </a:xfrm>
        </p:grpSpPr>
        <p:cxnSp>
          <p:nvCxnSpPr>
            <p:cNvPr id="237" name="iSHEJI-38-1">
              <a:extLst>
                <a:ext uri="{FF2B5EF4-FFF2-40B4-BE49-F238E27FC236}">
                  <a16:creationId xmlns:a16="http://schemas.microsoft.com/office/drawing/2014/main" id="{5A2343F4-35A3-8CFA-653B-90E5DF36F398}"/>
                </a:ext>
              </a:extLst>
            </p:cNvPr>
            <p:cNvCxnSpPr/>
            <p:nvPr/>
          </p:nvCxnSpPr>
          <p:spPr>
            <a:xfrm>
              <a:off x="477399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iSHEJI-38-2">
              <a:extLst>
                <a:ext uri="{FF2B5EF4-FFF2-40B4-BE49-F238E27FC236}">
                  <a16:creationId xmlns:a16="http://schemas.microsoft.com/office/drawing/2014/main" id="{9463AB0B-B54A-E451-75A5-15212A5442B5}"/>
                </a:ext>
              </a:extLst>
            </p:cNvPr>
            <p:cNvCxnSpPr/>
            <p:nvPr/>
          </p:nvCxnSpPr>
          <p:spPr>
            <a:xfrm>
              <a:off x="579226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iSHEJI-38-3">
              <a:extLst>
                <a:ext uri="{FF2B5EF4-FFF2-40B4-BE49-F238E27FC236}">
                  <a16:creationId xmlns:a16="http://schemas.microsoft.com/office/drawing/2014/main" id="{FF38C1A3-3AA0-E97D-022E-C630DB02367E}"/>
                </a:ext>
              </a:extLst>
            </p:cNvPr>
            <p:cNvCxnSpPr/>
            <p:nvPr/>
          </p:nvCxnSpPr>
          <p:spPr>
            <a:xfrm>
              <a:off x="681053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iSHEJI-38-4">
              <a:extLst>
                <a:ext uri="{FF2B5EF4-FFF2-40B4-BE49-F238E27FC236}">
                  <a16:creationId xmlns:a16="http://schemas.microsoft.com/office/drawing/2014/main" id="{581016EA-21A0-A686-0140-4B92D2D52435}"/>
                </a:ext>
              </a:extLst>
            </p:cNvPr>
            <p:cNvCxnSpPr/>
            <p:nvPr/>
          </p:nvCxnSpPr>
          <p:spPr>
            <a:xfrm>
              <a:off x="782880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iSHEJI-38-5">
              <a:extLst>
                <a:ext uri="{FF2B5EF4-FFF2-40B4-BE49-F238E27FC236}">
                  <a16:creationId xmlns:a16="http://schemas.microsoft.com/office/drawing/2014/main" id="{B220B710-7D76-1404-10B2-4EB067009A38}"/>
                </a:ext>
              </a:extLst>
            </p:cNvPr>
            <p:cNvCxnSpPr/>
            <p:nvPr/>
          </p:nvCxnSpPr>
          <p:spPr>
            <a:xfrm>
              <a:off x="884707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iSHEJI-38-6">
              <a:extLst>
                <a:ext uri="{FF2B5EF4-FFF2-40B4-BE49-F238E27FC236}">
                  <a16:creationId xmlns:a16="http://schemas.microsoft.com/office/drawing/2014/main" id="{BEC97CF3-48B3-6041-31D4-4A0463A14EB1}"/>
                </a:ext>
              </a:extLst>
            </p:cNvPr>
            <p:cNvCxnSpPr/>
            <p:nvPr/>
          </p:nvCxnSpPr>
          <p:spPr>
            <a:xfrm>
              <a:off x="986534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iSHEJI-38-7">
              <a:extLst>
                <a:ext uri="{FF2B5EF4-FFF2-40B4-BE49-F238E27FC236}">
                  <a16:creationId xmlns:a16="http://schemas.microsoft.com/office/drawing/2014/main" id="{1C46F859-73A9-5B02-627D-511C40D93FBC}"/>
                </a:ext>
              </a:extLst>
            </p:cNvPr>
            <p:cNvCxnSpPr/>
            <p:nvPr/>
          </p:nvCxnSpPr>
          <p:spPr>
            <a:xfrm>
              <a:off x="1088361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iSHEJI-38-8">
              <a:extLst>
                <a:ext uri="{FF2B5EF4-FFF2-40B4-BE49-F238E27FC236}">
                  <a16:creationId xmlns:a16="http://schemas.microsoft.com/office/drawing/2014/main" id="{D734509C-0151-3B4A-D787-64E843DDCE1B}"/>
                </a:ext>
              </a:extLst>
            </p:cNvPr>
            <p:cNvCxnSpPr/>
            <p:nvPr/>
          </p:nvCxnSpPr>
          <p:spPr>
            <a:xfrm>
              <a:off x="1190188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iSHEJI-38-9">
              <a:extLst>
                <a:ext uri="{FF2B5EF4-FFF2-40B4-BE49-F238E27FC236}">
                  <a16:creationId xmlns:a16="http://schemas.microsoft.com/office/drawing/2014/main" id="{4EE301BE-083E-4B9A-55DA-6B3F03A06A70}"/>
                </a:ext>
              </a:extLst>
            </p:cNvPr>
            <p:cNvCxnSpPr/>
            <p:nvPr/>
          </p:nvCxnSpPr>
          <p:spPr>
            <a:xfrm>
              <a:off x="1292015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iSHEJI-38-10">
              <a:extLst>
                <a:ext uri="{FF2B5EF4-FFF2-40B4-BE49-F238E27FC236}">
                  <a16:creationId xmlns:a16="http://schemas.microsoft.com/office/drawing/2014/main" id="{679A75FB-DC98-81E3-8790-938C85B798F4}"/>
                </a:ext>
              </a:extLst>
            </p:cNvPr>
            <p:cNvCxnSpPr/>
            <p:nvPr/>
          </p:nvCxnSpPr>
          <p:spPr>
            <a:xfrm>
              <a:off x="1393842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iSHEJI-38-11">
              <a:extLst>
                <a:ext uri="{FF2B5EF4-FFF2-40B4-BE49-F238E27FC236}">
                  <a16:creationId xmlns:a16="http://schemas.microsoft.com/office/drawing/2014/main" id="{6F9C7BB4-B1B3-39B3-0D5A-30C4E44DF44F}"/>
                </a:ext>
              </a:extLst>
            </p:cNvPr>
            <p:cNvCxnSpPr/>
            <p:nvPr/>
          </p:nvCxnSpPr>
          <p:spPr>
            <a:xfrm>
              <a:off x="1496712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iSHEJI-38-12">
              <a:extLst>
                <a:ext uri="{FF2B5EF4-FFF2-40B4-BE49-F238E27FC236}">
                  <a16:creationId xmlns:a16="http://schemas.microsoft.com/office/drawing/2014/main" id="{F066ABAF-0A51-F200-B16C-CE1E6264B996}"/>
                </a:ext>
              </a:extLst>
            </p:cNvPr>
            <p:cNvCxnSpPr/>
            <p:nvPr/>
          </p:nvCxnSpPr>
          <p:spPr>
            <a:xfrm>
              <a:off x="1599582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9" name="iSHEJI-39">
            <a:extLst>
              <a:ext uri="{FF2B5EF4-FFF2-40B4-BE49-F238E27FC236}">
                <a16:creationId xmlns:a16="http://schemas.microsoft.com/office/drawing/2014/main" id="{F3F5C6DE-BC92-B669-B5F9-54331BDADC36}"/>
              </a:ext>
            </a:extLst>
          </p:cNvPr>
          <p:cNvCxnSpPr>
            <a:cxnSpLocks/>
          </p:cNvCxnSpPr>
          <p:nvPr/>
        </p:nvCxnSpPr>
        <p:spPr>
          <a:xfrm>
            <a:off x="6893931" y="3576240"/>
            <a:ext cx="0" cy="4653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0" name="iSHEJI-40">
            <a:extLst>
              <a:ext uri="{FF2B5EF4-FFF2-40B4-BE49-F238E27FC236}">
                <a16:creationId xmlns:a16="http://schemas.microsoft.com/office/drawing/2014/main" id="{187B16E3-5347-C1B8-C875-C3A0553B90D8}"/>
              </a:ext>
            </a:extLst>
          </p:cNvPr>
          <p:cNvGrpSpPr/>
          <p:nvPr/>
        </p:nvGrpSpPr>
        <p:grpSpPr>
          <a:xfrm>
            <a:off x="7022529" y="3710733"/>
            <a:ext cx="1122183" cy="257373"/>
            <a:chOff x="477399" y="3852484"/>
            <a:chExt cx="1122183" cy="257373"/>
          </a:xfrm>
        </p:grpSpPr>
        <p:cxnSp>
          <p:nvCxnSpPr>
            <p:cNvPr id="251" name="iSHEJI-40-1">
              <a:extLst>
                <a:ext uri="{FF2B5EF4-FFF2-40B4-BE49-F238E27FC236}">
                  <a16:creationId xmlns:a16="http://schemas.microsoft.com/office/drawing/2014/main" id="{B5F13B3C-5DA9-0E2D-0149-9671C087BEBB}"/>
                </a:ext>
              </a:extLst>
            </p:cNvPr>
            <p:cNvCxnSpPr/>
            <p:nvPr/>
          </p:nvCxnSpPr>
          <p:spPr>
            <a:xfrm>
              <a:off x="477399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iSHEJI-40-2">
              <a:extLst>
                <a:ext uri="{FF2B5EF4-FFF2-40B4-BE49-F238E27FC236}">
                  <a16:creationId xmlns:a16="http://schemas.microsoft.com/office/drawing/2014/main" id="{3D8FDAAB-F91A-9584-D07A-508295734AA3}"/>
                </a:ext>
              </a:extLst>
            </p:cNvPr>
            <p:cNvCxnSpPr/>
            <p:nvPr/>
          </p:nvCxnSpPr>
          <p:spPr>
            <a:xfrm>
              <a:off x="579226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iSHEJI-40-3">
              <a:extLst>
                <a:ext uri="{FF2B5EF4-FFF2-40B4-BE49-F238E27FC236}">
                  <a16:creationId xmlns:a16="http://schemas.microsoft.com/office/drawing/2014/main" id="{852E3647-D5E7-C15B-D6B2-7B2F1C7B893E}"/>
                </a:ext>
              </a:extLst>
            </p:cNvPr>
            <p:cNvCxnSpPr/>
            <p:nvPr/>
          </p:nvCxnSpPr>
          <p:spPr>
            <a:xfrm>
              <a:off x="681053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iSHEJI-40-4">
              <a:extLst>
                <a:ext uri="{FF2B5EF4-FFF2-40B4-BE49-F238E27FC236}">
                  <a16:creationId xmlns:a16="http://schemas.microsoft.com/office/drawing/2014/main" id="{5C1F2E00-6486-95B8-B014-F4C33F1674E3}"/>
                </a:ext>
              </a:extLst>
            </p:cNvPr>
            <p:cNvCxnSpPr/>
            <p:nvPr/>
          </p:nvCxnSpPr>
          <p:spPr>
            <a:xfrm>
              <a:off x="782880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iSHEJI-40-5">
              <a:extLst>
                <a:ext uri="{FF2B5EF4-FFF2-40B4-BE49-F238E27FC236}">
                  <a16:creationId xmlns:a16="http://schemas.microsoft.com/office/drawing/2014/main" id="{089D62C0-62B7-6469-CDF5-E464FAA7C432}"/>
                </a:ext>
              </a:extLst>
            </p:cNvPr>
            <p:cNvCxnSpPr/>
            <p:nvPr/>
          </p:nvCxnSpPr>
          <p:spPr>
            <a:xfrm>
              <a:off x="884707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iSHEJI-40-6">
              <a:extLst>
                <a:ext uri="{FF2B5EF4-FFF2-40B4-BE49-F238E27FC236}">
                  <a16:creationId xmlns:a16="http://schemas.microsoft.com/office/drawing/2014/main" id="{07AC23D6-E403-6376-FC23-90DC11685023}"/>
                </a:ext>
              </a:extLst>
            </p:cNvPr>
            <p:cNvCxnSpPr/>
            <p:nvPr/>
          </p:nvCxnSpPr>
          <p:spPr>
            <a:xfrm>
              <a:off x="986534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iSHEJI-40-7">
              <a:extLst>
                <a:ext uri="{FF2B5EF4-FFF2-40B4-BE49-F238E27FC236}">
                  <a16:creationId xmlns:a16="http://schemas.microsoft.com/office/drawing/2014/main" id="{C77111B4-EB6C-DD4A-B6FF-436432F621C1}"/>
                </a:ext>
              </a:extLst>
            </p:cNvPr>
            <p:cNvCxnSpPr/>
            <p:nvPr/>
          </p:nvCxnSpPr>
          <p:spPr>
            <a:xfrm>
              <a:off x="1088361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iSHEJI-40-8">
              <a:extLst>
                <a:ext uri="{FF2B5EF4-FFF2-40B4-BE49-F238E27FC236}">
                  <a16:creationId xmlns:a16="http://schemas.microsoft.com/office/drawing/2014/main" id="{039DD69E-D0AD-2582-45A6-04673B972036}"/>
                </a:ext>
              </a:extLst>
            </p:cNvPr>
            <p:cNvCxnSpPr/>
            <p:nvPr/>
          </p:nvCxnSpPr>
          <p:spPr>
            <a:xfrm>
              <a:off x="1190188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iSHEJI-40-9">
              <a:extLst>
                <a:ext uri="{FF2B5EF4-FFF2-40B4-BE49-F238E27FC236}">
                  <a16:creationId xmlns:a16="http://schemas.microsoft.com/office/drawing/2014/main" id="{3D5B24B6-3AF1-275F-1BEF-1D9CEF5FD483}"/>
                </a:ext>
              </a:extLst>
            </p:cNvPr>
            <p:cNvCxnSpPr/>
            <p:nvPr/>
          </p:nvCxnSpPr>
          <p:spPr>
            <a:xfrm>
              <a:off x="1292015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iSHEJI-40-10">
              <a:extLst>
                <a:ext uri="{FF2B5EF4-FFF2-40B4-BE49-F238E27FC236}">
                  <a16:creationId xmlns:a16="http://schemas.microsoft.com/office/drawing/2014/main" id="{AF6669E3-E9E5-8D2F-2D23-A8265C664B38}"/>
                </a:ext>
              </a:extLst>
            </p:cNvPr>
            <p:cNvCxnSpPr/>
            <p:nvPr/>
          </p:nvCxnSpPr>
          <p:spPr>
            <a:xfrm>
              <a:off x="1393842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iSHEJI-40-11">
              <a:extLst>
                <a:ext uri="{FF2B5EF4-FFF2-40B4-BE49-F238E27FC236}">
                  <a16:creationId xmlns:a16="http://schemas.microsoft.com/office/drawing/2014/main" id="{2083DF51-4716-CE19-388F-A4404F43B459}"/>
                </a:ext>
              </a:extLst>
            </p:cNvPr>
            <p:cNvCxnSpPr/>
            <p:nvPr/>
          </p:nvCxnSpPr>
          <p:spPr>
            <a:xfrm>
              <a:off x="1496712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iSHEJI-40-12">
              <a:extLst>
                <a:ext uri="{FF2B5EF4-FFF2-40B4-BE49-F238E27FC236}">
                  <a16:creationId xmlns:a16="http://schemas.microsoft.com/office/drawing/2014/main" id="{7FCE5460-9EB2-A21B-5BCE-DAA9327884DF}"/>
                </a:ext>
              </a:extLst>
            </p:cNvPr>
            <p:cNvCxnSpPr/>
            <p:nvPr/>
          </p:nvCxnSpPr>
          <p:spPr>
            <a:xfrm>
              <a:off x="1599582" y="3852484"/>
              <a:ext cx="0" cy="25737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3" name="iSHEJI-41">
            <a:extLst>
              <a:ext uri="{FF2B5EF4-FFF2-40B4-BE49-F238E27FC236}">
                <a16:creationId xmlns:a16="http://schemas.microsoft.com/office/drawing/2014/main" id="{6F2F7E9A-94E9-4B23-A4D8-061D325A08A1}"/>
              </a:ext>
            </a:extLst>
          </p:cNvPr>
          <p:cNvCxnSpPr>
            <a:cxnSpLocks/>
          </p:cNvCxnSpPr>
          <p:nvPr/>
        </p:nvCxnSpPr>
        <p:spPr>
          <a:xfrm>
            <a:off x="8245240" y="3576240"/>
            <a:ext cx="0" cy="4653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62263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ABAD08BB-D0A0-631D-43DA-C3CBEF862FE1}"/>
              </a:ext>
            </a:extLst>
          </p:cNvPr>
          <p:cNvSpPr/>
          <p:nvPr/>
        </p:nvSpPr>
        <p:spPr>
          <a:xfrm>
            <a:off x="921658" y="537031"/>
            <a:ext cx="10348685" cy="841828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976249B0-3E2D-3EE5-F68D-F0550845A6E3}"/>
              </a:ext>
            </a:extLst>
          </p:cNvPr>
          <p:cNvSpPr/>
          <p:nvPr/>
        </p:nvSpPr>
        <p:spPr>
          <a:xfrm rot="16200000" flipH="1">
            <a:off x="10974275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SHEJI-3">
            <a:extLst>
              <a:ext uri="{FF2B5EF4-FFF2-40B4-BE49-F238E27FC236}">
                <a16:creationId xmlns:a16="http://schemas.microsoft.com/office/drawing/2014/main" id="{CA5CD60D-3482-6163-0A4F-883BD3ACDDFD}"/>
              </a:ext>
            </a:extLst>
          </p:cNvPr>
          <p:cNvSpPr/>
          <p:nvPr/>
        </p:nvSpPr>
        <p:spPr>
          <a:xfrm rot="5400000">
            <a:off x="109083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E97E1798-45DF-6EC1-705E-E46FFD36D4DD}"/>
              </a:ext>
            </a:extLst>
          </p:cNvPr>
          <p:cNvSpPr txBox="1"/>
          <p:nvPr/>
        </p:nvSpPr>
        <p:spPr>
          <a:xfrm>
            <a:off x="3525647" y="619391"/>
            <a:ext cx="5140706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4400" dirty="0"/>
              <a:t>未来工作计划</a:t>
            </a: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E7078706-C5E2-F7FA-A884-3D1ED24BE859}"/>
              </a:ext>
            </a:extLst>
          </p:cNvPr>
          <p:cNvSpPr/>
          <p:nvPr/>
        </p:nvSpPr>
        <p:spPr>
          <a:xfrm flipH="1">
            <a:off x="8162598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iSHEJI-6">
            <a:extLst>
              <a:ext uri="{FF2B5EF4-FFF2-40B4-BE49-F238E27FC236}">
                <a16:creationId xmlns:a16="http://schemas.microsoft.com/office/drawing/2014/main" id="{96118E2D-CBF9-52C9-437F-05479C6B8528}"/>
              </a:ext>
            </a:extLst>
          </p:cNvPr>
          <p:cNvCxnSpPr>
            <a:cxnSpLocks/>
          </p:cNvCxnSpPr>
          <p:nvPr/>
        </p:nvCxnSpPr>
        <p:spPr>
          <a:xfrm flipH="1">
            <a:off x="8485873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HEJI-7">
            <a:extLst>
              <a:ext uri="{FF2B5EF4-FFF2-40B4-BE49-F238E27FC236}">
                <a16:creationId xmlns:a16="http://schemas.microsoft.com/office/drawing/2014/main" id="{B72E0437-B01B-2BE1-1CFB-435EB74001BA}"/>
              </a:ext>
            </a:extLst>
          </p:cNvPr>
          <p:cNvSpPr/>
          <p:nvPr/>
        </p:nvSpPr>
        <p:spPr>
          <a:xfrm flipH="1">
            <a:off x="7804806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B72C8524-7195-6584-BD93-B0DD98F98A50}"/>
              </a:ext>
            </a:extLst>
          </p:cNvPr>
          <p:cNvSpPr/>
          <p:nvPr/>
        </p:nvSpPr>
        <p:spPr>
          <a:xfrm>
            <a:off x="3832845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iSHEJI-9">
            <a:extLst>
              <a:ext uri="{FF2B5EF4-FFF2-40B4-BE49-F238E27FC236}">
                <a16:creationId xmlns:a16="http://schemas.microsoft.com/office/drawing/2014/main" id="{B4850D82-4DA0-334A-80E3-2950D74D9325}"/>
              </a:ext>
            </a:extLst>
          </p:cNvPr>
          <p:cNvCxnSpPr>
            <a:cxnSpLocks/>
          </p:cNvCxnSpPr>
          <p:nvPr/>
        </p:nvCxnSpPr>
        <p:spPr>
          <a:xfrm>
            <a:off x="2146498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SHEJI-10">
            <a:extLst>
              <a:ext uri="{FF2B5EF4-FFF2-40B4-BE49-F238E27FC236}">
                <a16:creationId xmlns:a16="http://schemas.microsoft.com/office/drawing/2014/main" id="{EB62E42C-2A6B-CC1D-E361-BC29406FB706}"/>
              </a:ext>
            </a:extLst>
          </p:cNvPr>
          <p:cNvSpPr/>
          <p:nvPr/>
        </p:nvSpPr>
        <p:spPr>
          <a:xfrm>
            <a:off x="4156119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iSHEJI-11">
            <a:extLst>
              <a:ext uri="{FF2B5EF4-FFF2-40B4-BE49-F238E27FC236}">
                <a16:creationId xmlns:a16="http://schemas.microsoft.com/office/drawing/2014/main" id="{26DC9390-076B-6DFC-AB4D-AB9340373263}"/>
              </a:ext>
            </a:extLst>
          </p:cNvPr>
          <p:cNvSpPr/>
          <p:nvPr/>
        </p:nvSpPr>
        <p:spPr>
          <a:xfrm>
            <a:off x="-70573" y="6534150"/>
            <a:ext cx="12333146" cy="432707"/>
          </a:xfrm>
          <a:prstGeom prst="trapezoid">
            <a:avLst>
              <a:gd name="adj" fmla="val 81757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5400000" scaled="1"/>
            <a:tileRect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iSHEJI-12">
            <a:extLst>
              <a:ext uri="{FF2B5EF4-FFF2-40B4-BE49-F238E27FC236}">
                <a16:creationId xmlns:a16="http://schemas.microsoft.com/office/drawing/2014/main" id="{2DAAE9AD-24E2-43E3-2F12-6B62D7AFAEC6}"/>
              </a:ext>
            </a:extLst>
          </p:cNvPr>
          <p:cNvSpPr/>
          <p:nvPr/>
        </p:nvSpPr>
        <p:spPr>
          <a:xfrm>
            <a:off x="5052649" y="2538914"/>
            <a:ext cx="2086702" cy="2837782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5" name="iSHEJI-13">
            <a:extLst>
              <a:ext uri="{FF2B5EF4-FFF2-40B4-BE49-F238E27FC236}">
                <a16:creationId xmlns:a16="http://schemas.microsoft.com/office/drawing/2014/main" id="{04B1F452-D687-C4CD-BD0D-1D861EACF3AA}"/>
              </a:ext>
            </a:extLst>
          </p:cNvPr>
          <p:cNvSpPr/>
          <p:nvPr/>
        </p:nvSpPr>
        <p:spPr>
          <a:xfrm>
            <a:off x="2901585" y="2496591"/>
            <a:ext cx="2155438" cy="2931256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  <a:scene3d>
            <a:camera prst="perspectiveRight"/>
            <a:lightRig rig="contrasting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iSHEJI-14">
            <a:extLst>
              <a:ext uri="{FF2B5EF4-FFF2-40B4-BE49-F238E27FC236}">
                <a16:creationId xmlns:a16="http://schemas.microsoft.com/office/drawing/2014/main" id="{50EF5C39-B247-D1C8-4662-5D1183EBBBAB}"/>
              </a:ext>
            </a:extLst>
          </p:cNvPr>
          <p:cNvSpPr/>
          <p:nvPr/>
        </p:nvSpPr>
        <p:spPr>
          <a:xfrm>
            <a:off x="7134979" y="2496591"/>
            <a:ext cx="2155438" cy="2931256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  <a:scene3d>
            <a:camera prst="perspectiveLeft">
              <a:rot lat="0" lon="1200001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iSHEJI-15">
            <a:extLst>
              <a:ext uri="{FF2B5EF4-FFF2-40B4-BE49-F238E27FC236}">
                <a16:creationId xmlns:a16="http://schemas.microsoft.com/office/drawing/2014/main" id="{D2D74C36-51AF-A311-06B1-B81400BFE1E6}"/>
              </a:ext>
            </a:extLst>
          </p:cNvPr>
          <p:cNvSpPr/>
          <p:nvPr/>
        </p:nvSpPr>
        <p:spPr>
          <a:xfrm>
            <a:off x="642391" y="2383721"/>
            <a:ext cx="2345498" cy="314556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  <a:scene3d>
            <a:camera prst="perspectiveRight">
              <a:rot lat="0" lon="20099999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iSHEJI-16">
            <a:extLst>
              <a:ext uri="{FF2B5EF4-FFF2-40B4-BE49-F238E27FC236}">
                <a16:creationId xmlns:a16="http://schemas.microsoft.com/office/drawing/2014/main" id="{F41CAC19-57B2-2AF4-1A77-79BC1D7BE341}"/>
              </a:ext>
            </a:extLst>
          </p:cNvPr>
          <p:cNvSpPr/>
          <p:nvPr/>
        </p:nvSpPr>
        <p:spPr>
          <a:xfrm>
            <a:off x="9204113" y="2383721"/>
            <a:ext cx="2345498" cy="3145565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  <a:scene3d>
            <a:camera prst="perspectiveLeft">
              <a:rot lat="0" lon="1500000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16" name="iSHEJI-17">
            <a:extLst>
              <a:ext uri="{FF2B5EF4-FFF2-40B4-BE49-F238E27FC236}">
                <a16:creationId xmlns:a16="http://schemas.microsoft.com/office/drawing/2014/main" id="{FC303085-6449-7A7C-827A-214B9FB5A785}"/>
              </a:ext>
            </a:extLst>
          </p:cNvPr>
          <p:cNvSpPr txBox="1"/>
          <p:nvPr/>
        </p:nvSpPr>
        <p:spPr>
          <a:xfrm>
            <a:off x="5329691" y="4350093"/>
            <a:ext cx="1532618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以优质内容作为营销输出核心，</a:t>
            </a:r>
            <a:endParaRPr lang="en-US" altLang="zh-CN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承载品牌内核</a:t>
            </a:r>
          </a:p>
        </p:txBody>
      </p:sp>
      <p:sp>
        <p:nvSpPr>
          <p:cNvPr id="20" name="iSHEJI-18">
            <a:extLst>
              <a:ext uri="{FF2B5EF4-FFF2-40B4-BE49-F238E27FC236}">
                <a16:creationId xmlns:a16="http://schemas.microsoft.com/office/drawing/2014/main" id="{5729B95F-7820-292C-6656-02748B398708}"/>
              </a:ext>
            </a:extLst>
          </p:cNvPr>
          <p:cNvSpPr txBox="1"/>
          <p:nvPr/>
        </p:nvSpPr>
        <p:spPr>
          <a:xfrm>
            <a:off x="5100000" y="3948653"/>
            <a:ext cx="1992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品牌塑造传播</a:t>
            </a:r>
          </a:p>
        </p:txBody>
      </p:sp>
      <p:sp>
        <p:nvSpPr>
          <p:cNvPr id="24" name="iSHEJI-19">
            <a:extLst>
              <a:ext uri="{FF2B5EF4-FFF2-40B4-BE49-F238E27FC236}">
                <a16:creationId xmlns:a16="http://schemas.microsoft.com/office/drawing/2014/main" id="{BA3CF02C-0D86-28F6-7DF3-FEF46E4DBECB}"/>
              </a:ext>
            </a:extLst>
          </p:cNvPr>
          <p:cNvSpPr txBox="1"/>
          <p:nvPr/>
        </p:nvSpPr>
        <p:spPr>
          <a:xfrm>
            <a:off x="7446389" y="4350093"/>
            <a:ext cx="1532618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29" name="iSHEJI-20">
            <a:extLst>
              <a:ext uri="{FF2B5EF4-FFF2-40B4-BE49-F238E27FC236}">
                <a16:creationId xmlns:a16="http://schemas.microsoft.com/office/drawing/2014/main" id="{1C5A7A51-BE78-4C3E-EAFE-7DCF14258031}"/>
              </a:ext>
            </a:extLst>
          </p:cNvPr>
          <p:cNvSpPr txBox="1"/>
          <p:nvPr/>
        </p:nvSpPr>
        <p:spPr>
          <a:xfrm>
            <a:off x="7216698" y="3948653"/>
            <a:ext cx="1992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全员营销获客</a:t>
            </a:r>
          </a:p>
        </p:txBody>
      </p:sp>
      <p:sp>
        <p:nvSpPr>
          <p:cNvPr id="32" name="iSHEJI-21">
            <a:extLst>
              <a:ext uri="{FF2B5EF4-FFF2-40B4-BE49-F238E27FC236}">
                <a16:creationId xmlns:a16="http://schemas.microsoft.com/office/drawing/2014/main" id="{E722CFAB-E6A0-82CE-0686-3A5B0F3D706B}"/>
              </a:ext>
            </a:extLst>
          </p:cNvPr>
          <p:cNvSpPr txBox="1"/>
          <p:nvPr/>
        </p:nvSpPr>
        <p:spPr>
          <a:xfrm>
            <a:off x="3212995" y="4350093"/>
            <a:ext cx="1532618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基于全社交媒体平台进行全域流量</a:t>
            </a:r>
            <a:endParaRPr lang="en-US" altLang="zh-CN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整合营销</a:t>
            </a:r>
          </a:p>
        </p:txBody>
      </p:sp>
      <p:sp>
        <p:nvSpPr>
          <p:cNvPr id="34" name="iSHEJI-22">
            <a:extLst>
              <a:ext uri="{FF2B5EF4-FFF2-40B4-BE49-F238E27FC236}">
                <a16:creationId xmlns:a16="http://schemas.microsoft.com/office/drawing/2014/main" id="{E5A2F97F-36C8-57D2-880D-9F92FEC80808}"/>
              </a:ext>
            </a:extLst>
          </p:cNvPr>
          <p:cNvSpPr txBox="1"/>
          <p:nvPr/>
        </p:nvSpPr>
        <p:spPr>
          <a:xfrm>
            <a:off x="2983304" y="3948653"/>
            <a:ext cx="1992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数字资产管理</a:t>
            </a:r>
          </a:p>
        </p:txBody>
      </p:sp>
      <p:sp>
        <p:nvSpPr>
          <p:cNvPr id="36" name="iSHEJI-23">
            <a:extLst>
              <a:ext uri="{FF2B5EF4-FFF2-40B4-BE49-F238E27FC236}">
                <a16:creationId xmlns:a16="http://schemas.microsoft.com/office/drawing/2014/main" id="{3FECAC88-2B5F-FBF1-2821-A987109B2EC9}"/>
              </a:ext>
            </a:extLst>
          </p:cNvPr>
          <p:cNvSpPr txBox="1"/>
          <p:nvPr/>
        </p:nvSpPr>
        <p:spPr>
          <a:xfrm>
            <a:off x="1048831" y="4350093"/>
            <a:ext cx="1532618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通过视频音频、直播等形式创造</a:t>
            </a:r>
            <a:endParaRPr lang="en-US" altLang="zh-CN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优质内容</a:t>
            </a:r>
          </a:p>
        </p:txBody>
      </p:sp>
      <p:sp>
        <p:nvSpPr>
          <p:cNvPr id="38" name="iSHEJI-24">
            <a:extLst>
              <a:ext uri="{FF2B5EF4-FFF2-40B4-BE49-F238E27FC236}">
                <a16:creationId xmlns:a16="http://schemas.microsoft.com/office/drawing/2014/main" id="{B1FA0B07-5548-C593-BB37-4475E73F116B}"/>
              </a:ext>
            </a:extLst>
          </p:cNvPr>
          <p:cNvSpPr txBox="1"/>
          <p:nvPr/>
        </p:nvSpPr>
        <p:spPr>
          <a:xfrm>
            <a:off x="819140" y="3948653"/>
            <a:ext cx="1992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内容智能流转</a:t>
            </a:r>
          </a:p>
        </p:txBody>
      </p:sp>
      <p:sp>
        <p:nvSpPr>
          <p:cNvPr id="40" name="iSHEJI-25">
            <a:extLst>
              <a:ext uri="{FF2B5EF4-FFF2-40B4-BE49-F238E27FC236}">
                <a16:creationId xmlns:a16="http://schemas.microsoft.com/office/drawing/2014/main" id="{B92EFBC9-F679-0D22-27C3-882119E4C48F}"/>
              </a:ext>
            </a:extLst>
          </p:cNvPr>
          <p:cNvSpPr txBox="1"/>
          <p:nvPr/>
        </p:nvSpPr>
        <p:spPr>
          <a:xfrm>
            <a:off x="9610553" y="4350093"/>
            <a:ext cx="1532618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通过视频音频、直播等形式创造</a:t>
            </a:r>
            <a:endParaRPr lang="en-US" altLang="zh-CN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优质内容</a:t>
            </a:r>
          </a:p>
        </p:txBody>
      </p:sp>
      <p:sp>
        <p:nvSpPr>
          <p:cNvPr id="42" name="iSHEJI-26">
            <a:extLst>
              <a:ext uri="{FF2B5EF4-FFF2-40B4-BE49-F238E27FC236}">
                <a16:creationId xmlns:a16="http://schemas.microsoft.com/office/drawing/2014/main" id="{381FB5F7-F7C1-349D-DF13-F7453AEC631E}"/>
              </a:ext>
            </a:extLst>
          </p:cNvPr>
          <p:cNvSpPr txBox="1"/>
          <p:nvPr/>
        </p:nvSpPr>
        <p:spPr>
          <a:xfrm>
            <a:off x="9380862" y="3948653"/>
            <a:ext cx="1992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内容智能流转</a:t>
            </a:r>
          </a:p>
        </p:txBody>
      </p:sp>
      <p:sp>
        <p:nvSpPr>
          <p:cNvPr id="44" name="iSHEJI-27">
            <a:extLst>
              <a:ext uri="{FF2B5EF4-FFF2-40B4-BE49-F238E27FC236}">
                <a16:creationId xmlns:a16="http://schemas.microsoft.com/office/drawing/2014/main" id="{1B9A3CAB-38E1-E19A-EAD0-3DCA79E7B864}"/>
              </a:ext>
            </a:extLst>
          </p:cNvPr>
          <p:cNvSpPr/>
          <p:nvPr/>
        </p:nvSpPr>
        <p:spPr>
          <a:xfrm>
            <a:off x="1330592" y="2826857"/>
            <a:ext cx="969096" cy="969096"/>
          </a:xfrm>
          <a:prstGeom prst="ellipse">
            <a:avLst/>
          </a:prstGeom>
          <a:solidFill>
            <a:schemeClr val="accent1">
              <a:lumMod val="75000"/>
              <a:alpha val="20000"/>
            </a:schemeClr>
          </a:solidFill>
          <a:ln w="254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6" name="iSHEJI-28">
            <a:extLst>
              <a:ext uri="{FF2B5EF4-FFF2-40B4-BE49-F238E27FC236}">
                <a16:creationId xmlns:a16="http://schemas.microsoft.com/office/drawing/2014/main" id="{4139BADC-17E6-C794-3483-96A1F95E1A1F}"/>
              </a:ext>
            </a:extLst>
          </p:cNvPr>
          <p:cNvSpPr/>
          <p:nvPr/>
        </p:nvSpPr>
        <p:spPr>
          <a:xfrm>
            <a:off x="1420205" y="2916472"/>
            <a:ext cx="789870" cy="78986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254000" dist="127000" dir="5400000" sx="90000" sy="90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8" name="iSHEJI-29">
            <a:extLst>
              <a:ext uri="{FF2B5EF4-FFF2-40B4-BE49-F238E27FC236}">
                <a16:creationId xmlns:a16="http://schemas.microsoft.com/office/drawing/2014/main" id="{A3880F61-BA84-4136-088D-C872B232D33F}"/>
              </a:ext>
            </a:extLst>
          </p:cNvPr>
          <p:cNvSpPr/>
          <p:nvPr/>
        </p:nvSpPr>
        <p:spPr>
          <a:xfrm>
            <a:off x="3494756" y="2826857"/>
            <a:ext cx="969096" cy="969096"/>
          </a:xfrm>
          <a:prstGeom prst="ellipse">
            <a:avLst/>
          </a:prstGeom>
          <a:solidFill>
            <a:schemeClr val="accent1">
              <a:lumMod val="75000"/>
              <a:alpha val="20000"/>
            </a:schemeClr>
          </a:solidFill>
          <a:ln w="254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0" name="iSHEJI-30">
            <a:extLst>
              <a:ext uri="{FF2B5EF4-FFF2-40B4-BE49-F238E27FC236}">
                <a16:creationId xmlns:a16="http://schemas.microsoft.com/office/drawing/2014/main" id="{DE0A6271-7863-8F01-7C8E-87BFEB4D516E}"/>
              </a:ext>
            </a:extLst>
          </p:cNvPr>
          <p:cNvSpPr/>
          <p:nvPr/>
        </p:nvSpPr>
        <p:spPr>
          <a:xfrm>
            <a:off x="3584369" y="2916472"/>
            <a:ext cx="789870" cy="78986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254000" dist="127000" dir="5400000" sx="90000" sy="90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52" name="iSHEJI-31">
            <a:extLst>
              <a:ext uri="{FF2B5EF4-FFF2-40B4-BE49-F238E27FC236}">
                <a16:creationId xmlns:a16="http://schemas.microsoft.com/office/drawing/2014/main" id="{57908764-35F6-4702-9603-F8C0440254B0}"/>
              </a:ext>
            </a:extLst>
          </p:cNvPr>
          <p:cNvSpPr/>
          <p:nvPr/>
        </p:nvSpPr>
        <p:spPr>
          <a:xfrm>
            <a:off x="5611452" y="2826857"/>
            <a:ext cx="969096" cy="969096"/>
          </a:xfrm>
          <a:prstGeom prst="ellipse">
            <a:avLst/>
          </a:prstGeom>
          <a:solidFill>
            <a:schemeClr val="accent1">
              <a:lumMod val="75000"/>
              <a:alpha val="20000"/>
            </a:schemeClr>
          </a:solidFill>
          <a:ln w="254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4" name="iSHEJI-32">
            <a:extLst>
              <a:ext uri="{FF2B5EF4-FFF2-40B4-BE49-F238E27FC236}">
                <a16:creationId xmlns:a16="http://schemas.microsoft.com/office/drawing/2014/main" id="{365D794E-54EC-E019-C33D-F777CADDA403}"/>
              </a:ext>
            </a:extLst>
          </p:cNvPr>
          <p:cNvSpPr/>
          <p:nvPr/>
        </p:nvSpPr>
        <p:spPr>
          <a:xfrm>
            <a:off x="5701065" y="2916472"/>
            <a:ext cx="789870" cy="78986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254000" dist="127000" dir="5400000" sx="90000" sy="90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56" name="iSHEJI-33">
            <a:extLst>
              <a:ext uri="{FF2B5EF4-FFF2-40B4-BE49-F238E27FC236}">
                <a16:creationId xmlns:a16="http://schemas.microsoft.com/office/drawing/2014/main" id="{79223758-5FC8-63D6-0E37-C7FB5FDB2C5D}"/>
              </a:ext>
            </a:extLst>
          </p:cNvPr>
          <p:cNvSpPr/>
          <p:nvPr/>
        </p:nvSpPr>
        <p:spPr>
          <a:xfrm>
            <a:off x="7728150" y="2826857"/>
            <a:ext cx="969096" cy="969096"/>
          </a:xfrm>
          <a:prstGeom prst="ellipse">
            <a:avLst/>
          </a:prstGeom>
          <a:solidFill>
            <a:schemeClr val="accent1">
              <a:lumMod val="75000"/>
              <a:alpha val="20000"/>
            </a:schemeClr>
          </a:solidFill>
          <a:ln w="254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8" name="iSHEJI-34">
            <a:extLst>
              <a:ext uri="{FF2B5EF4-FFF2-40B4-BE49-F238E27FC236}">
                <a16:creationId xmlns:a16="http://schemas.microsoft.com/office/drawing/2014/main" id="{DA372A96-4F04-18BA-F43E-E32C24A00485}"/>
              </a:ext>
            </a:extLst>
          </p:cNvPr>
          <p:cNvSpPr/>
          <p:nvPr/>
        </p:nvSpPr>
        <p:spPr>
          <a:xfrm>
            <a:off x="7817763" y="2916472"/>
            <a:ext cx="789870" cy="78986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254000" dist="127000" dir="5400000" sx="90000" sy="90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60" name="iSHEJI-35">
            <a:extLst>
              <a:ext uri="{FF2B5EF4-FFF2-40B4-BE49-F238E27FC236}">
                <a16:creationId xmlns:a16="http://schemas.microsoft.com/office/drawing/2014/main" id="{7E511347-6086-39B9-4081-211302095785}"/>
              </a:ext>
            </a:extLst>
          </p:cNvPr>
          <p:cNvSpPr/>
          <p:nvPr/>
        </p:nvSpPr>
        <p:spPr>
          <a:xfrm>
            <a:off x="9892314" y="2826857"/>
            <a:ext cx="969096" cy="969096"/>
          </a:xfrm>
          <a:prstGeom prst="ellipse">
            <a:avLst/>
          </a:prstGeom>
          <a:solidFill>
            <a:schemeClr val="accent1">
              <a:lumMod val="75000"/>
              <a:alpha val="20000"/>
            </a:schemeClr>
          </a:solidFill>
          <a:ln w="254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2" name="iSHEJI-36">
            <a:extLst>
              <a:ext uri="{FF2B5EF4-FFF2-40B4-BE49-F238E27FC236}">
                <a16:creationId xmlns:a16="http://schemas.microsoft.com/office/drawing/2014/main" id="{BB83B5F6-F67F-30B7-B944-D42CBDB52B4A}"/>
              </a:ext>
            </a:extLst>
          </p:cNvPr>
          <p:cNvSpPr/>
          <p:nvPr/>
        </p:nvSpPr>
        <p:spPr>
          <a:xfrm>
            <a:off x="9981927" y="2916472"/>
            <a:ext cx="789870" cy="78986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254000" dist="127000" dir="5400000" sx="90000" sy="90000" algn="t" rotWithShape="0">
              <a:schemeClr val="accent1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64" name="iSHEJI-37">
            <a:extLst>
              <a:ext uri="{FF2B5EF4-FFF2-40B4-BE49-F238E27FC236}">
                <a16:creationId xmlns:a16="http://schemas.microsoft.com/office/drawing/2014/main" id="{C9DB177C-5F56-9FE6-425D-6FF3B084A42F}"/>
              </a:ext>
            </a:extLst>
          </p:cNvPr>
          <p:cNvSpPr/>
          <p:nvPr/>
        </p:nvSpPr>
        <p:spPr>
          <a:xfrm>
            <a:off x="3763012" y="3132501"/>
            <a:ext cx="432584" cy="357808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610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66" name="iSHEJI-38">
            <a:extLst>
              <a:ext uri="{FF2B5EF4-FFF2-40B4-BE49-F238E27FC236}">
                <a16:creationId xmlns:a16="http://schemas.microsoft.com/office/drawing/2014/main" id="{F567E070-6CF3-02A8-C8AF-899F5DA9CD3D}"/>
              </a:ext>
            </a:extLst>
          </p:cNvPr>
          <p:cNvSpPr/>
          <p:nvPr/>
        </p:nvSpPr>
        <p:spPr>
          <a:xfrm>
            <a:off x="1598848" y="3095113"/>
            <a:ext cx="432584" cy="432584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610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68" name="iSHEJI-39">
            <a:extLst>
              <a:ext uri="{FF2B5EF4-FFF2-40B4-BE49-F238E27FC236}">
                <a16:creationId xmlns:a16="http://schemas.microsoft.com/office/drawing/2014/main" id="{79029C7A-38FA-CECC-D70F-D6AE73D3750A}"/>
              </a:ext>
            </a:extLst>
          </p:cNvPr>
          <p:cNvSpPr/>
          <p:nvPr/>
        </p:nvSpPr>
        <p:spPr>
          <a:xfrm>
            <a:off x="5879708" y="3095113"/>
            <a:ext cx="432584" cy="432584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610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70" name="iSHEJI-40">
            <a:extLst>
              <a:ext uri="{FF2B5EF4-FFF2-40B4-BE49-F238E27FC236}">
                <a16:creationId xmlns:a16="http://schemas.microsoft.com/office/drawing/2014/main" id="{5DC44EF3-BC2C-D26A-840B-42AA7D81125D}"/>
              </a:ext>
            </a:extLst>
          </p:cNvPr>
          <p:cNvSpPr/>
          <p:nvPr/>
        </p:nvSpPr>
        <p:spPr>
          <a:xfrm>
            <a:off x="7996406" y="3122045"/>
            <a:ext cx="432584" cy="378720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bg1"/>
          </a:solidFill>
          <a:ln w="610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72" name="iSHEJI-41">
            <a:extLst>
              <a:ext uri="{FF2B5EF4-FFF2-40B4-BE49-F238E27FC236}">
                <a16:creationId xmlns:a16="http://schemas.microsoft.com/office/drawing/2014/main" id="{16BA163F-A87C-A4FF-5635-FE9A5DEB701F}"/>
              </a:ext>
            </a:extLst>
          </p:cNvPr>
          <p:cNvSpPr/>
          <p:nvPr/>
        </p:nvSpPr>
        <p:spPr>
          <a:xfrm>
            <a:off x="10187471" y="3095113"/>
            <a:ext cx="378783" cy="432584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bg1"/>
          </a:solidFill>
          <a:ln w="610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字魂105号-简雅黑" panose="00000500000000000000" pitchFamily="2" charset="-122"/>
              <a:ea typeface="字魂105号-简雅黑" panose="00000500000000000000" pitchFamily="2" charset="-122"/>
              <a:sym typeface="字魂105号-简雅黑" panose="00000500000000000000" pitchFamily="2" charset="-122"/>
            </a:endParaRPr>
          </a:p>
        </p:txBody>
      </p:sp>
      <p:sp>
        <p:nvSpPr>
          <p:cNvPr id="73" name="iSHEJI-42">
            <a:extLst>
              <a:ext uri="{FF2B5EF4-FFF2-40B4-BE49-F238E27FC236}">
                <a16:creationId xmlns:a16="http://schemas.microsoft.com/office/drawing/2014/main" id="{120B1878-C62F-37C8-7A3B-0915D2773021}"/>
              </a:ext>
            </a:extLst>
          </p:cNvPr>
          <p:cNvSpPr/>
          <p:nvPr/>
        </p:nvSpPr>
        <p:spPr>
          <a:xfrm>
            <a:off x="11460844" y="2253203"/>
            <a:ext cx="2110031" cy="339090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  <a:scene3d>
            <a:camera prst="perspectiveLeft">
              <a:rot lat="0" lon="1500000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74" name="iSHEJI-43">
            <a:extLst>
              <a:ext uri="{FF2B5EF4-FFF2-40B4-BE49-F238E27FC236}">
                <a16:creationId xmlns:a16="http://schemas.microsoft.com/office/drawing/2014/main" id="{00386B3B-2893-BBDB-0350-12099D1D4916}"/>
              </a:ext>
            </a:extLst>
          </p:cNvPr>
          <p:cNvSpPr/>
          <p:nvPr/>
        </p:nvSpPr>
        <p:spPr>
          <a:xfrm flipH="1">
            <a:off x="-1445743" y="2253203"/>
            <a:ext cx="2110031" cy="339090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  <a:scene3d>
            <a:camera prst="perspectiveRight">
              <a:rot lat="0" lon="20099999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12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SHEJI-1" descr="杯子里有咖啡&#10;&#10;低可信度描述已自动生成">
            <a:extLst>
              <a:ext uri="{FF2B5EF4-FFF2-40B4-BE49-F238E27FC236}">
                <a16:creationId xmlns:a16="http://schemas.microsoft.com/office/drawing/2014/main" id="{A16648F4-9B64-BB00-1B8A-306E6821F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4657">
            <a:off x="7333045" y="1285724"/>
            <a:ext cx="7297279" cy="7297279"/>
          </a:xfrm>
          <a:prstGeom prst="rect">
            <a:avLst/>
          </a:prstGeom>
        </p:spPr>
      </p:pic>
      <p:sp>
        <p:nvSpPr>
          <p:cNvPr id="53" name="iSHEJI-2">
            <a:extLst>
              <a:ext uri="{FF2B5EF4-FFF2-40B4-BE49-F238E27FC236}">
                <a16:creationId xmlns:a16="http://schemas.microsoft.com/office/drawing/2014/main" id="{203704AC-CF87-2695-6733-4696FDECCD65}"/>
              </a:ext>
            </a:extLst>
          </p:cNvPr>
          <p:cNvSpPr/>
          <p:nvPr/>
        </p:nvSpPr>
        <p:spPr>
          <a:xfrm>
            <a:off x="-209550" y="-286878"/>
            <a:ext cx="12611100" cy="7431756"/>
          </a:xfrm>
          <a:custGeom>
            <a:avLst/>
            <a:gdLst>
              <a:gd name="connsiteX0" fmla="*/ 12096750 w 12611100"/>
              <a:gd name="connsiteY0" fmla="*/ 596844 h 7431756"/>
              <a:gd name="connsiteX1" fmla="*/ 1526906 w 12611100"/>
              <a:gd name="connsiteY1" fmla="*/ 612342 h 7431756"/>
              <a:gd name="connsiteX2" fmla="*/ 1216940 w 12611100"/>
              <a:gd name="connsiteY2" fmla="*/ 1309766 h 7431756"/>
              <a:gd name="connsiteX3" fmla="*/ 550513 w 12611100"/>
              <a:gd name="connsiteY3" fmla="*/ 1309766 h 7431756"/>
              <a:gd name="connsiteX4" fmla="*/ 550513 w 12611100"/>
              <a:gd name="connsiteY4" fmla="*/ 6842661 h 7431756"/>
              <a:gd name="connsiteX5" fmla="*/ 11259842 w 12611100"/>
              <a:gd name="connsiteY5" fmla="*/ 6842661 h 7431756"/>
              <a:gd name="connsiteX6" fmla="*/ 12096750 w 12611100"/>
              <a:gd name="connsiteY6" fmla="*/ 6005753 h 7431756"/>
              <a:gd name="connsiteX7" fmla="*/ 0 w 12611100"/>
              <a:gd name="connsiteY7" fmla="*/ 0 h 7431756"/>
              <a:gd name="connsiteX8" fmla="*/ 12611100 w 12611100"/>
              <a:gd name="connsiteY8" fmla="*/ 0 h 7431756"/>
              <a:gd name="connsiteX9" fmla="*/ 12611100 w 12611100"/>
              <a:gd name="connsiteY9" fmla="*/ 7431756 h 7431756"/>
              <a:gd name="connsiteX10" fmla="*/ 0 w 12611100"/>
              <a:gd name="connsiteY10" fmla="*/ 7431756 h 7431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11100" h="7431756">
                <a:moveTo>
                  <a:pt x="12096750" y="596844"/>
                </a:moveTo>
                <a:lnTo>
                  <a:pt x="1526906" y="612342"/>
                </a:lnTo>
                <a:lnTo>
                  <a:pt x="1216940" y="1309766"/>
                </a:lnTo>
                <a:lnTo>
                  <a:pt x="550513" y="1309766"/>
                </a:lnTo>
                <a:lnTo>
                  <a:pt x="550513" y="6842661"/>
                </a:lnTo>
                <a:lnTo>
                  <a:pt x="11259842" y="6842661"/>
                </a:lnTo>
                <a:lnTo>
                  <a:pt x="12096750" y="6005753"/>
                </a:lnTo>
                <a:close/>
                <a:moveTo>
                  <a:pt x="0" y="0"/>
                </a:moveTo>
                <a:lnTo>
                  <a:pt x="12611100" y="0"/>
                </a:lnTo>
                <a:lnTo>
                  <a:pt x="12611100" y="7431756"/>
                </a:lnTo>
                <a:lnTo>
                  <a:pt x="0" y="7431756"/>
                </a:lnTo>
                <a:close/>
              </a:path>
            </a:pathLst>
          </a:custGeom>
          <a:solidFill>
            <a:schemeClr val="tx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EB2F3C4E-0726-43B8-11A1-E8DD326CCA69}"/>
              </a:ext>
            </a:extLst>
          </p:cNvPr>
          <p:cNvSpPr/>
          <p:nvPr/>
        </p:nvSpPr>
        <p:spPr>
          <a:xfrm>
            <a:off x="9097802" y="666427"/>
            <a:ext cx="2495227" cy="1317356"/>
          </a:xfrm>
          <a:custGeom>
            <a:avLst/>
            <a:gdLst>
              <a:gd name="connsiteX0" fmla="*/ 0 w 2495227"/>
              <a:gd name="connsiteY0" fmla="*/ 0 h 1317356"/>
              <a:gd name="connsiteX1" fmla="*/ 2495227 w 2495227"/>
              <a:gd name="connsiteY1" fmla="*/ 0 h 1317356"/>
              <a:gd name="connsiteX2" fmla="*/ 2495227 w 2495227"/>
              <a:gd name="connsiteY2" fmla="*/ 1317356 h 131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95227" h="1317356">
                <a:moveTo>
                  <a:pt x="0" y="0"/>
                </a:moveTo>
                <a:lnTo>
                  <a:pt x="2495227" y="0"/>
                </a:lnTo>
                <a:lnTo>
                  <a:pt x="2495227" y="1317356"/>
                </a:lnTo>
              </a:path>
            </a:pathLst>
          </a:cu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iSHEJI-4">
            <a:extLst>
              <a:ext uri="{FF2B5EF4-FFF2-40B4-BE49-F238E27FC236}">
                <a16:creationId xmlns:a16="http://schemas.microsoft.com/office/drawing/2014/main" id="{E1E72873-7027-788F-3739-508B6F811564}"/>
              </a:ext>
            </a:extLst>
          </p:cNvPr>
          <p:cNvSpPr/>
          <p:nvPr/>
        </p:nvSpPr>
        <p:spPr>
          <a:xfrm flipH="1">
            <a:off x="11446495" y="2021817"/>
            <a:ext cx="293068" cy="50579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6448C051-5A11-FD1D-EDE2-C83A7E1064D4}"/>
              </a:ext>
            </a:extLst>
          </p:cNvPr>
          <p:cNvSpPr/>
          <p:nvPr/>
        </p:nvSpPr>
        <p:spPr>
          <a:xfrm flipH="1" flipV="1">
            <a:off x="597384" y="4861194"/>
            <a:ext cx="2495227" cy="1317356"/>
          </a:xfrm>
          <a:custGeom>
            <a:avLst/>
            <a:gdLst>
              <a:gd name="connsiteX0" fmla="*/ 0 w 2495227"/>
              <a:gd name="connsiteY0" fmla="*/ 0 h 1317356"/>
              <a:gd name="connsiteX1" fmla="*/ 2495227 w 2495227"/>
              <a:gd name="connsiteY1" fmla="*/ 0 h 1317356"/>
              <a:gd name="connsiteX2" fmla="*/ 2495227 w 2495227"/>
              <a:gd name="connsiteY2" fmla="*/ 1317356 h 131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95227" h="1317356">
                <a:moveTo>
                  <a:pt x="0" y="0"/>
                </a:moveTo>
                <a:lnTo>
                  <a:pt x="2495227" y="0"/>
                </a:lnTo>
                <a:lnTo>
                  <a:pt x="2495227" y="1317356"/>
                </a:lnTo>
              </a:path>
            </a:pathLst>
          </a:cu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iSHEJI-6">
            <a:extLst>
              <a:ext uri="{FF2B5EF4-FFF2-40B4-BE49-F238E27FC236}">
                <a16:creationId xmlns:a16="http://schemas.microsoft.com/office/drawing/2014/main" id="{20E2A215-FED4-BF6D-BA7A-384830E048A0}"/>
              </a:ext>
            </a:extLst>
          </p:cNvPr>
          <p:cNvSpPr/>
          <p:nvPr/>
        </p:nvSpPr>
        <p:spPr>
          <a:xfrm flipV="1">
            <a:off x="450850" y="4317362"/>
            <a:ext cx="293068" cy="50579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5" name="iSHEJI-7">
            <a:extLst>
              <a:ext uri="{FF2B5EF4-FFF2-40B4-BE49-F238E27FC236}">
                <a16:creationId xmlns:a16="http://schemas.microsoft.com/office/drawing/2014/main" id="{1F35AEFC-4E5E-4FD5-B537-2779FECDFD07}"/>
              </a:ext>
            </a:extLst>
          </p:cNvPr>
          <p:cNvSpPr/>
          <p:nvPr/>
        </p:nvSpPr>
        <p:spPr>
          <a:xfrm>
            <a:off x="-130175" y="326131"/>
            <a:ext cx="1330066" cy="578744"/>
          </a:xfrm>
          <a:prstGeom prst="parallelogram">
            <a:avLst>
              <a:gd name="adj" fmla="val 45586"/>
            </a:avLst>
          </a:prstGeom>
          <a:gradFill flip="none" rotWithShape="1">
            <a:gsLst>
              <a:gs pos="0">
                <a:schemeClr val="accent1"/>
              </a:gs>
              <a:gs pos="68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iSHEJI-8">
            <a:extLst>
              <a:ext uri="{FF2B5EF4-FFF2-40B4-BE49-F238E27FC236}">
                <a16:creationId xmlns:a16="http://schemas.microsoft.com/office/drawing/2014/main" id="{307784D0-3518-814C-553A-9E117967DA9A}"/>
              </a:ext>
            </a:extLst>
          </p:cNvPr>
          <p:cNvSpPr/>
          <p:nvPr/>
        </p:nvSpPr>
        <p:spPr>
          <a:xfrm flipH="1">
            <a:off x="11193435" y="5862638"/>
            <a:ext cx="706008" cy="721518"/>
          </a:xfrm>
          <a:prstGeom prst="rtTriangl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1" name="iSHEJI-9">
            <a:extLst>
              <a:ext uri="{FF2B5EF4-FFF2-40B4-BE49-F238E27FC236}">
                <a16:creationId xmlns:a16="http://schemas.microsoft.com/office/drawing/2014/main" id="{6B0138EF-F9E7-2D47-B91F-5811F2CB9E7F}"/>
              </a:ext>
            </a:extLst>
          </p:cNvPr>
          <p:cNvCxnSpPr>
            <a:cxnSpLocks/>
          </p:cNvCxnSpPr>
          <p:nvPr/>
        </p:nvCxnSpPr>
        <p:spPr>
          <a:xfrm flipH="1">
            <a:off x="957747" y="2513702"/>
            <a:ext cx="5138253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iSHEJI-10">
            <a:extLst>
              <a:ext uri="{FF2B5EF4-FFF2-40B4-BE49-F238E27FC236}">
                <a16:creationId xmlns:a16="http://schemas.microsoft.com/office/drawing/2014/main" id="{740BB94D-68C4-BD3B-B2A3-3474F160CEC1}"/>
              </a:ext>
            </a:extLst>
          </p:cNvPr>
          <p:cNvSpPr/>
          <p:nvPr/>
        </p:nvSpPr>
        <p:spPr>
          <a:xfrm>
            <a:off x="957747" y="1504242"/>
            <a:ext cx="2481527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目录</a:t>
            </a:r>
          </a:p>
        </p:txBody>
      </p:sp>
      <p:sp>
        <p:nvSpPr>
          <p:cNvPr id="69" name="iSHEJI-11">
            <a:extLst>
              <a:ext uri="{FF2B5EF4-FFF2-40B4-BE49-F238E27FC236}">
                <a16:creationId xmlns:a16="http://schemas.microsoft.com/office/drawing/2014/main" id="{F226A34D-B197-9F8D-7CDE-96C5C00FE626}"/>
              </a:ext>
            </a:extLst>
          </p:cNvPr>
          <p:cNvSpPr/>
          <p:nvPr/>
        </p:nvSpPr>
        <p:spPr>
          <a:xfrm>
            <a:off x="957747" y="2749918"/>
            <a:ext cx="1326332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800" dirty="0">
                <a:ln>
                  <a:solidFill>
                    <a:schemeClr val="accent1"/>
                  </a:solidFill>
                </a:ln>
                <a:solidFill>
                  <a:schemeClr val="tx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01.</a:t>
            </a:r>
            <a:endParaRPr lang="zh-CN" altLang="en-US" sz="4800" dirty="0">
              <a:ln>
                <a:solidFill>
                  <a:schemeClr val="accent1"/>
                </a:solidFill>
              </a:ln>
              <a:solidFill>
                <a:schemeClr val="tx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H" panose="00020600040101010101" pitchFamily="18" charset="-122"/>
            </a:endParaRPr>
          </a:p>
        </p:txBody>
      </p:sp>
      <p:sp>
        <p:nvSpPr>
          <p:cNvPr id="66" name="iSHEJI-12">
            <a:extLst>
              <a:ext uri="{FF2B5EF4-FFF2-40B4-BE49-F238E27FC236}">
                <a16:creationId xmlns:a16="http://schemas.microsoft.com/office/drawing/2014/main" id="{95472BA2-D349-FEE8-2BBC-097C348B76A5}"/>
              </a:ext>
            </a:extLst>
          </p:cNvPr>
          <p:cNvSpPr/>
          <p:nvPr/>
        </p:nvSpPr>
        <p:spPr>
          <a:xfrm>
            <a:off x="1034602" y="3430889"/>
            <a:ext cx="2691578" cy="677192"/>
          </a:xfrm>
          <a:prstGeom prst="snip1Rect">
            <a:avLst>
              <a:gd name="adj" fmla="val 2094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iSHEJI-13">
            <a:extLst>
              <a:ext uri="{FF2B5EF4-FFF2-40B4-BE49-F238E27FC236}">
                <a16:creationId xmlns:a16="http://schemas.microsoft.com/office/drawing/2014/main" id="{641EC927-CD1E-91AD-47E2-471EB5FDD666}"/>
              </a:ext>
            </a:extLst>
          </p:cNvPr>
          <p:cNvSpPr/>
          <p:nvPr/>
        </p:nvSpPr>
        <p:spPr>
          <a:xfrm>
            <a:off x="957747" y="3358388"/>
            <a:ext cx="2691578" cy="677192"/>
          </a:xfrm>
          <a:prstGeom prst="snip1Rect">
            <a:avLst>
              <a:gd name="adj" fmla="val 32609"/>
            </a:avLst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iSHEJI-14">
            <a:extLst>
              <a:ext uri="{FF2B5EF4-FFF2-40B4-BE49-F238E27FC236}">
                <a16:creationId xmlns:a16="http://schemas.microsoft.com/office/drawing/2014/main" id="{25BA6491-073A-F26C-AB96-0BCE97C1A5F3}"/>
              </a:ext>
            </a:extLst>
          </p:cNvPr>
          <p:cNvSpPr txBox="1"/>
          <p:nvPr/>
        </p:nvSpPr>
        <p:spPr>
          <a:xfrm>
            <a:off x="1167798" y="3481541"/>
            <a:ext cx="227147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业务稳步增长</a:t>
            </a:r>
          </a:p>
        </p:txBody>
      </p:sp>
      <p:sp>
        <p:nvSpPr>
          <p:cNvPr id="87" name="iSHEJI-15">
            <a:extLst>
              <a:ext uri="{FF2B5EF4-FFF2-40B4-BE49-F238E27FC236}">
                <a16:creationId xmlns:a16="http://schemas.microsoft.com/office/drawing/2014/main" id="{80D48538-496B-63F6-0198-2F8D01E48C8D}"/>
              </a:ext>
            </a:extLst>
          </p:cNvPr>
          <p:cNvSpPr/>
          <p:nvPr/>
        </p:nvSpPr>
        <p:spPr>
          <a:xfrm>
            <a:off x="4261561" y="2749918"/>
            <a:ext cx="1326333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800" dirty="0">
                <a:ln>
                  <a:solidFill>
                    <a:schemeClr val="accent1"/>
                  </a:solidFill>
                </a:ln>
                <a:solidFill>
                  <a:schemeClr val="tx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02.</a:t>
            </a:r>
            <a:endParaRPr lang="zh-CN" altLang="en-US" sz="4800" dirty="0">
              <a:ln>
                <a:solidFill>
                  <a:schemeClr val="accent1"/>
                </a:solidFill>
              </a:ln>
              <a:solidFill>
                <a:schemeClr val="tx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H" panose="00020600040101010101" pitchFamily="18" charset="-122"/>
            </a:endParaRPr>
          </a:p>
        </p:txBody>
      </p:sp>
      <p:sp>
        <p:nvSpPr>
          <p:cNvPr id="89" name="iSHEJI-16">
            <a:extLst>
              <a:ext uri="{FF2B5EF4-FFF2-40B4-BE49-F238E27FC236}">
                <a16:creationId xmlns:a16="http://schemas.microsoft.com/office/drawing/2014/main" id="{62D2C7D0-BEF3-2126-A692-F39506DEEBAF}"/>
              </a:ext>
            </a:extLst>
          </p:cNvPr>
          <p:cNvSpPr/>
          <p:nvPr/>
        </p:nvSpPr>
        <p:spPr>
          <a:xfrm>
            <a:off x="4338417" y="3430889"/>
            <a:ext cx="2691578" cy="677192"/>
          </a:xfrm>
          <a:prstGeom prst="snip1Rect">
            <a:avLst>
              <a:gd name="adj" fmla="val 2094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0" name="iSHEJI-17">
            <a:extLst>
              <a:ext uri="{FF2B5EF4-FFF2-40B4-BE49-F238E27FC236}">
                <a16:creationId xmlns:a16="http://schemas.microsoft.com/office/drawing/2014/main" id="{91E899C4-4351-30ED-1A95-8213DB59C06D}"/>
              </a:ext>
            </a:extLst>
          </p:cNvPr>
          <p:cNvSpPr/>
          <p:nvPr/>
        </p:nvSpPr>
        <p:spPr>
          <a:xfrm>
            <a:off x="4261562" y="3358388"/>
            <a:ext cx="2691578" cy="677192"/>
          </a:xfrm>
          <a:prstGeom prst="snip1Rect">
            <a:avLst>
              <a:gd name="adj" fmla="val 32609"/>
            </a:avLst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1" name="iSHEJI-18">
            <a:extLst>
              <a:ext uri="{FF2B5EF4-FFF2-40B4-BE49-F238E27FC236}">
                <a16:creationId xmlns:a16="http://schemas.microsoft.com/office/drawing/2014/main" id="{7E8CCB51-5D92-040B-EACE-A74A8A241D24}"/>
              </a:ext>
            </a:extLst>
          </p:cNvPr>
          <p:cNvSpPr txBox="1"/>
          <p:nvPr/>
        </p:nvSpPr>
        <p:spPr>
          <a:xfrm>
            <a:off x="4471613" y="3481541"/>
            <a:ext cx="227147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业绩成果展示</a:t>
            </a:r>
          </a:p>
        </p:txBody>
      </p:sp>
      <p:sp>
        <p:nvSpPr>
          <p:cNvPr id="93" name="iSHEJI-19">
            <a:extLst>
              <a:ext uri="{FF2B5EF4-FFF2-40B4-BE49-F238E27FC236}">
                <a16:creationId xmlns:a16="http://schemas.microsoft.com/office/drawing/2014/main" id="{AF8B5DCB-AB3D-B5BC-1B00-C4A9408CE993}"/>
              </a:ext>
            </a:extLst>
          </p:cNvPr>
          <p:cNvSpPr/>
          <p:nvPr/>
        </p:nvSpPr>
        <p:spPr>
          <a:xfrm>
            <a:off x="957746" y="4390032"/>
            <a:ext cx="1454331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800" dirty="0">
                <a:ln>
                  <a:solidFill>
                    <a:schemeClr val="accent1"/>
                  </a:solidFill>
                </a:ln>
                <a:solidFill>
                  <a:schemeClr val="tx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03.</a:t>
            </a:r>
            <a:endParaRPr lang="zh-CN" altLang="en-US" sz="4800" dirty="0">
              <a:ln>
                <a:solidFill>
                  <a:schemeClr val="accent1"/>
                </a:solidFill>
              </a:ln>
              <a:solidFill>
                <a:schemeClr val="tx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H" panose="00020600040101010101" pitchFamily="18" charset="-122"/>
            </a:endParaRPr>
          </a:p>
        </p:txBody>
      </p:sp>
      <p:sp>
        <p:nvSpPr>
          <p:cNvPr id="95" name="iSHEJI-20">
            <a:extLst>
              <a:ext uri="{FF2B5EF4-FFF2-40B4-BE49-F238E27FC236}">
                <a16:creationId xmlns:a16="http://schemas.microsoft.com/office/drawing/2014/main" id="{FD5D9633-B54C-341C-BB9F-5E57C889B22B}"/>
              </a:ext>
            </a:extLst>
          </p:cNvPr>
          <p:cNvSpPr/>
          <p:nvPr/>
        </p:nvSpPr>
        <p:spPr>
          <a:xfrm>
            <a:off x="1034602" y="5071003"/>
            <a:ext cx="2691578" cy="677192"/>
          </a:xfrm>
          <a:prstGeom prst="snip1Rect">
            <a:avLst>
              <a:gd name="adj" fmla="val 2094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iSHEJI-21">
            <a:extLst>
              <a:ext uri="{FF2B5EF4-FFF2-40B4-BE49-F238E27FC236}">
                <a16:creationId xmlns:a16="http://schemas.microsoft.com/office/drawing/2014/main" id="{8E730628-91A0-5E30-657F-84290D73E8CA}"/>
              </a:ext>
            </a:extLst>
          </p:cNvPr>
          <p:cNvSpPr/>
          <p:nvPr/>
        </p:nvSpPr>
        <p:spPr>
          <a:xfrm>
            <a:off x="957747" y="4998502"/>
            <a:ext cx="2691578" cy="677192"/>
          </a:xfrm>
          <a:prstGeom prst="snip1Rect">
            <a:avLst>
              <a:gd name="adj" fmla="val 32609"/>
            </a:avLst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7" name="iSHEJI-22">
            <a:extLst>
              <a:ext uri="{FF2B5EF4-FFF2-40B4-BE49-F238E27FC236}">
                <a16:creationId xmlns:a16="http://schemas.microsoft.com/office/drawing/2014/main" id="{724CB4DF-54BB-226F-355D-ABF49EFC3E24}"/>
              </a:ext>
            </a:extLst>
          </p:cNvPr>
          <p:cNvSpPr txBox="1"/>
          <p:nvPr/>
        </p:nvSpPr>
        <p:spPr>
          <a:xfrm>
            <a:off x="1167798" y="5121655"/>
            <a:ext cx="227147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工作不足之处</a:t>
            </a:r>
          </a:p>
        </p:txBody>
      </p:sp>
      <p:sp>
        <p:nvSpPr>
          <p:cNvPr id="99" name="iSHEJI-23">
            <a:extLst>
              <a:ext uri="{FF2B5EF4-FFF2-40B4-BE49-F238E27FC236}">
                <a16:creationId xmlns:a16="http://schemas.microsoft.com/office/drawing/2014/main" id="{9A99937C-44F2-86D3-EABD-065BC5507FB4}"/>
              </a:ext>
            </a:extLst>
          </p:cNvPr>
          <p:cNvSpPr/>
          <p:nvPr/>
        </p:nvSpPr>
        <p:spPr>
          <a:xfrm>
            <a:off x="4261561" y="4390032"/>
            <a:ext cx="1454331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800" dirty="0">
                <a:ln>
                  <a:solidFill>
                    <a:schemeClr val="accent1"/>
                  </a:solidFill>
                </a:ln>
                <a:solidFill>
                  <a:schemeClr val="tx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04.</a:t>
            </a:r>
            <a:endParaRPr lang="zh-CN" altLang="en-US" sz="4800" dirty="0">
              <a:ln>
                <a:solidFill>
                  <a:schemeClr val="accent1"/>
                </a:solidFill>
              </a:ln>
              <a:solidFill>
                <a:schemeClr val="tx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H" panose="00020600040101010101" pitchFamily="18" charset="-122"/>
            </a:endParaRPr>
          </a:p>
        </p:txBody>
      </p:sp>
      <p:sp>
        <p:nvSpPr>
          <p:cNvPr id="101" name="iSHEJI-24">
            <a:extLst>
              <a:ext uri="{FF2B5EF4-FFF2-40B4-BE49-F238E27FC236}">
                <a16:creationId xmlns:a16="http://schemas.microsoft.com/office/drawing/2014/main" id="{E2003071-5594-71D6-FC03-AF3E1803168C}"/>
              </a:ext>
            </a:extLst>
          </p:cNvPr>
          <p:cNvSpPr/>
          <p:nvPr/>
        </p:nvSpPr>
        <p:spPr>
          <a:xfrm>
            <a:off x="4338417" y="5071003"/>
            <a:ext cx="2691578" cy="677192"/>
          </a:xfrm>
          <a:prstGeom prst="snip1Rect">
            <a:avLst>
              <a:gd name="adj" fmla="val 2094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iSHEJI-25">
            <a:extLst>
              <a:ext uri="{FF2B5EF4-FFF2-40B4-BE49-F238E27FC236}">
                <a16:creationId xmlns:a16="http://schemas.microsoft.com/office/drawing/2014/main" id="{C9CF4794-2B91-ABF7-88AB-BB03EF2ED088}"/>
              </a:ext>
            </a:extLst>
          </p:cNvPr>
          <p:cNvSpPr/>
          <p:nvPr/>
        </p:nvSpPr>
        <p:spPr>
          <a:xfrm>
            <a:off x="4261562" y="4998502"/>
            <a:ext cx="2691578" cy="677192"/>
          </a:xfrm>
          <a:prstGeom prst="snip1Rect">
            <a:avLst>
              <a:gd name="adj" fmla="val 32609"/>
            </a:avLst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3" name="iSHEJI-26">
            <a:extLst>
              <a:ext uri="{FF2B5EF4-FFF2-40B4-BE49-F238E27FC236}">
                <a16:creationId xmlns:a16="http://schemas.microsoft.com/office/drawing/2014/main" id="{A34BA931-0CFE-4718-B4F9-1AD9FFA4175B}"/>
              </a:ext>
            </a:extLst>
          </p:cNvPr>
          <p:cNvSpPr txBox="1"/>
          <p:nvPr/>
        </p:nvSpPr>
        <p:spPr>
          <a:xfrm>
            <a:off x="4471613" y="5121655"/>
            <a:ext cx="227147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未来工作计划</a:t>
            </a:r>
          </a:p>
        </p:txBody>
      </p:sp>
      <p:sp>
        <p:nvSpPr>
          <p:cNvPr id="104" name="iSHEJI-27">
            <a:extLst>
              <a:ext uri="{FF2B5EF4-FFF2-40B4-BE49-F238E27FC236}">
                <a16:creationId xmlns:a16="http://schemas.microsoft.com/office/drawing/2014/main" id="{D9E19A0D-6DD6-CCE5-915B-529528CC3483}"/>
              </a:ext>
            </a:extLst>
          </p:cNvPr>
          <p:cNvSpPr/>
          <p:nvPr/>
        </p:nvSpPr>
        <p:spPr>
          <a:xfrm>
            <a:off x="3237072" y="197892"/>
            <a:ext cx="5819362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altLang="zh-CN" sz="6600" dirty="0">
                <a:solidFill>
                  <a:schemeClr val="accent1">
                    <a:lumMod val="50000"/>
                    <a:alpha val="4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CATALOGUE</a:t>
            </a:r>
            <a:endParaRPr lang="zh-CN" altLang="en-US" sz="4800" dirty="0">
              <a:solidFill>
                <a:schemeClr val="accent1">
                  <a:lumMod val="50000"/>
                  <a:alpha val="40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H" panose="00020600040101010101" pitchFamily="18" charset="-122"/>
            </a:endParaRPr>
          </a:p>
        </p:txBody>
      </p:sp>
      <p:sp>
        <p:nvSpPr>
          <p:cNvPr id="106" name="iSHEJI-28">
            <a:extLst>
              <a:ext uri="{FF2B5EF4-FFF2-40B4-BE49-F238E27FC236}">
                <a16:creationId xmlns:a16="http://schemas.microsoft.com/office/drawing/2014/main" id="{497A6161-A221-EBE1-AB50-D7AD1B4B35B4}"/>
              </a:ext>
            </a:extLst>
          </p:cNvPr>
          <p:cNvSpPr/>
          <p:nvPr/>
        </p:nvSpPr>
        <p:spPr>
          <a:xfrm flipH="1" flipV="1">
            <a:off x="2750588" y="2136626"/>
            <a:ext cx="1107793" cy="230293"/>
          </a:xfrm>
          <a:prstGeom prst="parallelogram">
            <a:avLst>
              <a:gd name="adj" fmla="val 20270"/>
            </a:avLst>
          </a:prstGeom>
          <a:gradFill flip="none" rotWithShape="1">
            <a:gsLst>
              <a:gs pos="0">
                <a:schemeClr val="accent1">
                  <a:lumMod val="75000"/>
                  <a:alpha val="75000"/>
                </a:schemeClr>
              </a:gs>
              <a:gs pos="84000">
                <a:schemeClr val="accent1">
                  <a:lumMod val="7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iSHEJI-29">
            <a:extLst>
              <a:ext uri="{FF2B5EF4-FFF2-40B4-BE49-F238E27FC236}">
                <a16:creationId xmlns:a16="http://schemas.microsoft.com/office/drawing/2014/main" id="{6BD4B771-7866-FD3A-A6DB-FC2D57AC850C}"/>
              </a:ext>
            </a:extLst>
          </p:cNvPr>
          <p:cNvSpPr/>
          <p:nvPr/>
        </p:nvSpPr>
        <p:spPr>
          <a:xfrm flipH="1" flipV="1">
            <a:off x="2885377" y="2014711"/>
            <a:ext cx="1107793" cy="230293"/>
          </a:xfrm>
          <a:prstGeom prst="parallelogram">
            <a:avLst>
              <a:gd name="adj" fmla="val 20270"/>
            </a:avLst>
          </a:prstGeom>
          <a:gradFill flip="none" rotWithShape="1">
            <a:gsLst>
              <a:gs pos="0">
                <a:schemeClr val="accent1">
                  <a:lumMod val="75000"/>
                  <a:alpha val="75000"/>
                </a:schemeClr>
              </a:gs>
              <a:gs pos="84000">
                <a:schemeClr val="accent1">
                  <a:lumMod val="7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iSHEJI-30">
            <a:extLst>
              <a:ext uri="{FF2B5EF4-FFF2-40B4-BE49-F238E27FC236}">
                <a16:creationId xmlns:a16="http://schemas.microsoft.com/office/drawing/2014/main" id="{344B8E89-E0CC-58F0-A7B7-2952A12849A7}"/>
              </a:ext>
            </a:extLst>
          </p:cNvPr>
          <p:cNvSpPr/>
          <p:nvPr/>
        </p:nvSpPr>
        <p:spPr>
          <a:xfrm>
            <a:off x="2558759" y="1302790"/>
            <a:ext cx="474632" cy="46476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2" name="iSHEJI-31">
            <a:extLst>
              <a:ext uri="{FF2B5EF4-FFF2-40B4-BE49-F238E27FC236}">
                <a16:creationId xmlns:a16="http://schemas.microsoft.com/office/drawing/2014/main" id="{FB9D69DF-BF37-5B8E-7314-84132B1CCF89}"/>
              </a:ext>
            </a:extLst>
          </p:cNvPr>
          <p:cNvSpPr/>
          <p:nvPr/>
        </p:nvSpPr>
        <p:spPr>
          <a:xfrm>
            <a:off x="2933400" y="1189598"/>
            <a:ext cx="282988" cy="27710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06525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iSHEJI-1">
            <a:extLst>
              <a:ext uri="{FF2B5EF4-FFF2-40B4-BE49-F238E27FC236}">
                <a16:creationId xmlns:a16="http://schemas.microsoft.com/office/drawing/2014/main" id="{A8CD9389-1B3E-CED6-D585-C0F08A98B628}"/>
              </a:ext>
            </a:extLst>
          </p:cNvPr>
          <p:cNvSpPr/>
          <p:nvPr/>
        </p:nvSpPr>
        <p:spPr>
          <a:xfrm>
            <a:off x="-1326354" y="-1584535"/>
            <a:ext cx="3524244" cy="3524244"/>
          </a:xfrm>
          <a:prstGeom prst="donut">
            <a:avLst>
              <a:gd name="adj" fmla="val 22085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iSHEJI-2">
            <a:extLst>
              <a:ext uri="{FF2B5EF4-FFF2-40B4-BE49-F238E27FC236}">
                <a16:creationId xmlns:a16="http://schemas.microsoft.com/office/drawing/2014/main" id="{B54256AE-0D42-5C06-052B-BC4E7ADA2457}"/>
              </a:ext>
            </a:extLst>
          </p:cNvPr>
          <p:cNvSpPr/>
          <p:nvPr/>
        </p:nvSpPr>
        <p:spPr>
          <a:xfrm>
            <a:off x="-339293" y="-186713"/>
            <a:ext cx="13140894" cy="7231426"/>
          </a:xfrm>
          <a:custGeom>
            <a:avLst/>
            <a:gdLst>
              <a:gd name="connsiteX0" fmla="*/ 1273449 w 13140894"/>
              <a:gd name="connsiteY0" fmla="*/ 449316 h 7231426"/>
              <a:gd name="connsiteX1" fmla="*/ 499978 w 13140894"/>
              <a:gd name="connsiteY1" fmla="*/ 1367813 h 7231426"/>
              <a:gd name="connsiteX2" fmla="*/ 499978 w 13140894"/>
              <a:gd name="connsiteY2" fmla="*/ 5944183 h 7231426"/>
              <a:gd name="connsiteX3" fmla="*/ 2224174 w 13140894"/>
              <a:gd name="connsiteY3" fmla="*/ 5944183 h 7231426"/>
              <a:gd name="connsiteX4" fmla="*/ 2707593 w 13140894"/>
              <a:gd name="connsiteY4" fmla="*/ 6830452 h 7231426"/>
              <a:gd name="connsiteX5" fmla="*/ 11521939 w 13140894"/>
              <a:gd name="connsiteY5" fmla="*/ 6830452 h 7231426"/>
              <a:gd name="connsiteX6" fmla="*/ 12343753 w 13140894"/>
              <a:gd name="connsiteY6" fmla="*/ 5444650 h 7231426"/>
              <a:gd name="connsiteX7" fmla="*/ 12343753 w 13140894"/>
              <a:gd name="connsiteY7" fmla="*/ 1287243 h 7231426"/>
              <a:gd name="connsiteX8" fmla="*/ 9910541 w 13140894"/>
              <a:gd name="connsiteY8" fmla="*/ 1287243 h 7231426"/>
              <a:gd name="connsiteX9" fmla="*/ 9394894 w 13140894"/>
              <a:gd name="connsiteY9" fmla="*/ 449316 h 7231426"/>
              <a:gd name="connsiteX10" fmla="*/ 0 w 13140894"/>
              <a:gd name="connsiteY10" fmla="*/ 0 h 7231426"/>
              <a:gd name="connsiteX11" fmla="*/ 13140894 w 13140894"/>
              <a:gd name="connsiteY11" fmla="*/ 0 h 7231426"/>
              <a:gd name="connsiteX12" fmla="*/ 13140894 w 13140894"/>
              <a:gd name="connsiteY12" fmla="*/ 7231426 h 7231426"/>
              <a:gd name="connsiteX13" fmla="*/ 0 w 13140894"/>
              <a:gd name="connsiteY13" fmla="*/ 7231426 h 723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140894" h="7231426">
                <a:moveTo>
                  <a:pt x="1273449" y="449316"/>
                </a:moveTo>
                <a:lnTo>
                  <a:pt x="499978" y="1367813"/>
                </a:lnTo>
                <a:lnTo>
                  <a:pt x="499978" y="5944183"/>
                </a:lnTo>
                <a:lnTo>
                  <a:pt x="2224174" y="5944183"/>
                </a:lnTo>
                <a:lnTo>
                  <a:pt x="2707593" y="6830452"/>
                </a:lnTo>
                <a:lnTo>
                  <a:pt x="11521939" y="6830452"/>
                </a:lnTo>
                <a:lnTo>
                  <a:pt x="12343753" y="5444650"/>
                </a:lnTo>
                <a:lnTo>
                  <a:pt x="12343753" y="1287243"/>
                </a:lnTo>
                <a:lnTo>
                  <a:pt x="9910541" y="1287243"/>
                </a:lnTo>
                <a:lnTo>
                  <a:pt x="9394894" y="449316"/>
                </a:lnTo>
                <a:close/>
                <a:moveTo>
                  <a:pt x="0" y="0"/>
                </a:moveTo>
                <a:lnTo>
                  <a:pt x="13140894" y="0"/>
                </a:lnTo>
                <a:lnTo>
                  <a:pt x="13140894" y="7231426"/>
                </a:lnTo>
                <a:lnTo>
                  <a:pt x="0" y="7231426"/>
                </a:lnTo>
                <a:close/>
              </a:path>
            </a:pathLst>
          </a:custGeom>
          <a:solidFill>
            <a:schemeClr val="tx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iSHEJI-3">
            <a:extLst>
              <a:ext uri="{FF2B5EF4-FFF2-40B4-BE49-F238E27FC236}">
                <a16:creationId xmlns:a16="http://schemas.microsoft.com/office/drawing/2014/main" id="{1B7D22D8-D25D-EBD6-8295-AF1FEE446ED4}"/>
              </a:ext>
            </a:extLst>
          </p:cNvPr>
          <p:cNvSpPr/>
          <p:nvPr/>
        </p:nvSpPr>
        <p:spPr>
          <a:xfrm flipH="1">
            <a:off x="9277678" y="243504"/>
            <a:ext cx="2704584" cy="718197"/>
          </a:xfrm>
          <a:prstGeom prst="parallelogram">
            <a:avLst>
              <a:gd name="adj" fmla="val 61021"/>
            </a:avLst>
          </a:prstGeom>
          <a:gradFill flip="none" rotWithShape="1">
            <a:gsLst>
              <a:gs pos="0">
                <a:schemeClr val="accent1"/>
              </a:gs>
              <a:gs pos="84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iSHEJI-4">
            <a:extLst>
              <a:ext uri="{FF2B5EF4-FFF2-40B4-BE49-F238E27FC236}">
                <a16:creationId xmlns:a16="http://schemas.microsoft.com/office/drawing/2014/main" id="{47144162-6121-BE34-B098-2A038C012425}"/>
              </a:ext>
            </a:extLst>
          </p:cNvPr>
          <p:cNvSpPr/>
          <p:nvPr/>
        </p:nvSpPr>
        <p:spPr>
          <a:xfrm flipH="1">
            <a:off x="11367587" y="5477074"/>
            <a:ext cx="653305" cy="1119452"/>
          </a:xfrm>
          <a:prstGeom prst="rtTriangl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iSHEJI-5">
            <a:extLst>
              <a:ext uri="{FF2B5EF4-FFF2-40B4-BE49-F238E27FC236}">
                <a16:creationId xmlns:a16="http://schemas.microsoft.com/office/drawing/2014/main" id="{42377C4B-9F2A-CBF3-B5F7-F87E463DA1BD}"/>
              </a:ext>
            </a:extLst>
          </p:cNvPr>
          <p:cNvSpPr/>
          <p:nvPr/>
        </p:nvSpPr>
        <p:spPr>
          <a:xfrm>
            <a:off x="178576" y="6018142"/>
            <a:ext cx="239038" cy="239072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7" name="iSHEJI-6">
            <a:extLst>
              <a:ext uri="{FF2B5EF4-FFF2-40B4-BE49-F238E27FC236}">
                <a16:creationId xmlns:a16="http://schemas.microsoft.com/office/drawing/2014/main" id="{90E77B22-60CA-4961-642D-E85D028DDA0A}"/>
              </a:ext>
            </a:extLst>
          </p:cNvPr>
          <p:cNvSpPr/>
          <p:nvPr/>
        </p:nvSpPr>
        <p:spPr>
          <a:xfrm>
            <a:off x="607796" y="6025014"/>
            <a:ext cx="239072" cy="2253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8" name="iSHEJI-7">
            <a:extLst>
              <a:ext uri="{FF2B5EF4-FFF2-40B4-BE49-F238E27FC236}">
                <a16:creationId xmlns:a16="http://schemas.microsoft.com/office/drawing/2014/main" id="{751A5D30-822C-850B-7B7A-24093A16EB18}"/>
              </a:ext>
            </a:extLst>
          </p:cNvPr>
          <p:cNvSpPr/>
          <p:nvPr/>
        </p:nvSpPr>
        <p:spPr>
          <a:xfrm>
            <a:off x="1037050" y="6018142"/>
            <a:ext cx="229914" cy="239072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0" name="iSHEJI-8">
            <a:extLst>
              <a:ext uri="{FF2B5EF4-FFF2-40B4-BE49-F238E27FC236}">
                <a16:creationId xmlns:a16="http://schemas.microsoft.com/office/drawing/2014/main" id="{E3B65B2E-5302-57F3-A988-B0D11610BEBE}"/>
              </a:ext>
            </a:extLst>
          </p:cNvPr>
          <p:cNvSpPr/>
          <p:nvPr/>
        </p:nvSpPr>
        <p:spPr>
          <a:xfrm>
            <a:off x="1457146" y="6018142"/>
            <a:ext cx="220700" cy="239072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38" name="iSHEJI-9">
            <a:extLst>
              <a:ext uri="{FF2B5EF4-FFF2-40B4-BE49-F238E27FC236}">
                <a16:creationId xmlns:a16="http://schemas.microsoft.com/office/drawing/2014/main" id="{11E28EFA-5425-5197-136F-AB2DDAE25779}"/>
              </a:ext>
            </a:extLst>
          </p:cNvPr>
          <p:cNvGrpSpPr/>
          <p:nvPr/>
        </p:nvGrpSpPr>
        <p:grpSpPr>
          <a:xfrm>
            <a:off x="11582967" y="1714522"/>
            <a:ext cx="366617" cy="3292533"/>
            <a:chOff x="10939401" y="1631053"/>
            <a:chExt cx="366617" cy="3292533"/>
          </a:xfrm>
        </p:grpSpPr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8E3345AC-D8AD-7F33-5791-827C75E0BC65}"/>
                </a:ext>
              </a:extLst>
            </p:cNvPr>
            <p:cNvGrpSpPr/>
            <p:nvPr/>
          </p:nvGrpSpPr>
          <p:grpSpPr>
            <a:xfrm>
              <a:off x="11065463" y="1631053"/>
              <a:ext cx="240555" cy="3292533"/>
              <a:chOff x="11518899" y="1987300"/>
              <a:chExt cx="240555" cy="3292533"/>
            </a:xfrm>
          </p:grpSpPr>
          <p:cxnSp>
            <p:nvCxnSpPr>
              <p:cNvPr id="106" name="iSHEJI-9-1">
                <a:extLst>
                  <a:ext uri="{FF2B5EF4-FFF2-40B4-BE49-F238E27FC236}">
                    <a16:creationId xmlns:a16="http://schemas.microsoft.com/office/drawing/2014/main" id="{1D7F7E1E-89AF-B998-E714-28D2F12E9674}"/>
                  </a:ext>
                </a:extLst>
              </p:cNvPr>
              <p:cNvCxnSpPr/>
              <p:nvPr/>
            </p:nvCxnSpPr>
            <p:spPr>
              <a:xfrm rot="16200000">
                <a:off x="11702967" y="3494884"/>
                <a:ext cx="0" cy="112975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iSHEJI-9-2">
                <a:extLst>
                  <a:ext uri="{FF2B5EF4-FFF2-40B4-BE49-F238E27FC236}">
                    <a16:creationId xmlns:a16="http://schemas.microsoft.com/office/drawing/2014/main" id="{3A8E9390-D186-BC37-2107-4D78D71FCAA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3352696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iSHEJI-9-3">
                <a:extLst>
                  <a:ext uri="{FF2B5EF4-FFF2-40B4-BE49-F238E27FC236}">
                    <a16:creationId xmlns:a16="http://schemas.microsoft.com/office/drawing/2014/main" id="{1FDD1C88-1EEC-8695-8441-7FB360E5D0F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3210507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iSHEJI-9-4">
                <a:extLst>
                  <a:ext uri="{FF2B5EF4-FFF2-40B4-BE49-F238E27FC236}">
                    <a16:creationId xmlns:a16="http://schemas.microsoft.com/office/drawing/2014/main" id="{CBD89C82-5981-136A-FB16-9C05C0D650D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3068319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iSHEJI-9-5">
                <a:extLst>
                  <a:ext uri="{FF2B5EF4-FFF2-40B4-BE49-F238E27FC236}">
                    <a16:creationId xmlns:a16="http://schemas.microsoft.com/office/drawing/2014/main" id="{78EA4B03-C6E9-48CF-FD4F-60D4D0FB1FF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2926131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iSHEJI-9-6">
                <a:extLst>
                  <a:ext uri="{FF2B5EF4-FFF2-40B4-BE49-F238E27FC236}">
                    <a16:creationId xmlns:a16="http://schemas.microsoft.com/office/drawing/2014/main" id="{216D09F2-A84E-1421-663A-3736DEE387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2783942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iSHEJI-9-7">
                <a:extLst>
                  <a:ext uri="{FF2B5EF4-FFF2-40B4-BE49-F238E27FC236}">
                    <a16:creationId xmlns:a16="http://schemas.microsoft.com/office/drawing/2014/main" id="{369A720F-6D3E-924B-16C7-B988BEA305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518899" y="2698242"/>
                <a:ext cx="240555" cy="0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iSHEJI-9-8">
                <a:extLst>
                  <a:ext uri="{FF2B5EF4-FFF2-40B4-BE49-F238E27FC236}">
                    <a16:creationId xmlns:a16="http://schemas.microsoft.com/office/drawing/2014/main" id="{B9A7EB67-9FB9-61D5-ADD6-37CB352AF71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2499565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iSHEJI-9-9">
                <a:extLst>
                  <a:ext uri="{FF2B5EF4-FFF2-40B4-BE49-F238E27FC236}">
                    <a16:creationId xmlns:a16="http://schemas.microsoft.com/office/drawing/2014/main" id="{F9B4910B-ACDD-37B3-A2B2-DB562B2A309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2357377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iSHEJI-9-10">
                <a:extLst>
                  <a:ext uri="{FF2B5EF4-FFF2-40B4-BE49-F238E27FC236}">
                    <a16:creationId xmlns:a16="http://schemas.microsoft.com/office/drawing/2014/main" id="{B1DE8E3D-755A-0D51-02E6-F7F2BC606F6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2215189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iSHEJI-9-11">
                <a:extLst>
                  <a:ext uri="{FF2B5EF4-FFF2-40B4-BE49-F238E27FC236}">
                    <a16:creationId xmlns:a16="http://schemas.microsoft.com/office/drawing/2014/main" id="{163D8DF2-1658-0C54-8E34-B78B935FB8A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2073000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iSHEJI-9-12">
                <a:extLst>
                  <a:ext uri="{FF2B5EF4-FFF2-40B4-BE49-F238E27FC236}">
                    <a16:creationId xmlns:a16="http://schemas.microsoft.com/office/drawing/2014/main" id="{7BD40BEE-276B-DFEF-DD78-851E49EA2382}"/>
                  </a:ext>
                </a:extLst>
              </p:cNvPr>
              <p:cNvCxnSpPr/>
              <p:nvPr/>
            </p:nvCxnSpPr>
            <p:spPr>
              <a:xfrm rot="16200000">
                <a:off x="11702967" y="1930812"/>
                <a:ext cx="0" cy="112975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iSHEJI-9-13">
                <a:extLst>
                  <a:ext uri="{FF2B5EF4-FFF2-40B4-BE49-F238E27FC236}">
                    <a16:creationId xmlns:a16="http://schemas.microsoft.com/office/drawing/2014/main" id="{320D4824-0F3A-29B7-C386-40E9EA450C98}"/>
                  </a:ext>
                </a:extLst>
              </p:cNvPr>
              <p:cNvCxnSpPr/>
              <p:nvPr/>
            </p:nvCxnSpPr>
            <p:spPr>
              <a:xfrm rot="16200000">
                <a:off x="11702967" y="5223345"/>
                <a:ext cx="0" cy="112975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iSHEJI-9-14">
                <a:extLst>
                  <a:ext uri="{FF2B5EF4-FFF2-40B4-BE49-F238E27FC236}">
                    <a16:creationId xmlns:a16="http://schemas.microsoft.com/office/drawing/2014/main" id="{66189339-849F-296D-F738-14E6AA212FB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5081157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iSHEJI-9-15">
                <a:extLst>
                  <a:ext uri="{FF2B5EF4-FFF2-40B4-BE49-F238E27FC236}">
                    <a16:creationId xmlns:a16="http://schemas.microsoft.com/office/drawing/2014/main" id="{E827349F-13B1-644E-48C3-0753D7E8A75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4938968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iSHEJI-9-16">
                <a:extLst>
                  <a:ext uri="{FF2B5EF4-FFF2-40B4-BE49-F238E27FC236}">
                    <a16:creationId xmlns:a16="http://schemas.microsoft.com/office/drawing/2014/main" id="{37094ACA-7303-776F-107F-B5A81A71DD1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4796780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iSHEJI-9-17">
                <a:extLst>
                  <a:ext uri="{FF2B5EF4-FFF2-40B4-BE49-F238E27FC236}">
                    <a16:creationId xmlns:a16="http://schemas.microsoft.com/office/drawing/2014/main" id="{5DE50499-DCE1-A84B-4EE5-B0D1B98F283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4654592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iSHEJI-9-18">
                <a:extLst>
                  <a:ext uri="{FF2B5EF4-FFF2-40B4-BE49-F238E27FC236}">
                    <a16:creationId xmlns:a16="http://schemas.microsoft.com/office/drawing/2014/main" id="{38358E18-3C3E-38AB-BCDA-3D6981BCBC0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4512403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iSHEJI-9-19">
                <a:extLst>
                  <a:ext uri="{FF2B5EF4-FFF2-40B4-BE49-F238E27FC236}">
                    <a16:creationId xmlns:a16="http://schemas.microsoft.com/office/drawing/2014/main" id="{CC8F38AA-44E1-5DB3-1B0D-9A2F2A7534D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4370215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iSHEJI-9-20">
                <a:extLst>
                  <a:ext uri="{FF2B5EF4-FFF2-40B4-BE49-F238E27FC236}">
                    <a16:creationId xmlns:a16="http://schemas.microsoft.com/office/drawing/2014/main" id="{4240DBE0-91FA-05F5-F879-7D20E534949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4228026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iSHEJI-9-21">
                <a:extLst>
                  <a:ext uri="{FF2B5EF4-FFF2-40B4-BE49-F238E27FC236}">
                    <a16:creationId xmlns:a16="http://schemas.microsoft.com/office/drawing/2014/main" id="{02769EEF-11FB-3F91-4F70-85DC2E3E651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4085838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iSHEJI-9-22">
                <a:extLst>
                  <a:ext uri="{FF2B5EF4-FFF2-40B4-BE49-F238E27FC236}">
                    <a16:creationId xmlns:a16="http://schemas.microsoft.com/office/drawing/2014/main" id="{89D008A3-AC75-CAF5-03EF-CEC03919E78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3943650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iSHEJI-9-23">
                <a:extLst>
                  <a:ext uri="{FF2B5EF4-FFF2-40B4-BE49-F238E27FC236}">
                    <a16:creationId xmlns:a16="http://schemas.microsoft.com/office/drawing/2014/main" id="{559BA00A-21B2-2478-69B9-A3B81E4A9F1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1702967" y="3801461"/>
                <a:ext cx="0" cy="112975"/>
              </a:xfrm>
              <a:prstGeom prst="line">
                <a:avLst/>
              </a:prstGeom>
              <a:ln w="12700" cap="flat" cmpd="sng" algn="ctr">
                <a:solidFill>
                  <a:schemeClr val="accent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iSHEJI-9-24">
                <a:extLst>
                  <a:ext uri="{FF2B5EF4-FFF2-40B4-BE49-F238E27FC236}">
                    <a16:creationId xmlns:a16="http://schemas.microsoft.com/office/drawing/2014/main" id="{41B469AF-178C-C2ED-08FF-315E955D23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518899" y="3715761"/>
                <a:ext cx="240555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6" name="iSHEJI-9-25">
              <a:extLst>
                <a:ext uri="{FF2B5EF4-FFF2-40B4-BE49-F238E27FC236}">
                  <a16:creationId xmlns:a16="http://schemas.microsoft.com/office/drawing/2014/main" id="{CEE3A628-0201-23C9-296F-1FDDB5354807}"/>
                </a:ext>
              </a:extLst>
            </p:cNvPr>
            <p:cNvSpPr/>
            <p:nvPr/>
          </p:nvSpPr>
          <p:spPr>
            <a:xfrm rot="5400000">
              <a:off x="10932393" y="2301026"/>
              <a:ext cx="101620" cy="876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iSHEJI-9-26">
              <a:extLst>
                <a:ext uri="{FF2B5EF4-FFF2-40B4-BE49-F238E27FC236}">
                  <a16:creationId xmlns:a16="http://schemas.microsoft.com/office/drawing/2014/main" id="{2E536AB2-9FA7-DDAE-D61D-FA04DB648894}"/>
                </a:ext>
              </a:extLst>
            </p:cNvPr>
            <p:cNvSpPr/>
            <p:nvPr/>
          </p:nvSpPr>
          <p:spPr>
            <a:xfrm rot="5400000">
              <a:off x="10932393" y="3317086"/>
              <a:ext cx="101620" cy="876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8" name="iSHEJI-10">
            <a:extLst>
              <a:ext uri="{FF2B5EF4-FFF2-40B4-BE49-F238E27FC236}">
                <a16:creationId xmlns:a16="http://schemas.microsoft.com/office/drawing/2014/main" id="{AB071E89-5BEF-A42E-A14B-ADBF5DC02AE9}"/>
              </a:ext>
            </a:extLst>
          </p:cNvPr>
          <p:cNvSpPr/>
          <p:nvPr/>
        </p:nvSpPr>
        <p:spPr>
          <a:xfrm flipH="1">
            <a:off x="9457158" y="4985690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32" name="iSHEJI-11">
            <a:extLst>
              <a:ext uri="{FF2B5EF4-FFF2-40B4-BE49-F238E27FC236}">
                <a16:creationId xmlns:a16="http://schemas.microsoft.com/office/drawing/2014/main" id="{FF184E0A-DF69-D3A7-FC09-0726B26B6037}"/>
              </a:ext>
            </a:extLst>
          </p:cNvPr>
          <p:cNvCxnSpPr>
            <a:cxnSpLocks/>
          </p:cNvCxnSpPr>
          <p:nvPr/>
        </p:nvCxnSpPr>
        <p:spPr>
          <a:xfrm flipH="1">
            <a:off x="9780433" y="5083968"/>
            <a:ext cx="1559630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iSHEJI-12">
            <a:extLst>
              <a:ext uri="{FF2B5EF4-FFF2-40B4-BE49-F238E27FC236}">
                <a16:creationId xmlns:a16="http://schemas.microsoft.com/office/drawing/2014/main" id="{EE7D12E4-2D35-0E2B-5867-FFCA97B2C5CA}"/>
              </a:ext>
            </a:extLst>
          </p:cNvPr>
          <p:cNvSpPr/>
          <p:nvPr/>
        </p:nvSpPr>
        <p:spPr>
          <a:xfrm flipH="1">
            <a:off x="9099366" y="4884565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81" name="iSHEJI-13">
            <a:extLst>
              <a:ext uri="{FF2B5EF4-FFF2-40B4-BE49-F238E27FC236}">
                <a16:creationId xmlns:a16="http://schemas.microsoft.com/office/drawing/2014/main" id="{7AE53F37-DFDB-DCBB-20BB-78F31CAE2A09}"/>
              </a:ext>
            </a:extLst>
          </p:cNvPr>
          <p:cNvGrpSpPr/>
          <p:nvPr/>
        </p:nvGrpSpPr>
        <p:grpSpPr>
          <a:xfrm>
            <a:off x="182970" y="6482581"/>
            <a:ext cx="1814103" cy="112975"/>
            <a:chOff x="182970" y="6482581"/>
            <a:chExt cx="1814103" cy="112975"/>
          </a:xfrm>
        </p:grpSpPr>
        <p:cxnSp>
          <p:nvCxnSpPr>
            <p:cNvPr id="78" name="iSHEJI-13-1">
              <a:extLst>
                <a:ext uri="{FF2B5EF4-FFF2-40B4-BE49-F238E27FC236}">
                  <a16:creationId xmlns:a16="http://schemas.microsoft.com/office/drawing/2014/main" id="{46B8F635-B16D-87E2-2E8A-70DB3A723248}"/>
                </a:ext>
              </a:extLst>
            </p:cNvPr>
            <p:cNvCxnSpPr/>
            <p:nvPr/>
          </p:nvCxnSpPr>
          <p:spPr>
            <a:xfrm>
              <a:off x="182970" y="6482581"/>
              <a:ext cx="0" cy="11297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iSHEJI-13-2">
              <a:extLst>
                <a:ext uri="{FF2B5EF4-FFF2-40B4-BE49-F238E27FC236}">
                  <a16:creationId xmlns:a16="http://schemas.microsoft.com/office/drawing/2014/main" id="{36E276CB-EC5B-9A92-C6F6-4F2F38DAD622}"/>
                </a:ext>
              </a:extLst>
            </p:cNvPr>
            <p:cNvCxnSpPr>
              <a:cxnSpLocks/>
            </p:cNvCxnSpPr>
            <p:nvPr/>
          </p:nvCxnSpPr>
          <p:spPr>
            <a:xfrm>
              <a:off x="269356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9610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iSHEJI-13-3">
              <a:extLst>
                <a:ext uri="{FF2B5EF4-FFF2-40B4-BE49-F238E27FC236}">
                  <a16:creationId xmlns:a16="http://schemas.microsoft.com/office/drawing/2014/main" id="{C0B0814F-FC1E-8603-A30F-FFE918192870}"/>
                </a:ext>
              </a:extLst>
            </p:cNvPr>
            <p:cNvCxnSpPr>
              <a:cxnSpLocks/>
            </p:cNvCxnSpPr>
            <p:nvPr/>
          </p:nvCxnSpPr>
          <p:spPr>
            <a:xfrm>
              <a:off x="355742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9220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iSHEJI-13-4">
              <a:extLst>
                <a:ext uri="{FF2B5EF4-FFF2-40B4-BE49-F238E27FC236}">
                  <a16:creationId xmlns:a16="http://schemas.microsoft.com/office/drawing/2014/main" id="{04C61133-490C-8421-6EC2-EADED5403363}"/>
                </a:ext>
              </a:extLst>
            </p:cNvPr>
            <p:cNvCxnSpPr>
              <a:cxnSpLocks/>
            </p:cNvCxnSpPr>
            <p:nvPr/>
          </p:nvCxnSpPr>
          <p:spPr>
            <a:xfrm>
              <a:off x="442128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8831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iSHEJI-13-5">
              <a:extLst>
                <a:ext uri="{FF2B5EF4-FFF2-40B4-BE49-F238E27FC236}">
                  <a16:creationId xmlns:a16="http://schemas.microsoft.com/office/drawing/2014/main" id="{D1618ECD-1834-7F64-A3C1-56082A531C39}"/>
                </a:ext>
              </a:extLst>
            </p:cNvPr>
            <p:cNvCxnSpPr>
              <a:cxnSpLocks/>
            </p:cNvCxnSpPr>
            <p:nvPr/>
          </p:nvCxnSpPr>
          <p:spPr>
            <a:xfrm>
              <a:off x="528513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8441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iSHEJI-13-6">
              <a:extLst>
                <a:ext uri="{FF2B5EF4-FFF2-40B4-BE49-F238E27FC236}">
                  <a16:creationId xmlns:a16="http://schemas.microsoft.com/office/drawing/2014/main" id="{10C88823-AD67-D993-128E-5F8D21129604}"/>
                </a:ext>
              </a:extLst>
            </p:cNvPr>
            <p:cNvCxnSpPr>
              <a:cxnSpLocks/>
            </p:cNvCxnSpPr>
            <p:nvPr/>
          </p:nvCxnSpPr>
          <p:spPr>
            <a:xfrm>
              <a:off x="614899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8052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iSHEJI-13-7">
              <a:extLst>
                <a:ext uri="{FF2B5EF4-FFF2-40B4-BE49-F238E27FC236}">
                  <a16:creationId xmlns:a16="http://schemas.microsoft.com/office/drawing/2014/main" id="{E602E8A7-00FA-D8FB-DF35-9FF37A62E06A}"/>
                </a:ext>
              </a:extLst>
            </p:cNvPr>
            <p:cNvCxnSpPr>
              <a:cxnSpLocks/>
            </p:cNvCxnSpPr>
            <p:nvPr/>
          </p:nvCxnSpPr>
          <p:spPr>
            <a:xfrm>
              <a:off x="701285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7662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iSHEJI-13-8">
              <a:extLst>
                <a:ext uri="{FF2B5EF4-FFF2-40B4-BE49-F238E27FC236}">
                  <a16:creationId xmlns:a16="http://schemas.microsoft.com/office/drawing/2014/main" id="{2DA4D2A7-C37A-2E8E-E581-FD7A751FF29B}"/>
                </a:ext>
              </a:extLst>
            </p:cNvPr>
            <p:cNvCxnSpPr>
              <a:cxnSpLocks/>
            </p:cNvCxnSpPr>
            <p:nvPr/>
          </p:nvCxnSpPr>
          <p:spPr>
            <a:xfrm>
              <a:off x="787671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7272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iSHEJI-13-9">
              <a:extLst>
                <a:ext uri="{FF2B5EF4-FFF2-40B4-BE49-F238E27FC236}">
                  <a16:creationId xmlns:a16="http://schemas.microsoft.com/office/drawing/2014/main" id="{95004840-276A-CC86-297E-5E47FF017F86}"/>
                </a:ext>
              </a:extLst>
            </p:cNvPr>
            <p:cNvCxnSpPr>
              <a:cxnSpLocks/>
            </p:cNvCxnSpPr>
            <p:nvPr/>
          </p:nvCxnSpPr>
          <p:spPr>
            <a:xfrm>
              <a:off x="874057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6883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iSHEJI-13-10">
              <a:extLst>
                <a:ext uri="{FF2B5EF4-FFF2-40B4-BE49-F238E27FC236}">
                  <a16:creationId xmlns:a16="http://schemas.microsoft.com/office/drawing/2014/main" id="{BE98C74B-A7E6-4887-F1A9-5E4CCD086584}"/>
                </a:ext>
              </a:extLst>
            </p:cNvPr>
            <p:cNvCxnSpPr>
              <a:cxnSpLocks/>
            </p:cNvCxnSpPr>
            <p:nvPr/>
          </p:nvCxnSpPr>
          <p:spPr>
            <a:xfrm>
              <a:off x="960443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6493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iSHEJI-13-11">
              <a:extLst>
                <a:ext uri="{FF2B5EF4-FFF2-40B4-BE49-F238E27FC236}">
                  <a16:creationId xmlns:a16="http://schemas.microsoft.com/office/drawing/2014/main" id="{440489CD-09A9-ADED-E261-ECDBD061AB8D}"/>
                </a:ext>
              </a:extLst>
            </p:cNvPr>
            <p:cNvCxnSpPr>
              <a:cxnSpLocks/>
            </p:cNvCxnSpPr>
            <p:nvPr/>
          </p:nvCxnSpPr>
          <p:spPr>
            <a:xfrm>
              <a:off x="1046829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6103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iSHEJI-13-12">
              <a:extLst>
                <a:ext uri="{FF2B5EF4-FFF2-40B4-BE49-F238E27FC236}">
                  <a16:creationId xmlns:a16="http://schemas.microsoft.com/office/drawing/2014/main" id="{263ECB79-AB84-4AA6-2D1B-668AFF4EEC8C}"/>
                </a:ext>
              </a:extLst>
            </p:cNvPr>
            <p:cNvCxnSpPr>
              <a:cxnSpLocks/>
            </p:cNvCxnSpPr>
            <p:nvPr/>
          </p:nvCxnSpPr>
          <p:spPr>
            <a:xfrm>
              <a:off x="1133214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57143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iSHEJI-13-13">
              <a:extLst>
                <a:ext uri="{FF2B5EF4-FFF2-40B4-BE49-F238E27FC236}">
                  <a16:creationId xmlns:a16="http://schemas.microsoft.com/office/drawing/2014/main" id="{9CA6FFB8-5D94-B994-37EC-3A25B82B2662}"/>
                </a:ext>
              </a:extLst>
            </p:cNvPr>
            <p:cNvCxnSpPr>
              <a:cxnSpLocks/>
            </p:cNvCxnSpPr>
            <p:nvPr/>
          </p:nvCxnSpPr>
          <p:spPr>
            <a:xfrm>
              <a:off x="1219600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53247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iSHEJI-13-14">
              <a:extLst>
                <a:ext uri="{FF2B5EF4-FFF2-40B4-BE49-F238E27FC236}">
                  <a16:creationId xmlns:a16="http://schemas.microsoft.com/office/drawing/2014/main" id="{8819F35F-1B4F-0748-EC25-F8929A7AA25D}"/>
                </a:ext>
              </a:extLst>
            </p:cNvPr>
            <p:cNvCxnSpPr>
              <a:cxnSpLocks/>
            </p:cNvCxnSpPr>
            <p:nvPr/>
          </p:nvCxnSpPr>
          <p:spPr>
            <a:xfrm>
              <a:off x="1305986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49351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iSHEJI-13-15">
              <a:extLst>
                <a:ext uri="{FF2B5EF4-FFF2-40B4-BE49-F238E27FC236}">
                  <a16:creationId xmlns:a16="http://schemas.microsoft.com/office/drawing/2014/main" id="{3BA82D0C-F867-1222-EEDE-402CB5DA18A1}"/>
                </a:ext>
              </a:extLst>
            </p:cNvPr>
            <p:cNvCxnSpPr>
              <a:cxnSpLocks/>
            </p:cNvCxnSpPr>
            <p:nvPr/>
          </p:nvCxnSpPr>
          <p:spPr>
            <a:xfrm>
              <a:off x="1392372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45455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iSHEJI-13-16">
              <a:extLst>
                <a:ext uri="{FF2B5EF4-FFF2-40B4-BE49-F238E27FC236}">
                  <a16:creationId xmlns:a16="http://schemas.microsoft.com/office/drawing/2014/main" id="{234868EA-9148-ED6E-AD91-A4F331A55B50}"/>
                </a:ext>
              </a:extLst>
            </p:cNvPr>
            <p:cNvCxnSpPr>
              <a:cxnSpLocks/>
            </p:cNvCxnSpPr>
            <p:nvPr/>
          </p:nvCxnSpPr>
          <p:spPr>
            <a:xfrm>
              <a:off x="1478758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4155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iSHEJI-13-17">
              <a:extLst>
                <a:ext uri="{FF2B5EF4-FFF2-40B4-BE49-F238E27FC236}">
                  <a16:creationId xmlns:a16="http://schemas.microsoft.com/office/drawing/2014/main" id="{8D13E152-0EFB-C482-D794-78015FBA33CD}"/>
                </a:ext>
              </a:extLst>
            </p:cNvPr>
            <p:cNvCxnSpPr>
              <a:cxnSpLocks/>
            </p:cNvCxnSpPr>
            <p:nvPr/>
          </p:nvCxnSpPr>
          <p:spPr>
            <a:xfrm>
              <a:off x="1565144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3766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iSHEJI-13-18">
              <a:extLst>
                <a:ext uri="{FF2B5EF4-FFF2-40B4-BE49-F238E27FC236}">
                  <a16:creationId xmlns:a16="http://schemas.microsoft.com/office/drawing/2014/main" id="{716625D1-59DE-60B4-C1D5-5041A3AED866}"/>
                </a:ext>
              </a:extLst>
            </p:cNvPr>
            <p:cNvCxnSpPr>
              <a:cxnSpLocks/>
            </p:cNvCxnSpPr>
            <p:nvPr/>
          </p:nvCxnSpPr>
          <p:spPr>
            <a:xfrm>
              <a:off x="1651530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33766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iSHEJI-13-19">
              <a:extLst>
                <a:ext uri="{FF2B5EF4-FFF2-40B4-BE49-F238E27FC236}">
                  <a16:creationId xmlns:a16="http://schemas.microsoft.com/office/drawing/2014/main" id="{E5C396E3-2F4E-4575-0FD5-C2AC47FE767B}"/>
                </a:ext>
              </a:extLst>
            </p:cNvPr>
            <p:cNvCxnSpPr>
              <a:cxnSpLocks/>
            </p:cNvCxnSpPr>
            <p:nvPr/>
          </p:nvCxnSpPr>
          <p:spPr>
            <a:xfrm>
              <a:off x="1737915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2987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iSHEJI-13-20">
              <a:extLst>
                <a:ext uri="{FF2B5EF4-FFF2-40B4-BE49-F238E27FC236}">
                  <a16:creationId xmlns:a16="http://schemas.microsoft.com/office/drawing/2014/main" id="{80F7D0B0-799B-F93D-D957-7F2536E02961}"/>
                </a:ext>
              </a:extLst>
            </p:cNvPr>
            <p:cNvCxnSpPr>
              <a:cxnSpLocks/>
            </p:cNvCxnSpPr>
            <p:nvPr/>
          </p:nvCxnSpPr>
          <p:spPr>
            <a:xfrm>
              <a:off x="1824301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2597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iSHEJI-13-21">
              <a:extLst>
                <a:ext uri="{FF2B5EF4-FFF2-40B4-BE49-F238E27FC236}">
                  <a16:creationId xmlns:a16="http://schemas.microsoft.com/office/drawing/2014/main" id="{35670987-411A-50B2-7BC2-B2DBD5FFE5D1}"/>
                </a:ext>
              </a:extLst>
            </p:cNvPr>
            <p:cNvCxnSpPr>
              <a:cxnSpLocks/>
            </p:cNvCxnSpPr>
            <p:nvPr/>
          </p:nvCxnSpPr>
          <p:spPr>
            <a:xfrm>
              <a:off x="1910687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22078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iSHEJI-13-22">
              <a:extLst>
                <a:ext uri="{FF2B5EF4-FFF2-40B4-BE49-F238E27FC236}">
                  <a16:creationId xmlns:a16="http://schemas.microsoft.com/office/drawing/2014/main" id="{96BC0C6C-BC5D-C265-AFA8-63C66A33AEDF}"/>
                </a:ext>
              </a:extLst>
            </p:cNvPr>
            <p:cNvCxnSpPr/>
            <p:nvPr/>
          </p:nvCxnSpPr>
          <p:spPr>
            <a:xfrm>
              <a:off x="1997073" y="6482581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  <a:alpha val="18182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3" name="iSHEJI-14" descr="图片包含 杯子, 武器, 咖啡, 小&#10;&#10;描述已自动生成">
            <a:extLst>
              <a:ext uri="{FF2B5EF4-FFF2-40B4-BE49-F238E27FC236}">
                <a16:creationId xmlns:a16="http://schemas.microsoft.com/office/drawing/2014/main" id="{1E099E39-5B61-A005-F3C8-4FBA6185CE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6229">
            <a:off x="520467" y="1802514"/>
            <a:ext cx="4017064" cy="4017064"/>
          </a:xfrm>
          <a:prstGeom prst="rect">
            <a:avLst/>
          </a:prstGeom>
        </p:spPr>
      </p:pic>
      <p:sp>
        <p:nvSpPr>
          <p:cNvPr id="64" name="iSHEJI-15">
            <a:extLst>
              <a:ext uri="{FF2B5EF4-FFF2-40B4-BE49-F238E27FC236}">
                <a16:creationId xmlns:a16="http://schemas.microsoft.com/office/drawing/2014/main" id="{5F70E7AB-E712-FC31-F96E-A840FD2A95B1}"/>
              </a:ext>
            </a:extLst>
          </p:cNvPr>
          <p:cNvSpPr/>
          <p:nvPr/>
        </p:nvSpPr>
        <p:spPr>
          <a:xfrm>
            <a:off x="4754849" y="4900156"/>
            <a:ext cx="1881674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iSHEJI-16">
            <a:extLst>
              <a:ext uri="{FF2B5EF4-FFF2-40B4-BE49-F238E27FC236}">
                <a16:creationId xmlns:a16="http://schemas.microsoft.com/office/drawing/2014/main" id="{DC18C911-5350-AB65-BE13-CB46AB9E2FBD}"/>
              </a:ext>
            </a:extLst>
          </p:cNvPr>
          <p:cNvSpPr/>
          <p:nvPr/>
        </p:nvSpPr>
        <p:spPr>
          <a:xfrm>
            <a:off x="6771398" y="4900156"/>
            <a:ext cx="1881674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iSHEJI-17">
            <a:extLst>
              <a:ext uri="{FF2B5EF4-FFF2-40B4-BE49-F238E27FC236}">
                <a16:creationId xmlns:a16="http://schemas.microsoft.com/office/drawing/2014/main" id="{18104C7F-F300-43DF-66A5-9B06B47345CD}"/>
              </a:ext>
            </a:extLst>
          </p:cNvPr>
          <p:cNvSpPr/>
          <p:nvPr/>
        </p:nvSpPr>
        <p:spPr>
          <a:xfrm>
            <a:off x="5072605" y="4993491"/>
            <a:ext cx="1246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汇报人：爱小设</a:t>
            </a:r>
          </a:p>
        </p:txBody>
      </p:sp>
      <p:sp>
        <p:nvSpPr>
          <p:cNvPr id="69" name="iSHEJI-18">
            <a:extLst>
              <a:ext uri="{FF2B5EF4-FFF2-40B4-BE49-F238E27FC236}">
                <a16:creationId xmlns:a16="http://schemas.microsoft.com/office/drawing/2014/main" id="{1CAAD59F-9DA4-A98A-B38A-7DA3ADDE2603}"/>
              </a:ext>
            </a:extLst>
          </p:cNvPr>
          <p:cNvSpPr/>
          <p:nvPr/>
        </p:nvSpPr>
        <p:spPr>
          <a:xfrm>
            <a:off x="7089154" y="4993491"/>
            <a:ext cx="1246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部门：设计部</a:t>
            </a:r>
          </a:p>
        </p:txBody>
      </p:sp>
      <p:sp>
        <p:nvSpPr>
          <p:cNvPr id="139" name="iSHEJI-19">
            <a:extLst>
              <a:ext uri="{FF2B5EF4-FFF2-40B4-BE49-F238E27FC236}">
                <a16:creationId xmlns:a16="http://schemas.microsoft.com/office/drawing/2014/main" id="{3A696691-64F9-8ECB-543A-A8C4AB72ECF1}"/>
              </a:ext>
            </a:extLst>
          </p:cNvPr>
          <p:cNvSpPr/>
          <p:nvPr/>
        </p:nvSpPr>
        <p:spPr>
          <a:xfrm>
            <a:off x="4636351" y="4790035"/>
            <a:ext cx="177033" cy="402114"/>
          </a:xfrm>
          <a:prstGeom prst="parallelogram">
            <a:avLst>
              <a:gd name="adj" fmla="val 638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iSHEJI-20">
            <a:extLst>
              <a:ext uri="{FF2B5EF4-FFF2-40B4-BE49-F238E27FC236}">
                <a16:creationId xmlns:a16="http://schemas.microsoft.com/office/drawing/2014/main" id="{59359746-9647-A1F7-7519-DE3A10EC3BF1}"/>
              </a:ext>
            </a:extLst>
          </p:cNvPr>
          <p:cNvSpPr/>
          <p:nvPr/>
        </p:nvSpPr>
        <p:spPr>
          <a:xfrm>
            <a:off x="4462134" y="4930283"/>
            <a:ext cx="177033" cy="402114"/>
          </a:xfrm>
          <a:prstGeom prst="parallelogram">
            <a:avLst>
              <a:gd name="adj" fmla="val 638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iSHEJI-21">
            <a:extLst>
              <a:ext uri="{FF2B5EF4-FFF2-40B4-BE49-F238E27FC236}">
                <a16:creationId xmlns:a16="http://schemas.microsoft.com/office/drawing/2014/main" id="{757B902D-7242-8FA9-9247-49955B0ABCAB}"/>
              </a:ext>
            </a:extLst>
          </p:cNvPr>
          <p:cNvSpPr/>
          <p:nvPr/>
        </p:nvSpPr>
        <p:spPr>
          <a:xfrm>
            <a:off x="8682264" y="4790035"/>
            <a:ext cx="177033" cy="402114"/>
          </a:xfrm>
          <a:prstGeom prst="parallelogram">
            <a:avLst>
              <a:gd name="adj" fmla="val 638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iSHEJI-22">
            <a:extLst>
              <a:ext uri="{FF2B5EF4-FFF2-40B4-BE49-F238E27FC236}">
                <a16:creationId xmlns:a16="http://schemas.microsoft.com/office/drawing/2014/main" id="{AA779EF7-451F-05AF-1EE0-F1DAA68B1E2A}"/>
              </a:ext>
            </a:extLst>
          </p:cNvPr>
          <p:cNvSpPr/>
          <p:nvPr/>
        </p:nvSpPr>
        <p:spPr>
          <a:xfrm>
            <a:off x="8768753" y="4930283"/>
            <a:ext cx="177033" cy="402114"/>
          </a:xfrm>
          <a:prstGeom prst="parallelogram">
            <a:avLst>
              <a:gd name="adj" fmla="val 638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iSHEJI-23">
            <a:extLst>
              <a:ext uri="{FF2B5EF4-FFF2-40B4-BE49-F238E27FC236}">
                <a16:creationId xmlns:a16="http://schemas.microsoft.com/office/drawing/2014/main" id="{E279FC12-292F-AB03-A833-3475FC42C96D}"/>
              </a:ext>
            </a:extLst>
          </p:cNvPr>
          <p:cNvSpPr txBox="1"/>
          <p:nvPr/>
        </p:nvSpPr>
        <p:spPr>
          <a:xfrm>
            <a:off x="3878881" y="1775287"/>
            <a:ext cx="6440005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95 ExtraBold" panose="00020600040101010101" pitchFamily="18" charset="-122"/>
              </a:rPr>
              <a:t>创新发展</a:t>
            </a:r>
          </a:p>
        </p:txBody>
      </p:sp>
      <p:sp>
        <p:nvSpPr>
          <p:cNvPr id="62" name="iSHEJI-24">
            <a:extLst>
              <a:ext uri="{FF2B5EF4-FFF2-40B4-BE49-F238E27FC236}">
                <a16:creationId xmlns:a16="http://schemas.microsoft.com/office/drawing/2014/main" id="{6CE75609-DE55-0C60-8D3E-0F0004E62304}"/>
              </a:ext>
            </a:extLst>
          </p:cNvPr>
          <p:cNvSpPr txBox="1"/>
          <p:nvPr/>
        </p:nvSpPr>
        <p:spPr>
          <a:xfrm>
            <a:off x="4795149" y="3125232"/>
            <a:ext cx="6440005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95 ExtraBold" panose="00020600040101010101" pitchFamily="18" charset="-122"/>
              </a:rPr>
              <a:t>共赢未来</a:t>
            </a:r>
          </a:p>
        </p:txBody>
      </p:sp>
      <p:sp>
        <p:nvSpPr>
          <p:cNvPr id="169" name="iSHEJI-25">
            <a:extLst>
              <a:ext uri="{FF2B5EF4-FFF2-40B4-BE49-F238E27FC236}">
                <a16:creationId xmlns:a16="http://schemas.microsoft.com/office/drawing/2014/main" id="{C9D00A88-B30D-FBB7-B9F6-5044E6224587}"/>
              </a:ext>
            </a:extLst>
          </p:cNvPr>
          <p:cNvSpPr/>
          <p:nvPr/>
        </p:nvSpPr>
        <p:spPr>
          <a:xfrm>
            <a:off x="4027430" y="4214290"/>
            <a:ext cx="1329202" cy="276320"/>
          </a:xfrm>
          <a:prstGeom prst="parallelogram">
            <a:avLst>
              <a:gd name="adj" fmla="val 61635"/>
            </a:avLst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84000">
                <a:schemeClr val="accent1">
                  <a:lumMod val="7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iSHEJI-26">
            <a:extLst>
              <a:ext uri="{FF2B5EF4-FFF2-40B4-BE49-F238E27FC236}">
                <a16:creationId xmlns:a16="http://schemas.microsoft.com/office/drawing/2014/main" id="{1217C149-3BD3-776D-AF30-32129ADC56E1}"/>
              </a:ext>
            </a:extLst>
          </p:cNvPr>
          <p:cNvSpPr/>
          <p:nvPr/>
        </p:nvSpPr>
        <p:spPr>
          <a:xfrm flipH="1" flipV="1">
            <a:off x="9815378" y="2850958"/>
            <a:ext cx="1329202" cy="276320"/>
          </a:xfrm>
          <a:prstGeom prst="parallelogram">
            <a:avLst>
              <a:gd name="adj" fmla="val 20270"/>
            </a:avLst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84000">
                <a:schemeClr val="accent1">
                  <a:lumMod val="7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iSHEJI-27">
            <a:extLst>
              <a:ext uri="{FF2B5EF4-FFF2-40B4-BE49-F238E27FC236}">
                <a16:creationId xmlns:a16="http://schemas.microsoft.com/office/drawing/2014/main" id="{5DBFE2F6-BDA5-0BF5-2AAE-225C78682F32}"/>
              </a:ext>
            </a:extLst>
          </p:cNvPr>
          <p:cNvSpPr/>
          <p:nvPr/>
        </p:nvSpPr>
        <p:spPr>
          <a:xfrm>
            <a:off x="9813379" y="1718712"/>
            <a:ext cx="474632" cy="46476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4" name="iSHEJI-28">
            <a:extLst>
              <a:ext uri="{FF2B5EF4-FFF2-40B4-BE49-F238E27FC236}">
                <a16:creationId xmlns:a16="http://schemas.microsoft.com/office/drawing/2014/main" id="{3CB35DBE-26BC-315C-53C0-35567B6272FF}"/>
              </a:ext>
            </a:extLst>
          </p:cNvPr>
          <p:cNvSpPr/>
          <p:nvPr/>
        </p:nvSpPr>
        <p:spPr>
          <a:xfrm>
            <a:off x="10188020" y="1605520"/>
            <a:ext cx="282988" cy="27710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03788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76E6C9-AF70-0264-282C-384CE24C1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197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7C34E6F-7783-4415-6E2F-6E8956F88047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872719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HEJI-1">
            <a:extLst>
              <a:ext uri="{FF2B5EF4-FFF2-40B4-BE49-F238E27FC236}">
                <a16:creationId xmlns:a16="http://schemas.microsoft.com/office/drawing/2014/main" id="{01F436EF-DF19-9A53-C0AF-D0B38C970E1A}"/>
              </a:ext>
            </a:extLst>
          </p:cNvPr>
          <p:cNvSpPr/>
          <p:nvPr/>
        </p:nvSpPr>
        <p:spPr>
          <a:xfrm>
            <a:off x="1116788" y="1954136"/>
            <a:ext cx="4277890" cy="3739341"/>
          </a:xfrm>
          <a:prstGeom prst="snip1Rect">
            <a:avLst>
              <a:gd name="adj" fmla="val 209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iSHEJI-2">
            <a:extLst>
              <a:ext uri="{FF2B5EF4-FFF2-40B4-BE49-F238E27FC236}">
                <a16:creationId xmlns:a16="http://schemas.microsoft.com/office/drawing/2014/main" id="{E0ACB976-EED3-9B27-01D8-544F66CA8658}"/>
              </a:ext>
            </a:extLst>
          </p:cNvPr>
          <p:cNvSpPr/>
          <p:nvPr/>
        </p:nvSpPr>
        <p:spPr>
          <a:xfrm>
            <a:off x="951243" y="1703467"/>
            <a:ext cx="4277890" cy="3739341"/>
          </a:xfrm>
          <a:prstGeom prst="snip1Rect">
            <a:avLst>
              <a:gd name="adj" fmla="val 32609"/>
            </a:avLst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412CD011-6E8C-9DA6-3C73-7317109F1A93}"/>
              </a:ext>
            </a:extLst>
          </p:cNvPr>
          <p:cNvSpPr/>
          <p:nvPr/>
        </p:nvSpPr>
        <p:spPr>
          <a:xfrm>
            <a:off x="-209550" y="-286878"/>
            <a:ext cx="12611100" cy="7431756"/>
          </a:xfrm>
          <a:custGeom>
            <a:avLst/>
            <a:gdLst>
              <a:gd name="connsiteX0" fmla="*/ 1530535 w 12611100"/>
              <a:gd name="connsiteY0" fmla="*/ 612337 h 7431756"/>
              <a:gd name="connsiteX1" fmla="*/ 1526906 w 12611100"/>
              <a:gd name="connsiteY1" fmla="*/ 612342 h 7431756"/>
              <a:gd name="connsiteX2" fmla="*/ 1385743 w 12611100"/>
              <a:gd name="connsiteY2" fmla="*/ 929959 h 7431756"/>
              <a:gd name="connsiteX3" fmla="*/ 12096750 w 12611100"/>
              <a:gd name="connsiteY3" fmla="*/ 596844 h 7431756"/>
              <a:gd name="connsiteX4" fmla="*/ 5403478 w 12611100"/>
              <a:gd name="connsiteY4" fmla="*/ 606658 h 7431756"/>
              <a:gd name="connsiteX5" fmla="*/ 8693150 w 12611100"/>
              <a:gd name="connsiteY5" fmla="*/ 606658 h 7431756"/>
              <a:gd name="connsiteX6" fmla="*/ 8372877 w 12611100"/>
              <a:gd name="connsiteY6" fmla="*/ 1309227 h 7431756"/>
              <a:gd name="connsiteX7" fmla="*/ 1217180 w 12611100"/>
              <a:gd name="connsiteY7" fmla="*/ 1309227 h 7431756"/>
              <a:gd name="connsiteX8" fmla="*/ 1216940 w 12611100"/>
              <a:gd name="connsiteY8" fmla="*/ 1309766 h 7431756"/>
              <a:gd name="connsiteX9" fmla="*/ 550513 w 12611100"/>
              <a:gd name="connsiteY9" fmla="*/ 1309766 h 7431756"/>
              <a:gd name="connsiteX10" fmla="*/ 550513 w 12611100"/>
              <a:gd name="connsiteY10" fmla="*/ 6842661 h 7431756"/>
              <a:gd name="connsiteX11" fmla="*/ 11259842 w 12611100"/>
              <a:gd name="connsiteY11" fmla="*/ 6842661 h 7431756"/>
              <a:gd name="connsiteX12" fmla="*/ 12096750 w 12611100"/>
              <a:gd name="connsiteY12" fmla="*/ 6005753 h 7431756"/>
              <a:gd name="connsiteX13" fmla="*/ 0 w 12611100"/>
              <a:gd name="connsiteY13" fmla="*/ 0 h 7431756"/>
              <a:gd name="connsiteX14" fmla="*/ 12611100 w 12611100"/>
              <a:gd name="connsiteY14" fmla="*/ 0 h 7431756"/>
              <a:gd name="connsiteX15" fmla="*/ 12611100 w 12611100"/>
              <a:gd name="connsiteY15" fmla="*/ 7431756 h 7431756"/>
              <a:gd name="connsiteX16" fmla="*/ 0 w 12611100"/>
              <a:gd name="connsiteY16" fmla="*/ 7431756 h 7431756"/>
              <a:gd name="connsiteX0" fmla="*/ 1530535 w 12611100"/>
              <a:gd name="connsiteY0" fmla="*/ 612337 h 7431756"/>
              <a:gd name="connsiteX1" fmla="*/ 1526906 w 12611100"/>
              <a:gd name="connsiteY1" fmla="*/ 612342 h 7431756"/>
              <a:gd name="connsiteX2" fmla="*/ 1530535 w 12611100"/>
              <a:gd name="connsiteY2" fmla="*/ 612337 h 7431756"/>
              <a:gd name="connsiteX3" fmla="*/ 12096750 w 12611100"/>
              <a:gd name="connsiteY3" fmla="*/ 596844 h 7431756"/>
              <a:gd name="connsiteX4" fmla="*/ 5403478 w 12611100"/>
              <a:gd name="connsiteY4" fmla="*/ 606658 h 7431756"/>
              <a:gd name="connsiteX5" fmla="*/ 8693150 w 12611100"/>
              <a:gd name="connsiteY5" fmla="*/ 606658 h 7431756"/>
              <a:gd name="connsiteX6" fmla="*/ 8372877 w 12611100"/>
              <a:gd name="connsiteY6" fmla="*/ 1309227 h 7431756"/>
              <a:gd name="connsiteX7" fmla="*/ 1217180 w 12611100"/>
              <a:gd name="connsiteY7" fmla="*/ 1309227 h 7431756"/>
              <a:gd name="connsiteX8" fmla="*/ 1216940 w 12611100"/>
              <a:gd name="connsiteY8" fmla="*/ 1309766 h 7431756"/>
              <a:gd name="connsiteX9" fmla="*/ 550513 w 12611100"/>
              <a:gd name="connsiteY9" fmla="*/ 1309766 h 7431756"/>
              <a:gd name="connsiteX10" fmla="*/ 550513 w 12611100"/>
              <a:gd name="connsiteY10" fmla="*/ 6842661 h 7431756"/>
              <a:gd name="connsiteX11" fmla="*/ 11259842 w 12611100"/>
              <a:gd name="connsiteY11" fmla="*/ 6842661 h 7431756"/>
              <a:gd name="connsiteX12" fmla="*/ 12096750 w 12611100"/>
              <a:gd name="connsiteY12" fmla="*/ 6005753 h 7431756"/>
              <a:gd name="connsiteX13" fmla="*/ 12096750 w 12611100"/>
              <a:gd name="connsiteY13" fmla="*/ 596844 h 7431756"/>
              <a:gd name="connsiteX14" fmla="*/ 0 w 12611100"/>
              <a:gd name="connsiteY14" fmla="*/ 0 h 7431756"/>
              <a:gd name="connsiteX15" fmla="*/ 12611100 w 12611100"/>
              <a:gd name="connsiteY15" fmla="*/ 0 h 7431756"/>
              <a:gd name="connsiteX16" fmla="*/ 12611100 w 12611100"/>
              <a:gd name="connsiteY16" fmla="*/ 7431756 h 7431756"/>
              <a:gd name="connsiteX17" fmla="*/ 0 w 12611100"/>
              <a:gd name="connsiteY17" fmla="*/ 7431756 h 7431756"/>
              <a:gd name="connsiteX18" fmla="*/ 0 w 12611100"/>
              <a:gd name="connsiteY18" fmla="*/ 0 h 7431756"/>
              <a:gd name="connsiteX0" fmla="*/ 12096750 w 12611100"/>
              <a:gd name="connsiteY0" fmla="*/ 596844 h 7431756"/>
              <a:gd name="connsiteX1" fmla="*/ 5403478 w 12611100"/>
              <a:gd name="connsiteY1" fmla="*/ 606658 h 7431756"/>
              <a:gd name="connsiteX2" fmla="*/ 8693150 w 12611100"/>
              <a:gd name="connsiteY2" fmla="*/ 606658 h 7431756"/>
              <a:gd name="connsiteX3" fmla="*/ 8372877 w 12611100"/>
              <a:gd name="connsiteY3" fmla="*/ 1309227 h 7431756"/>
              <a:gd name="connsiteX4" fmla="*/ 1217180 w 12611100"/>
              <a:gd name="connsiteY4" fmla="*/ 1309227 h 7431756"/>
              <a:gd name="connsiteX5" fmla="*/ 1216940 w 12611100"/>
              <a:gd name="connsiteY5" fmla="*/ 1309766 h 7431756"/>
              <a:gd name="connsiteX6" fmla="*/ 550513 w 12611100"/>
              <a:gd name="connsiteY6" fmla="*/ 1309766 h 7431756"/>
              <a:gd name="connsiteX7" fmla="*/ 550513 w 12611100"/>
              <a:gd name="connsiteY7" fmla="*/ 6842661 h 7431756"/>
              <a:gd name="connsiteX8" fmla="*/ 11259842 w 12611100"/>
              <a:gd name="connsiteY8" fmla="*/ 6842661 h 7431756"/>
              <a:gd name="connsiteX9" fmla="*/ 12096750 w 12611100"/>
              <a:gd name="connsiteY9" fmla="*/ 6005753 h 7431756"/>
              <a:gd name="connsiteX10" fmla="*/ 12096750 w 12611100"/>
              <a:gd name="connsiteY10" fmla="*/ 596844 h 7431756"/>
              <a:gd name="connsiteX11" fmla="*/ 0 w 12611100"/>
              <a:gd name="connsiteY11" fmla="*/ 0 h 7431756"/>
              <a:gd name="connsiteX12" fmla="*/ 12611100 w 12611100"/>
              <a:gd name="connsiteY12" fmla="*/ 0 h 7431756"/>
              <a:gd name="connsiteX13" fmla="*/ 12611100 w 12611100"/>
              <a:gd name="connsiteY13" fmla="*/ 7431756 h 7431756"/>
              <a:gd name="connsiteX14" fmla="*/ 0 w 12611100"/>
              <a:gd name="connsiteY14" fmla="*/ 7431756 h 7431756"/>
              <a:gd name="connsiteX15" fmla="*/ 0 w 12611100"/>
              <a:gd name="connsiteY15" fmla="*/ 0 h 7431756"/>
              <a:gd name="connsiteX0" fmla="*/ 12096750 w 12611100"/>
              <a:gd name="connsiteY0" fmla="*/ 596844 h 7431756"/>
              <a:gd name="connsiteX1" fmla="*/ 8693150 w 12611100"/>
              <a:gd name="connsiteY1" fmla="*/ 606658 h 7431756"/>
              <a:gd name="connsiteX2" fmla="*/ 8372877 w 12611100"/>
              <a:gd name="connsiteY2" fmla="*/ 1309227 h 7431756"/>
              <a:gd name="connsiteX3" fmla="*/ 1217180 w 12611100"/>
              <a:gd name="connsiteY3" fmla="*/ 1309227 h 7431756"/>
              <a:gd name="connsiteX4" fmla="*/ 1216940 w 12611100"/>
              <a:gd name="connsiteY4" fmla="*/ 1309766 h 7431756"/>
              <a:gd name="connsiteX5" fmla="*/ 550513 w 12611100"/>
              <a:gd name="connsiteY5" fmla="*/ 1309766 h 7431756"/>
              <a:gd name="connsiteX6" fmla="*/ 550513 w 12611100"/>
              <a:gd name="connsiteY6" fmla="*/ 6842661 h 7431756"/>
              <a:gd name="connsiteX7" fmla="*/ 11259842 w 12611100"/>
              <a:gd name="connsiteY7" fmla="*/ 6842661 h 7431756"/>
              <a:gd name="connsiteX8" fmla="*/ 12096750 w 12611100"/>
              <a:gd name="connsiteY8" fmla="*/ 6005753 h 7431756"/>
              <a:gd name="connsiteX9" fmla="*/ 12096750 w 12611100"/>
              <a:gd name="connsiteY9" fmla="*/ 596844 h 7431756"/>
              <a:gd name="connsiteX10" fmla="*/ 0 w 12611100"/>
              <a:gd name="connsiteY10" fmla="*/ 0 h 7431756"/>
              <a:gd name="connsiteX11" fmla="*/ 12611100 w 12611100"/>
              <a:gd name="connsiteY11" fmla="*/ 0 h 7431756"/>
              <a:gd name="connsiteX12" fmla="*/ 12611100 w 12611100"/>
              <a:gd name="connsiteY12" fmla="*/ 7431756 h 7431756"/>
              <a:gd name="connsiteX13" fmla="*/ 0 w 12611100"/>
              <a:gd name="connsiteY13" fmla="*/ 7431756 h 7431756"/>
              <a:gd name="connsiteX14" fmla="*/ 0 w 12611100"/>
              <a:gd name="connsiteY14" fmla="*/ 0 h 7431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611100" h="7431756">
                <a:moveTo>
                  <a:pt x="12096750" y="596844"/>
                </a:moveTo>
                <a:lnTo>
                  <a:pt x="8693150" y="606658"/>
                </a:lnTo>
                <a:lnTo>
                  <a:pt x="8372877" y="1309227"/>
                </a:lnTo>
                <a:lnTo>
                  <a:pt x="1217180" y="1309227"/>
                </a:lnTo>
                <a:lnTo>
                  <a:pt x="1216940" y="1309766"/>
                </a:lnTo>
                <a:lnTo>
                  <a:pt x="550513" y="1309766"/>
                </a:lnTo>
                <a:lnTo>
                  <a:pt x="550513" y="6842661"/>
                </a:lnTo>
                <a:lnTo>
                  <a:pt x="11259842" y="6842661"/>
                </a:lnTo>
                <a:lnTo>
                  <a:pt x="12096750" y="6005753"/>
                </a:lnTo>
                <a:lnTo>
                  <a:pt x="12096750" y="596844"/>
                </a:lnTo>
                <a:close/>
                <a:moveTo>
                  <a:pt x="0" y="0"/>
                </a:moveTo>
                <a:lnTo>
                  <a:pt x="12611100" y="0"/>
                </a:lnTo>
                <a:lnTo>
                  <a:pt x="12611100" y="7431756"/>
                </a:lnTo>
                <a:lnTo>
                  <a:pt x="0" y="743175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iSHEJI-4">
            <a:extLst>
              <a:ext uri="{FF2B5EF4-FFF2-40B4-BE49-F238E27FC236}">
                <a16:creationId xmlns:a16="http://schemas.microsoft.com/office/drawing/2014/main" id="{92A4DDD9-F7BF-CDE8-4408-DCC2E33FDC8A}"/>
              </a:ext>
            </a:extLst>
          </p:cNvPr>
          <p:cNvSpPr/>
          <p:nvPr/>
        </p:nvSpPr>
        <p:spPr>
          <a:xfrm>
            <a:off x="327294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75CE240D-FE7B-D9D0-4621-4A3B9A0238E8}"/>
              </a:ext>
            </a:extLst>
          </p:cNvPr>
          <p:cNvSpPr/>
          <p:nvPr/>
        </p:nvSpPr>
        <p:spPr>
          <a:xfrm>
            <a:off x="630570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iSHEJI-6">
            <a:extLst>
              <a:ext uri="{FF2B5EF4-FFF2-40B4-BE49-F238E27FC236}">
                <a16:creationId xmlns:a16="http://schemas.microsoft.com/office/drawing/2014/main" id="{FAEDD037-C879-AF4C-71D4-8C724FAE0926}"/>
              </a:ext>
            </a:extLst>
          </p:cNvPr>
          <p:cNvSpPr/>
          <p:nvPr/>
        </p:nvSpPr>
        <p:spPr>
          <a:xfrm>
            <a:off x="933846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iSHEJI-7">
            <a:extLst>
              <a:ext uri="{FF2B5EF4-FFF2-40B4-BE49-F238E27FC236}">
                <a16:creationId xmlns:a16="http://schemas.microsoft.com/office/drawing/2014/main" id="{95404E0C-F85E-6C8A-FE7A-3B000FB95241}"/>
              </a:ext>
            </a:extLst>
          </p:cNvPr>
          <p:cNvSpPr/>
          <p:nvPr/>
        </p:nvSpPr>
        <p:spPr>
          <a:xfrm>
            <a:off x="1237122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iSHEJI-8">
            <a:extLst>
              <a:ext uri="{FF2B5EF4-FFF2-40B4-BE49-F238E27FC236}">
                <a16:creationId xmlns:a16="http://schemas.microsoft.com/office/drawing/2014/main" id="{CA08C679-5D0C-4D8E-8396-498D7E3FD8B5}"/>
              </a:ext>
            </a:extLst>
          </p:cNvPr>
          <p:cNvSpPr/>
          <p:nvPr/>
        </p:nvSpPr>
        <p:spPr>
          <a:xfrm>
            <a:off x="1540398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iSHEJI-9">
            <a:extLst>
              <a:ext uri="{FF2B5EF4-FFF2-40B4-BE49-F238E27FC236}">
                <a16:creationId xmlns:a16="http://schemas.microsoft.com/office/drawing/2014/main" id="{068784A0-26CF-4F9E-476A-E3C7089A6E6E}"/>
              </a:ext>
            </a:extLst>
          </p:cNvPr>
          <p:cNvSpPr/>
          <p:nvPr/>
        </p:nvSpPr>
        <p:spPr>
          <a:xfrm>
            <a:off x="1843674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iSHEJI-10">
            <a:extLst>
              <a:ext uri="{FF2B5EF4-FFF2-40B4-BE49-F238E27FC236}">
                <a16:creationId xmlns:a16="http://schemas.microsoft.com/office/drawing/2014/main" id="{0E753DEC-F16D-EF80-90DB-17A9AA7DF00F}"/>
              </a:ext>
            </a:extLst>
          </p:cNvPr>
          <p:cNvSpPr/>
          <p:nvPr/>
        </p:nvSpPr>
        <p:spPr>
          <a:xfrm>
            <a:off x="2146950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SHEJI-11">
            <a:extLst>
              <a:ext uri="{FF2B5EF4-FFF2-40B4-BE49-F238E27FC236}">
                <a16:creationId xmlns:a16="http://schemas.microsoft.com/office/drawing/2014/main" id="{8F95FABE-D705-08F4-ACA8-A719ACC2C803}"/>
              </a:ext>
            </a:extLst>
          </p:cNvPr>
          <p:cNvSpPr/>
          <p:nvPr/>
        </p:nvSpPr>
        <p:spPr>
          <a:xfrm>
            <a:off x="2450226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iSHEJI-12">
            <a:extLst>
              <a:ext uri="{FF2B5EF4-FFF2-40B4-BE49-F238E27FC236}">
                <a16:creationId xmlns:a16="http://schemas.microsoft.com/office/drawing/2014/main" id="{634581C5-4BC8-6AFC-319B-123B56B82561}"/>
              </a:ext>
            </a:extLst>
          </p:cNvPr>
          <p:cNvSpPr/>
          <p:nvPr/>
        </p:nvSpPr>
        <p:spPr>
          <a:xfrm>
            <a:off x="2753502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iSHEJI-13">
            <a:extLst>
              <a:ext uri="{FF2B5EF4-FFF2-40B4-BE49-F238E27FC236}">
                <a16:creationId xmlns:a16="http://schemas.microsoft.com/office/drawing/2014/main" id="{87E2AD3B-70FA-374F-F34C-137675F5F17B}"/>
              </a:ext>
            </a:extLst>
          </p:cNvPr>
          <p:cNvSpPr/>
          <p:nvPr/>
        </p:nvSpPr>
        <p:spPr>
          <a:xfrm>
            <a:off x="3056778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iSHEJI-14">
            <a:extLst>
              <a:ext uri="{FF2B5EF4-FFF2-40B4-BE49-F238E27FC236}">
                <a16:creationId xmlns:a16="http://schemas.microsoft.com/office/drawing/2014/main" id="{4E1D9183-CE85-312C-5F50-AA02C8AE3EA7}"/>
              </a:ext>
            </a:extLst>
          </p:cNvPr>
          <p:cNvSpPr/>
          <p:nvPr/>
        </p:nvSpPr>
        <p:spPr>
          <a:xfrm>
            <a:off x="3360054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iSHEJI-15">
            <a:extLst>
              <a:ext uri="{FF2B5EF4-FFF2-40B4-BE49-F238E27FC236}">
                <a16:creationId xmlns:a16="http://schemas.microsoft.com/office/drawing/2014/main" id="{55899644-FC88-3D70-D30C-7B9F600F7B67}"/>
              </a:ext>
            </a:extLst>
          </p:cNvPr>
          <p:cNvSpPr/>
          <p:nvPr/>
        </p:nvSpPr>
        <p:spPr>
          <a:xfrm>
            <a:off x="3663330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iSHEJI-16">
            <a:extLst>
              <a:ext uri="{FF2B5EF4-FFF2-40B4-BE49-F238E27FC236}">
                <a16:creationId xmlns:a16="http://schemas.microsoft.com/office/drawing/2014/main" id="{DC1C59D4-9780-3B82-8A04-805F42D9644F}"/>
              </a:ext>
            </a:extLst>
          </p:cNvPr>
          <p:cNvSpPr/>
          <p:nvPr/>
        </p:nvSpPr>
        <p:spPr>
          <a:xfrm>
            <a:off x="3966606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iSHEJI-17">
            <a:extLst>
              <a:ext uri="{FF2B5EF4-FFF2-40B4-BE49-F238E27FC236}">
                <a16:creationId xmlns:a16="http://schemas.microsoft.com/office/drawing/2014/main" id="{B0376CD5-7C75-BFB4-F34D-0DB9E71D57A4}"/>
              </a:ext>
            </a:extLst>
          </p:cNvPr>
          <p:cNvSpPr/>
          <p:nvPr/>
        </p:nvSpPr>
        <p:spPr>
          <a:xfrm>
            <a:off x="4269882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iSHEJI-18">
            <a:extLst>
              <a:ext uri="{FF2B5EF4-FFF2-40B4-BE49-F238E27FC236}">
                <a16:creationId xmlns:a16="http://schemas.microsoft.com/office/drawing/2014/main" id="{AE239E3D-90C3-3387-9CBC-6D6F4874B890}"/>
              </a:ext>
            </a:extLst>
          </p:cNvPr>
          <p:cNvSpPr/>
          <p:nvPr/>
        </p:nvSpPr>
        <p:spPr>
          <a:xfrm>
            <a:off x="4573158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iSHEJI-19">
            <a:extLst>
              <a:ext uri="{FF2B5EF4-FFF2-40B4-BE49-F238E27FC236}">
                <a16:creationId xmlns:a16="http://schemas.microsoft.com/office/drawing/2014/main" id="{55789498-7479-40B7-00F3-7427C33090A9}"/>
              </a:ext>
            </a:extLst>
          </p:cNvPr>
          <p:cNvSpPr/>
          <p:nvPr/>
        </p:nvSpPr>
        <p:spPr>
          <a:xfrm>
            <a:off x="4876434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iSHEJI-20">
            <a:extLst>
              <a:ext uri="{FF2B5EF4-FFF2-40B4-BE49-F238E27FC236}">
                <a16:creationId xmlns:a16="http://schemas.microsoft.com/office/drawing/2014/main" id="{DC090852-0635-6AC2-665B-A6460100E809}"/>
              </a:ext>
            </a:extLst>
          </p:cNvPr>
          <p:cNvSpPr/>
          <p:nvPr/>
        </p:nvSpPr>
        <p:spPr>
          <a:xfrm>
            <a:off x="5179710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iSHEJI-21">
            <a:extLst>
              <a:ext uri="{FF2B5EF4-FFF2-40B4-BE49-F238E27FC236}">
                <a16:creationId xmlns:a16="http://schemas.microsoft.com/office/drawing/2014/main" id="{031E400F-1536-D79B-362C-4E1773E65A13}"/>
              </a:ext>
            </a:extLst>
          </p:cNvPr>
          <p:cNvSpPr/>
          <p:nvPr/>
        </p:nvSpPr>
        <p:spPr>
          <a:xfrm>
            <a:off x="5482986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iSHEJI-22">
            <a:extLst>
              <a:ext uri="{FF2B5EF4-FFF2-40B4-BE49-F238E27FC236}">
                <a16:creationId xmlns:a16="http://schemas.microsoft.com/office/drawing/2014/main" id="{74426EDC-01F6-E31C-90E9-FD2A2F515149}"/>
              </a:ext>
            </a:extLst>
          </p:cNvPr>
          <p:cNvSpPr/>
          <p:nvPr/>
        </p:nvSpPr>
        <p:spPr>
          <a:xfrm>
            <a:off x="5786262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iSHEJI-23">
            <a:extLst>
              <a:ext uri="{FF2B5EF4-FFF2-40B4-BE49-F238E27FC236}">
                <a16:creationId xmlns:a16="http://schemas.microsoft.com/office/drawing/2014/main" id="{EAF65D1F-C872-1BE3-3ACE-9E608B3F0E45}"/>
              </a:ext>
            </a:extLst>
          </p:cNvPr>
          <p:cNvSpPr/>
          <p:nvPr/>
        </p:nvSpPr>
        <p:spPr>
          <a:xfrm>
            <a:off x="6089538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iSHEJI-24">
            <a:extLst>
              <a:ext uri="{FF2B5EF4-FFF2-40B4-BE49-F238E27FC236}">
                <a16:creationId xmlns:a16="http://schemas.microsoft.com/office/drawing/2014/main" id="{F6AF5045-9768-D8F1-A723-F06287AC61F2}"/>
              </a:ext>
            </a:extLst>
          </p:cNvPr>
          <p:cNvSpPr/>
          <p:nvPr/>
        </p:nvSpPr>
        <p:spPr>
          <a:xfrm>
            <a:off x="6392814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iSHEJI-25">
            <a:extLst>
              <a:ext uri="{FF2B5EF4-FFF2-40B4-BE49-F238E27FC236}">
                <a16:creationId xmlns:a16="http://schemas.microsoft.com/office/drawing/2014/main" id="{6B2D25D6-38C0-8E39-D2C2-4CC9CC45DFFE}"/>
              </a:ext>
            </a:extLst>
          </p:cNvPr>
          <p:cNvSpPr/>
          <p:nvPr/>
        </p:nvSpPr>
        <p:spPr>
          <a:xfrm>
            <a:off x="6696090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iSHEJI-26">
            <a:extLst>
              <a:ext uri="{FF2B5EF4-FFF2-40B4-BE49-F238E27FC236}">
                <a16:creationId xmlns:a16="http://schemas.microsoft.com/office/drawing/2014/main" id="{6AFFDC1D-BB39-9CF6-DECA-29431DF14E7F}"/>
              </a:ext>
            </a:extLst>
          </p:cNvPr>
          <p:cNvSpPr/>
          <p:nvPr/>
        </p:nvSpPr>
        <p:spPr>
          <a:xfrm>
            <a:off x="6999366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iSHEJI-27">
            <a:extLst>
              <a:ext uri="{FF2B5EF4-FFF2-40B4-BE49-F238E27FC236}">
                <a16:creationId xmlns:a16="http://schemas.microsoft.com/office/drawing/2014/main" id="{97F57E98-6637-C93F-6D8D-59EF00DA8644}"/>
              </a:ext>
            </a:extLst>
          </p:cNvPr>
          <p:cNvSpPr/>
          <p:nvPr/>
        </p:nvSpPr>
        <p:spPr>
          <a:xfrm>
            <a:off x="7302642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iSHEJI-28">
            <a:extLst>
              <a:ext uri="{FF2B5EF4-FFF2-40B4-BE49-F238E27FC236}">
                <a16:creationId xmlns:a16="http://schemas.microsoft.com/office/drawing/2014/main" id="{075AE88B-D455-D7A3-14AE-9EF2671C9CAA}"/>
              </a:ext>
            </a:extLst>
          </p:cNvPr>
          <p:cNvSpPr/>
          <p:nvPr/>
        </p:nvSpPr>
        <p:spPr>
          <a:xfrm>
            <a:off x="7605918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iSHEJI-29">
            <a:extLst>
              <a:ext uri="{FF2B5EF4-FFF2-40B4-BE49-F238E27FC236}">
                <a16:creationId xmlns:a16="http://schemas.microsoft.com/office/drawing/2014/main" id="{711028C6-1AD1-88CB-4C11-AB5BD359371D}"/>
              </a:ext>
            </a:extLst>
          </p:cNvPr>
          <p:cNvSpPr/>
          <p:nvPr/>
        </p:nvSpPr>
        <p:spPr>
          <a:xfrm>
            <a:off x="7909194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iSHEJI-30">
            <a:extLst>
              <a:ext uri="{FF2B5EF4-FFF2-40B4-BE49-F238E27FC236}">
                <a16:creationId xmlns:a16="http://schemas.microsoft.com/office/drawing/2014/main" id="{4EFD1F24-65ED-5C20-F281-79357D4B5088}"/>
              </a:ext>
            </a:extLst>
          </p:cNvPr>
          <p:cNvSpPr/>
          <p:nvPr/>
        </p:nvSpPr>
        <p:spPr>
          <a:xfrm flipH="1">
            <a:off x="11193435" y="5862638"/>
            <a:ext cx="706008" cy="721518"/>
          </a:xfrm>
          <a:prstGeom prst="rtTriangl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iSHEJI-31">
            <a:extLst>
              <a:ext uri="{FF2B5EF4-FFF2-40B4-BE49-F238E27FC236}">
                <a16:creationId xmlns:a16="http://schemas.microsoft.com/office/drawing/2014/main" id="{5536574E-9624-4B6F-AE2D-DF2C7C129152}"/>
              </a:ext>
            </a:extLst>
          </p:cNvPr>
          <p:cNvSpPr/>
          <p:nvPr/>
        </p:nvSpPr>
        <p:spPr>
          <a:xfrm>
            <a:off x="951243" y="2167284"/>
            <a:ext cx="4015126" cy="3062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99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01</a:t>
            </a:r>
            <a:endParaRPr lang="zh-CN" altLang="en-US" sz="199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H" panose="00020600040101010101" pitchFamily="18" charset="-122"/>
            </a:endParaRPr>
          </a:p>
        </p:txBody>
      </p:sp>
      <p:sp>
        <p:nvSpPr>
          <p:cNvPr id="49" name="iSHEJI-32">
            <a:extLst>
              <a:ext uri="{FF2B5EF4-FFF2-40B4-BE49-F238E27FC236}">
                <a16:creationId xmlns:a16="http://schemas.microsoft.com/office/drawing/2014/main" id="{99DF0ECF-88B2-FAA5-677A-AC2CBF2262BB}"/>
              </a:ext>
            </a:extLst>
          </p:cNvPr>
          <p:cNvSpPr/>
          <p:nvPr/>
        </p:nvSpPr>
        <p:spPr>
          <a:xfrm>
            <a:off x="10690832" y="2498903"/>
            <a:ext cx="474632" cy="46476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1" name="iSHEJI-33">
            <a:extLst>
              <a:ext uri="{FF2B5EF4-FFF2-40B4-BE49-F238E27FC236}">
                <a16:creationId xmlns:a16="http://schemas.microsoft.com/office/drawing/2014/main" id="{F4FD5ED4-BF5C-5647-B2CE-9C7D13181DB8}"/>
              </a:ext>
            </a:extLst>
          </p:cNvPr>
          <p:cNvSpPr/>
          <p:nvPr/>
        </p:nvSpPr>
        <p:spPr>
          <a:xfrm>
            <a:off x="11065473" y="2385711"/>
            <a:ext cx="282988" cy="27710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3" name="iSHEJI-34">
            <a:extLst>
              <a:ext uri="{FF2B5EF4-FFF2-40B4-BE49-F238E27FC236}">
                <a16:creationId xmlns:a16="http://schemas.microsoft.com/office/drawing/2014/main" id="{2FD36AE2-2DA5-3D90-A731-1648AA60ABB9}"/>
              </a:ext>
            </a:extLst>
          </p:cNvPr>
          <p:cNvSpPr txBox="1"/>
          <p:nvPr/>
        </p:nvSpPr>
        <p:spPr>
          <a:xfrm>
            <a:off x="5693667" y="2768318"/>
            <a:ext cx="5140706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业务稳步增长</a:t>
            </a:r>
          </a:p>
        </p:txBody>
      </p:sp>
      <p:sp>
        <p:nvSpPr>
          <p:cNvPr id="55" name="iSHEJI-35">
            <a:extLst>
              <a:ext uri="{FF2B5EF4-FFF2-40B4-BE49-F238E27FC236}">
                <a16:creationId xmlns:a16="http://schemas.microsoft.com/office/drawing/2014/main" id="{79094C4E-0271-14F6-8DFF-864D13162685}"/>
              </a:ext>
            </a:extLst>
          </p:cNvPr>
          <p:cNvSpPr txBox="1"/>
          <p:nvPr/>
        </p:nvSpPr>
        <p:spPr>
          <a:xfrm>
            <a:off x="5708287" y="3880329"/>
            <a:ext cx="307395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Steady growth of business</a:t>
            </a:r>
          </a:p>
        </p:txBody>
      </p:sp>
      <p:sp>
        <p:nvSpPr>
          <p:cNvPr id="86" name="iSHEJI-36">
            <a:extLst>
              <a:ext uri="{FF2B5EF4-FFF2-40B4-BE49-F238E27FC236}">
                <a16:creationId xmlns:a16="http://schemas.microsoft.com/office/drawing/2014/main" id="{6C105AFD-78F5-72ED-F484-74F754D9C5C5}"/>
              </a:ext>
            </a:extLst>
          </p:cNvPr>
          <p:cNvSpPr/>
          <p:nvPr/>
        </p:nvSpPr>
        <p:spPr>
          <a:xfrm flipH="1">
            <a:off x="8428462" y="3889772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88" name="iSHEJI-37">
            <a:extLst>
              <a:ext uri="{FF2B5EF4-FFF2-40B4-BE49-F238E27FC236}">
                <a16:creationId xmlns:a16="http://schemas.microsoft.com/office/drawing/2014/main" id="{739DFD99-34EC-F1E7-3286-9B9B7F49E64D}"/>
              </a:ext>
            </a:extLst>
          </p:cNvPr>
          <p:cNvCxnSpPr>
            <a:cxnSpLocks/>
          </p:cNvCxnSpPr>
          <p:nvPr/>
        </p:nvCxnSpPr>
        <p:spPr>
          <a:xfrm flipH="1">
            <a:off x="8751737" y="3988050"/>
            <a:ext cx="1559630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iSHEJI-38">
            <a:extLst>
              <a:ext uri="{FF2B5EF4-FFF2-40B4-BE49-F238E27FC236}">
                <a16:creationId xmlns:a16="http://schemas.microsoft.com/office/drawing/2014/main" id="{3E91B8BC-FCCD-3520-DF7F-32F1F1EF00A2}"/>
              </a:ext>
            </a:extLst>
          </p:cNvPr>
          <p:cNvSpPr/>
          <p:nvPr/>
        </p:nvSpPr>
        <p:spPr>
          <a:xfrm flipH="1">
            <a:off x="8070670" y="3788647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1" name="iSHEJI-39">
            <a:extLst>
              <a:ext uri="{FF2B5EF4-FFF2-40B4-BE49-F238E27FC236}">
                <a16:creationId xmlns:a16="http://schemas.microsoft.com/office/drawing/2014/main" id="{C24DD3AE-2908-F9AC-7EA6-062ACFA1EFB4}"/>
              </a:ext>
            </a:extLst>
          </p:cNvPr>
          <p:cNvSpPr/>
          <p:nvPr/>
        </p:nvSpPr>
        <p:spPr>
          <a:xfrm>
            <a:off x="6027520" y="4416041"/>
            <a:ext cx="1159093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iSHEJI-40">
            <a:extLst>
              <a:ext uri="{FF2B5EF4-FFF2-40B4-BE49-F238E27FC236}">
                <a16:creationId xmlns:a16="http://schemas.microsoft.com/office/drawing/2014/main" id="{9578C987-FB38-9AD6-BADA-F9C0F04D6162}"/>
              </a:ext>
            </a:extLst>
          </p:cNvPr>
          <p:cNvSpPr/>
          <p:nvPr/>
        </p:nvSpPr>
        <p:spPr>
          <a:xfrm>
            <a:off x="6171985" y="4509376"/>
            <a:ext cx="870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推广方案</a:t>
            </a:r>
          </a:p>
        </p:txBody>
      </p:sp>
      <p:sp>
        <p:nvSpPr>
          <p:cNvPr id="109" name="iSHEJI-41">
            <a:extLst>
              <a:ext uri="{FF2B5EF4-FFF2-40B4-BE49-F238E27FC236}">
                <a16:creationId xmlns:a16="http://schemas.microsoft.com/office/drawing/2014/main" id="{DBB65289-E349-34C0-AE81-CBDEF0A7A158}"/>
              </a:ext>
            </a:extLst>
          </p:cNvPr>
          <p:cNvSpPr/>
          <p:nvPr/>
        </p:nvSpPr>
        <p:spPr>
          <a:xfrm>
            <a:off x="5909022" y="4305920"/>
            <a:ext cx="177033" cy="402114"/>
          </a:xfrm>
          <a:prstGeom prst="parallelogram">
            <a:avLst>
              <a:gd name="adj" fmla="val 638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iSHEJI-42">
            <a:extLst>
              <a:ext uri="{FF2B5EF4-FFF2-40B4-BE49-F238E27FC236}">
                <a16:creationId xmlns:a16="http://schemas.microsoft.com/office/drawing/2014/main" id="{466112BF-B4DB-415D-1C09-0EBF3E94BA5D}"/>
              </a:ext>
            </a:extLst>
          </p:cNvPr>
          <p:cNvSpPr/>
          <p:nvPr/>
        </p:nvSpPr>
        <p:spPr>
          <a:xfrm>
            <a:off x="5734805" y="4446168"/>
            <a:ext cx="177033" cy="402114"/>
          </a:xfrm>
          <a:prstGeom prst="parallelogram">
            <a:avLst>
              <a:gd name="adj" fmla="val 638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4" name="iSHEJI-43">
            <a:extLst>
              <a:ext uri="{FF2B5EF4-FFF2-40B4-BE49-F238E27FC236}">
                <a16:creationId xmlns:a16="http://schemas.microsoft.com/office/drawing/2014/main" id="{723471FD-ADAB-E98E-1784-87B9128F4E35}"/>
              </a:ext>
            </a:extLst>
          </p:cNvPr>
          <p:cNvGrpSpPr/>
          <p:nvPr/>
        </p:nvGrpSpPr>
        <p:grpSpPr>
          <a:xfrm>
            <a:off x="10631272" y="4305920"/>
            <a:ext cx="263522" cy="542362"/>
            <a:chOff x="9954935" y="4727180"/>
            <a:chExt cx="263522" cy="542362"/>
          </a:xfrm>
        </p:grpSpPr>
        <p:sp>
          <p:nvSpPr>
            <p:cNvPr id="113" name="iSHEJI-43-1">
              <a:extLst>
                <a:ext uri="{FF2B5EF4-FFF2-40B4-BE49-F238E27FC236}">
                  <a16:creationId xmlns:a16="http://schemas.microsoft.com/office/drawing/2014/main" id="{7C9CE35E-1395-879E-86B2-858CD0D35AA7}"/>
                </a:ext>
              </a:extLst>
            </p:cNvPr>
            <p:cNvSpPr/>
            <p:nvPr/>
          </p:nvSpPr>
          <p:spPr>
            <a:xfrm>
              <a:off x="9954935" y="4727180"/>
              <a:ext cx="177033" cy="402114"/>
            </a:xfrm>
            <a:prstGeom prst="parallelogram">
              <a:avLst>
                <a:gd name="adj" fmla="val 638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iSHEJI-43-2">
              <a:extLst>
                <a:ext uri="{FF2B5EF4-FFF2-40B4-BE49-F238E27FC236}">
                  <a16:creationId xmlns:a16="http://schemas.microsoft.com/office/drawing/2014/main" id="{D4558D7E-8C9A-5B0B-92FF-2149D7DB62CF}"/>
                </a:ext>
              </a:extLst>
            </p:cNvPr>
            <p:cNvSpPr/>
            <p:nvPr/>
          </p:nvSpPr>
          <p:spPr>
            <a:xfrm>
              <a:off x="10041424" y="4867428"/>
              <a:ext cx="177033" cy="402114"/>
            </a:xfrm>
            <a:prstGeom prst="parallelogram">
              <a:avLst>
                <a:gd name="adj" fmla="val 638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" name="iSHEJI-44">
            <a:extLst>
              <a:ext uri="{FF2B5EF4-FFF2-40B4-BE49-F238E27FC236}">
                <a16:creationId xmlns:a16="http://schemas.microsoft.com/office/drawing/2014/main" id="{ED35D1D2-6A5E-DD83-B11C-D376C076F8EE}"/>
              </a:ext>
            </a:extLst>
          </p:cNvPr>
          <p:cNvSpPr/>
          <p:nvPr/>
        </p:nvSpPr>
        <p:spPr>
          <a:xfrm>
            <a:off x="7175282" y="4416041"/>
            <a:ext cx="1159093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iSHEJI-45">
            <a:extLst>
              <a:ext uri="{FF2B5EF4-FFF2-40B4-BE49-F238E27FC236}">
                <a16:creationId xmlns:a16="http://schemas.microsoft.com/office/drawing/2014/main" id="{7EC78DB8-B31D-DD57-7DB3-231239CBE4E5}"/>
              </a:ext>
            </a:extLst>
          </p:cNvPr>
          <p:cNvSpPr/>
          <p:nvPr/>
        </p:nvSpPr>
        <p:spPr>
          <a:xfrm>
            <a:off x="7319747" y="4509376"/>
            <a:ext cx="870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不足之处</a:t>
            </a:r>
          </a:p>
        </p:txBody>
      </p:sp>
      <p:sp>
        <p:nvSpPr>
          <p:cNvPr id="130" name="iSHEJI-46">
            <a:extLst>
              <a:ext uri="{FF2B5EF4-FFF2-40B4-BE49-F238E27FC236}">
                <a16:creationId xmlns:a16="http://schemas.microsoft.com/office/drawing/2014/main" id="{51D42E6C-7BF5-951E-3DBE-EB2077ACD488}"/>
              </a:ext>
            </a:extLst>
          </p:cNvPr>
          <p:cNvSpPr/>
          <p:nvPr/>
        </p:nvSpPr>
        <p:spPr>
          <a:xfrm>
            <a:off x="8323044" y="4416041"/>
            <a:ext cx="1159093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iSHEJI-47">
            <a:extLst>
              <a:ext uri="{FF2B5EF4-FFF2-40B4-BE49-F238E27FC236}">
                <a16:creationId xmlns:a16="http://schemas.microsoft.com/office/drawing/2014/main" id="{D308A246-3004-0E58-8B96-1218BD429A34}"/>
              </a:ext>
            </a:extLst>
          </p:cNvPr>
          <p:cNvSpPr/>
          <p:nvPr/>
        </p:nvSpPr>
        <p:spPr>
          <a:xfrm>
            <a:off x="8467509" y="4509376"/>
            <a:ext cx="870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成果展示</a:t>
            </a:r>
          </a:p>
        </p:txBody>
      </p:sp>
      <p:sp>
        <p:nvSpPr>
          <p:cNvPr id="132" name="iSHEJI-48">
            <a:extLst>
              <a:ext uri="{FF2B5EF4-FFF2-40B4-BE49-F238E27FC236}">
                <a16:creationId xmlns:a16="http://schemas.microsoft.com/office/drawing/2014/main" id="{5767060F-83FF-841A-DEE2-83062EB4EAE6}"/>
              </a:ext>
            </a:extLst>
          </p:cNvPr>
          <p:cNvSpPr/>
          <p:nvPr/>
        </p:nvSpPr>
        <p:spPr>
          <a:xfrm>
            <a:off x="9470806" y="4416041"/>
            <a:ext cx="1159093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iSHEJI-49">
            <a:extLst>
              <a:ext uri="{FF2B5EF4-FFF2-40B4-BE49-F238E27FC236}">
                <a16:creationId xmlns:a16="http://schemas.microsoft.com/office/drawing/2014/main" id="{78E4C9B4-CE88-AAC0-8F8A-7FCC2D4A4E6A}"/>
              </a:ext>
            </a:extLst>
          </p:cNvPr>
          <p:cNvSpPr/>
          <p:nvPr/>
        </p:nvSpPr>
        <p:spPr>
          <a:xfrm>
            <a:off x="9615271" y="4509376"/>
            <a:ext cx="870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完成情况</a:t>
            </a:r>
          </a:p>
        </p:txBody>
      </p:sp>
      <p:grpSp>
        <p:nvGrpSpPr>
          <p:cNvPr id="191" name="iSHEJI-50">
            <a:extLst>
              <a:ext uri="{FF2B5EF4-FFF2-40B4-BE49-F238E27FC236}">
                <a16:creationId xmlns:a16="http://schemas.microsoft.com/office/drawing/2014/main" id="{D5337AFB-CA85-DCC6-CFD7-BD6756602755}"/>
              </a:ext>
            </a:extLst>
          </p:cNvPr>
          <p:cNvGrpSpPr/>
          <p:nvPr/>
        </p:nvGrpSpPr>
        <p:grpSpPr>
          <a:xfrm>
            <a:off x="1107236" y="4969617"/>
            <a:ext cx="4003733" cy="366618"/>
            <a:chOff x="1107236" y="4969617"/>
            <a:chExt cx="4003733" cy="366618"/>
          </a:xfrm>
        </p:grpSpPr>
        <p:cxnSp>
          <p:nvCxnSpPr>
            <p:cNvPr id="141" name="iSHEJI-50-1">
              <a:extLst>
                <a:ext uri="{FF2B5EF4-FFF2-40B4-BE49-F238E27FC236}">
                  <a16:creationId xmlns:a16="http://schemas.microsoft.com/office/drawing/2014/main" id="{C811286E-54AF-F002-A564-E79C6C7E67B1}"/>
                </a:ext>
              </a:extLst>
            </p:cNvPr>
            <p:cNvCxnSpPr/>
            <p:nvPr/>
          </p:nvCxnSpPr>
          <p:spPr>
            <a:xfrm>
              <a:off x="2835697" y="5223260"/>
              <a:ext cx="0" cy="112975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iSHEJI-50-2">
              <a:extLst>
                <a:ext uri="{FF2B5EF4-FFF2-40B4-BE49-F238E27FC236}">
                  <a16:creationId xmlns:a16="http://schemas.microsoft.com/office/drawing/2014/main" id="{08D83F41-1CDE-34C7-A18F-86196D4A1EEC}"/>
                </a:ext>
              </a:extLst>
            </p:cNvPr>
            <p:cNvCxnSpPr>
              <a:cxnSpLocks/>
            </p:cNvCxnSpPr>
            <p:nvPr/>
          </p:nvCxnSpPr>
          <p:spPr>
            <a:xfrm>
              <a:off x="2977885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iSHEJI-50-3">
              <a:extLst>
                <a:ext uri="{FF2B5EF4-FFF2-40B4-BE49-F238E27FC236}">
                  <a16:creationId xmlns:a16="http://schemas.microsoft.com/office/drawing/2014/main" id="{BC0D9964-3F28-B5CC-E226-7BAEA6CFF127}"/>
                </a:ext>
              </a:extLst>
            </p:cNvPr>
            <p:cNvCxnSpPr>
              <a:cxnSpLocks/>
            </p:cNvCxnSpPr>
            <p:nvPr/>
          </p:nvCxnSpPr>
          <p:spPr>
            <a:xfrm>
              <a:off x="3120074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iSHEJI-50-4">
              <a:extLst>
                <a:ext uri="{FF2B5EF4-FFF2-40B4-BE49-F238E27FC236}">
                  <a16:creationId xmlns:a16="http://schemas.microsoft.com/office/drawing/2014/main" id="{7DF98DA8-E1A5-6BB0-6DD9-B8811BDB1BC0}"/>
                </a:ext>
              </a:extLst>
            </p:cNvPr>
            <p:cNvCxnSpPr>
              <a:cxnSpLocks/>
            </p:cNvCxnSpPr>
            <p:nvPr/>
          </p:nvCxnSpPr>
          <p:spPr>
            <a:xfrm>
              <a:off x="3262262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iSHEJI-50-5">
              <a:extLst>
                <a:ext uri="{FF2B5EF4-FFF2-40B4-BE49-F238E27FC236}">
                  <a16:creationId xmlns:a16="http://schemas.microsoft.com/office/drawing/2014/main" id="{D793E9D0-DDA8-2B90-03F6-F2A12BAB69A9}"/>
                </a:ext>
              </a:extLst>
            </p:cNvPr>
            <p:cNvCxnSpPr>
              <a:cxnSpLocks/>
            </p:cNvCxnSpPr>
            <p:nvPr/>
          </p:nvCxnSpPr>
          <p:spPr>
            <a:xfrm>
              <a:off x="3404450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iSHEJI-50-6">
              <a:extLst>
                <a:ext uri="{FF2B5EF4-FFF2-40B4-BE49-F238E27FC236}">
                  <a16:creationId xmlns:a16="http://schemas.microsoft.com/office/drawing/2014/main" id="{E3D982EB-BF86-BA91-DB21-565A3E906DE3}"/>
                </a:ext>
              </a:extLst>
            </p:cNvPr>
            <p:cNvCxnSpPr>
              <a:cxnSpLocks/>
            </p:cNvCxnSpPr>
            <p:nvPr/>
          </p:nvCxnSpPr>
          <p:spPr>
            <a:xfrm>
              <a:off x="3546639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iSHEJI-50-7">
              <a:extLst>
                <a:ext uri="{FF2B5EF4-FFF2-40B4-BE49-F238E27FC236}">
                  <a16:creationId xmlns:a16="http://schemas.microsoft.com/office/drawing/2014/main" id="{4D5B75A4-D75B-36A4-8333-F5AB277E391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568549" y="5215957"/>
              <a:ext cx="240555" cy="0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iSHEJI-50-8">
              <a:extLst>
                <a:ext uri="{FF2B5EF4-FFF2-40B4-BE49-F238E27FC236}">
                  <a16:creationId xmlns:a16="http://schemas.microsoft.com/office/drawing/2014/main" id="{DDB40245-F763-C1C2-F281-A785907614A2}"/>
                </a:ext>
              </a:extLst>
            </p:cNvPr>
            <p:cNvCxnSpPr>
              <a:cxnSpLocks/>
            </p:cNvCxnSpPr>
            <p:nvPr/>
          </p:nvCxnSpPr>
          <p:spPr>
            <a:xfrm>
              <a:off x="3831016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iSHEJI-50-9">
              <a:extLst>
                <a:ext uri="{FF2B5EF4-FFF2-40B4-BE49-F238E27FC236}">
                  <a16:creationId xmlns:a16="http://schemas.microsoft.com/office/drawing/2014/main" id="{36445821-F4D4-F27F-4800-26167BC0C214}"/>
                </a:ext>
              </a:extLst>
            </p:cNvPr>
            <p:cNvCxnSpPr>
              <a:cxnSpLocks/>
            </p:cNvCxnSpPr>
            <p:nvPr/>
          </p:nvCxnSpPr>
          <p:spPr>
            <a:xfrm>
              <a:off x="3973204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iSHEJI-50-10">
              <a:extLst>
                <a:ext uri="{FF2B5EF4-FFF2-40B4-BE49-F238E27FC236}">
                  <a16:creationId xmlns:a16="http://schemas.microsoft.com/office/drawing/2014/main" id="{0B61AC49-E67F-A02A-0F2C-04DBA87E2BF2}"/>
                </a:ext>
              </a:extLst>
            </p:cNvPr>
            <p:cNvCxnSpPr>
              <a:cxnSpLocks/>
            </p:cNvCxnSpPr>
            <p:nvPr/>
          </p:nvCxnSpPr>
          <p:spPr>
            <a:xfrm>
              <a:off x="4115392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iSHEJI-50-11">
              <a:extLst>
                <a:ext uri="{FF2B5EF4-FFF2-40B4-BE49-F238E27FC236}">
                  <a16:creationId xmlns:a16="http://schemas.microsoft.com/office/drawing/2014/main" id="{B3E30E83-BABB-DBA3-9E62-F0567723C2A9}"/>
                </a:ext>
              </a:extLst>
            </p:cNvPr>
            <p:cNvCxnSpPr>
              <a:cxnSpLocks/>
            </p:cNvCxnSpPr>
            <p:nvPr/>
          </p:nvCxnSpPr>
          <p:spPr>
            <a:xfrm>
              <a:off x="4257581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iSHEJI-50-12">
              <a:extLst>
                <a:ext uri="{FF2B5EF4-FFF2-40B4-BE49-F238E27FC236}">
                  <a16:creationId xmlns:a16="http://schemas.microsoft.com/office/drawing/2014/main" id="{A2C5C8CC-4C5C-B63E-16D1-EEDBF940A3EB}"/>
                </a:ext>
              </a:extLst>
            </p:cNvPr>
            <p:cNvCxnSpPr/>
            <p:nvPr/>
          </p:nvCxnSpPr>
          <p:spPr>
            <a:xfrm>
              <a:off x="1107236" y="5223260"/>
              <a:ext cx="0" cy="112975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iSHEJI-50-13">
              <a:extLst>
                <a:ext uri="{FF2B5EF4-FFF2-40B4-BE49-F238E27FC236}">
                  <a16:creationId xmlns:a16="http://schemas.microsoft.com/office/drawing/2014/main" id="{33E8AC23-7E8F-BD76-423A-F84D53CC8833}"/>
                </a:ext>
              </a:extLst>
            </p:cNvPr>
            <p:cNvCxnSpPr>
              <a:cxnSpLocks/>
            </p:cNvCxnSpPr>
            <p:nvPr/>
          </p:nvCxnSpPr>
          <p:spPr>
            <a:xfrm>
              <a:off x="1249424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iSHEJI-50-14">
              <a:extLst>
                <a:ext uri="{FF2B5EF4-FFF2-40B4-BE49-F238E27FC236}">
                  <a16:creationId xmlns:a16="http://schemas.microsoft.com/office/drawing/2014/main" id="{9F88FA63-6387-EF09-A6AD-0010572BA2C3}"/>
                </a:ext>
              </a:extLst>
            </p:cNvPr>
            <p:cNvCxnSpPr>
              <a:cxnSpLocks/>
            </p:cNvCxnSpPr>
            <p:nvPr/>
          </p:nvCxnSpPr>
          <p:spPr>
            <a:xfrm>
              <a:off x="1391613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iSHEJI-50-15">
              <a:extLst>
                <a:ext uri="{FF2B5EF4-FFF2-40B4-BE49-F238E27FC236}">
                  <a16:creationId xmlns:a16="http://schemas.microsoft.com/office/drawing/2014/main" id="{D1138E14-2588-45ED-83A1-E256FAEC5458}"/>
                </a:ext>
              </a:extLst>
            </p:cNvPr>
            <p:cNvCxnSpPr>
              <a:cxnSpLocks/>
            </p:cNvCxnSpPr>
            <p:nvPr/>
          </p:nvCxnSpPr>
          <p:spPr>
            <a:xfrm>
              <a:off x="1533801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iSHEJI-50-16">
              <a:extLst>
                <a:ext uri="{FF2B5EF4-FFF2-40B4-BE49-F238E27FC236}">
                  <a16:creationId xmlns:a16="http://schemas.microsoft.com/office/drawing/2014/main" id="{0BD08BD6-BD0D-38E1-68BD-84734E964C61}"/>
                </a:ext>
              </a:extLst>
            </p:cNvPr>
            <p:cNvCxnSpPr>
              <a:cxnSpLocks/>
            </p:cNvCxnSpPr>
            <p:nvPr/>
          </p:nvCxnSpPr>
          <p:spPr>
            <a:xfrm>
              <a:off x="1675989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iSHEJI-50-17">
              <a:extLst>
                <a:ext uri="{FF2B5EF4-FFF2-40B4-BE49-F238E27FC236}">
                  <a16:creationId xmlns:a16="http://schemas.microsoft.com/office/drawing/2014/main" id="{CD4BD6E0-683D-6F09-4BF5-0751BFF41C6D}"/>
                </a:ext>
              </a:extLst>
            </p:cNvPr>
            <p:cNvCxnSpPr>
              <a:cxnSpLocks/>
            </p:cNvCxnSpPr>
            <p:nvPr/>
          </p:nvCxnSpPr>
          <p:spPr>
            <a:xfrm>
              <a:off x="1818178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iSHEJI-50-18">
              <a:extLst>
                <a:ext uri="{FF2B5EF4-FFF2-40B4-BE49-F238E27FC236}">
                  <a16:creationId xmlns:a16="http://schemas.microsoft.com/office/drawing/2014/main" id="{C7BD5AC0-B283-67BC-4F00-68353A669AB7}"/>
                </a:ext>
              </a:extLst>
            </p:cNvPr>
            <p:cNvCxnSpPr>
              <a:cxnSpLocks/>
            </p:cNvCxnSpPr>
            <p:nvPr/>
          </p:nvCxnSpPr>
          <p:spPr>
            <a:xfrm>
              <a:off x="1960366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iSHEJI-50-19">
              <a:extLst>
                <a:ext uri="{FF2B5EF4-FFF2-40B4-BE49-F238E27FC236}">
                  <a16:creationId xmlns:a16="http://schemas.microsoft.com/office/drawing/2014/main" id="{46BDCF32-FE79-4874-370A-AA4EFD62877E}"/>
                </a:ext>
              </a:extLst>
            </p:cNvPr>
            <p:cNvCxnSpPr>
              <a:cxnSpLocks/>
            </p:cNvCxnSpPr>
            <p:nvPr/>
          </p:nvCxnSpPr>
          <p:spPr>
            <a:xfrm>
              <a:off x="2102555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iSHEJI-50-20">
              <a:extLst>
                <a:ext uri="{FF2B5EF4-FFF2-40B4-BE49-F238E27FC236}">
                  <a16:creationId xmlns:a16="http://schemas.microsoft.com/office/drawing/2014/main" id="{8307D8F9-1B31-3007-35A4-331169752204}"/>
                </a:ext>
              </a:extLst>
            </p:cNvPr>
            <p:cNvCxnSpPr>
              <a:cxnSpLocks/>
            </p:cNvCxnSpPr>
            <p:nvPr/>
          </p:nvCxnSpPr>
          <p:spPr>
            <a:xfrm>
              <a:off x="2244743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iSHEJI-50-21">
              <a:extLst>
                <a:ext uri="{FF2B5EF4-FFF2-40B4-BE49-F238E27FC236}">
                  <a16:creationId xmlns:a16="http://schemas.microsoft.com/office/drawing/2014/main" id="{34E88553-BAA0-BE14-8CBE-8BCC00D56084}"/>
                </a:ext>
              </a:extLst>
            </p:cNvPr>
            <p:cNvCxnSpPr>
              <a:cxnSpLocks/>
            </p:cNvCxnSpPr>
            <p:nvPr/>
          </p:nvCxnSpPr>
          <p:spPr>
            <a:xfrm>
              <a:off x="2386931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iSHEJI-50-22">
              <a:extLst>
                <a:ext uri="{FF2B5EF4-FFF2-40B4-BE49-F238E27FC236}">
                  <a16:creationId xmlns:a16="http://schemas.microsoft.com/office/drawing/2014/main" id="{F2F1E352-45A1-274C-A146-645375F24B1D}"/>
                </a:ext>
              </a:extLst>
            </p:cNvPr>
            <p:cNvCxnSpPr>
              <a:cxnSpLocks/>
            </p:cNvCxnSpPr>
            <p:nvPr/>
          </p:nvCxnSpPr>
          <p:spPr>
            <a:xfrm>
              <a:off x="2529120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iSHEJI-50-23">
              <a:extLst>
                <a:ext uri="{FF2B5EF4-FFF2-40B4-BE49-F238E27FC236}">
                  <a16:creationId xmlns:a16="http://schemas.microsoft.com/office/drawing/2014/main" id="{095CCDF9-81FE-F30B-913D-9A8C0EE7A8F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551030" y="5215957"/>
              <a:ext cx="240555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iSHEJI-50-24">
              <a:extLst>
                <a:ext uri="{FF2B5EF4-FFF2-40B4-BE49-F238E27FC236}">
                  <a16:creationId xmlns:a16="http://schemas.microsoft.com/office/drawing/2014/main" id="{4F34F8B0-9471-583A-77FA-36E3CF1A842C}"/>
                </a:ext>
              </a:extLst>
            </p:cNvPr>
            <p:cNvSpPr/>
            <p:nvPr/>
          </p:nvSpPr>
          <p:spPr>
            <a:xfrm rot="10800000">
              <a:off x="3635183" y="4969617"/>
              <a:ext cx="101620" cy="876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iSHEJI-50-25">
              <a:extLst>
                <a:ext uri="{FF2B5EF4-FFF2-40B4-BE49-F238E27FC236}">
                  <a16:creationId xmlns:a16="http://schemas.microsoft.com/office/drawing/2014/main" id="{D0B53C99-2BBD-AC59-91D1-3F5CF0484E9B}"/>
                </a:ext>
              </a:extLst>
            </p:cNvPr>
            <p:cNvSpPr/>
            <p:nvPr/>
          </p:nvSpPr>
          <p:spPr>
            <a:xfrm rot="10800000">
              <a:off x="2619123" y="4969617"/>
              <a:ext cx="101620" cy="876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2" name="iSHEJI-50-26">
              <a:extLst>
                <a:ext uri="{FF2B5EF4-FFF2-40B4-BE49-F238E27FC236}">
                  <a16:creationId xmlns:a16="http://schemas.microsoft.com/office/drawing/2014/main" id="{5B43EEC6-F794-0B60-9371-BE917267931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279749" y="5215957"/>
              <a:ext cx="240555" cy="0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iSHEJI-50-27">
              <a:extLst>
                <a:ext uri="{FF2B5EF4-FFF2-40B4-BE49-F238E27FC236}">
                  <a16:creationId xmlns:a16="http://schemas.microsoft.com/office/drawing/2014/main" id="{F3DEFAED-E5D9-BF55-D03F-9AC42B853DB6}"/>
                </a:ext>
              </a:extLst>
            </p:cNvPr>
            <p:cNvCxnSpPr>
              <a:cxnSpLocks/>
            </p:cNvCxnSpPr>
            <p:nvPr/>
          </p:nvCxnSpPr>
          <p:spPr>
            <a:xfrm>
              <a:off x="4542216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iSHEJI-50-28">
              <a:extLst>
                <a:ext uri="{FF2B5EF4-FFF2-40B4-BE49-F238E27FC236}">
                  <a16:creationId xmlns:a16="http://schemas.microsoft.com/office/drawing/2014/main" id="{3C4FFF2F-1FBE-FCFC-3E92-F1AE0DD900C7}"/>
                </a:ext>
              </a:extLst>
            </p:cNvPr>
            <p:cNvCxnSpPr>
              <a:cxnSpLocks/>
            </p:cNvCxnSpPr>
            <p:nvPr/>
          </p:nvCxnSpPr>
          <p:spPr>
            <a:xfrm>
              <a:off x="4684404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iSHEJI-50-29">
              <a:extLst>
                <a:ext uri="{FF2B5EF4-FFF2-40B4-BE49-F238E27FC236}">
                  <a16:creationId xmlns:a16="http://schemas.microsoft.com/office/drawing/2014/main" id="{D0DDC081-741B-DF3E-269A-C8BC6A1B2D3C}"/>
                </a:ext>
              </a:extLst>
            </p:cNvPr>
            <p:cNvCxnSpPr>
              <a:cxnSpLocks/>
            </p:cNvCxnSpPr>
            <p:nvPr/>
          </p:nvCxnSpPr>
          <p:spPr>
            <a:xfrm>
              <a:off x="4826592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iSHEJI-50-30">
              <a:extLst>
                <a:ext uri="{FF2B5EF4-FFF2-40B4-BE49-F238E27FC236}">
                  <a16:creationId xmlns:a16="http://schemas.microsoft.com/office/drawing/2014/main" id="{E6276985-1407-47C4-91EE-B6789CD9EE3B}"/>
                </a:ext>
              </a:extLst>
            </p:cNvPr>
            <p:cNvCxnSpPr>
              <a:cxnSpLocks/>
            </p:cNvCxnSpPr>
            <p:nvPr/>
          </p:nvCxnSpPr>
          <p:spPr>
            <a:xfrm>
              <a:off x="4968781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iSHEJI-50-31">
              <a:extLst>
                <a:ext uri="{FF2B5EF4-FFF2-40B4-BE49-F238E27FC236}">
                  <a16:creationId xmlns:a16="http://schemas.microsoft.com/office/drawing/2014/main" id="{08D7A428-9EF5-B8B1-B75B-D976A8D2C9D7}"/>
                </a:ext>
              </a:extLst>
            </p:cNvPr>
            <p:cNvCxnSpPr/>
            <p:nvPr/>
          </p:nvCxnSpPr>
          <p:spPr>
            <a:xfrm>
              <a:off x="5110969" y="5223260"/>
              <a:ext cx="0" cy="112975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iSHEJI-50-32">
              <a:extLst>
                <a:ext uri="{FF2B5EF4-FFF2-40B4-BE49-F238E27FC236}">
                  <a16:creationId xmlns:a16="http://schemas.microsoft.com/office/drawing/2014/main" id="{ABF28304-6277-4A91-9CE5-E5376780C0B8}"/>
                </a:ext>
              </a:extLst>
            </p:cNvPr>
            <p:cNvSpPr/>
            <p:nvPr/>
          </p:nvSpPr>
          <p:spPr>
            <a:xfrm rot="10800000">
              <a:off x="4352733" y="4969617"/>
              <a:ext cx="101620" cy="876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2" name="iSHEJI-51">
            <a:extLst>
              <a:ext uri="{FF2B5EF4-FFF2-40B4-BE49-F238E27FC236}">
                <a16:creationId xmlns:a16="http://schemas.microsoft.com/office/drawing/2014/main" id="{527E28F1-2E5C-BE28-EC73-F5407D3F51FA}"/>
              </a:ext>
            </a:extLst>
          </p:cNvPr>
          <p:cNvSpPr/>
          <p:nvPr/>
        </p:nvSpPr>
        <p:spPr>
          <a:xfrm flipH="1">
            <a:off x="8921750" y="453820"/>
            <a:ext cx="2791679" cy="57731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iSHEJI-52">
            <a:extLst>
              <a:ext uri="{FF2B5EF4-FFF2-40B4-BE49-F238E27FC236}">
                <a16:creationId xmlns:a16="http://schemas.microsoft.com/office/drawing/2014/main" id="{F8876652-9DBB-A022-96D2-454712BD27D4}"/>
              </a:ext>
            </a:extLst>
          </p:cNvPr>
          <p:cNvSpPr/>
          <p:nvPr/>
        </p:nvSpPr>
        <p:spPr>
          <a:xfrm>
            <a:off x="1026138" y="1703467"/>
            <a:ext cx="3454728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000" dirty="0">
                <a:solidFill>
                  <a:schemeClr val="accent1">
                    <a:lumMod val="50000"/>
                    <a:alpha val="4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Part</a:t>
            </a:r>
            <a:r>
              <a:rPr lang="zh-CN" altLang="en-US" sz="4000" dirty="0">
                <a:solidFill>
                  <a:schemeClr val="accent1">
                    <a:lumMod val="50000"/>
                    <a:alpha val="4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 </a:t>
            </a:r>
            <a:r>
              <a:rPr lang="en-US" altLang="zh-CN" sz="4000" dirty="0">
                <a:solidFill>
                  <a:schemeClr val="accent1">
                    <a:lumMod val="50000"/>
                    <a:alpha val="4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one</a:t>
            </a:r>
            <a:endParaRPr lang="zh-CN" altLang="en-US" sz="2800" dirty="0">
              <a:solidFill>
                <a:schemeClr val="accent1">
                  <a:lumMod val="50000"/>
                  <a:alpha val="40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8061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ABAD08BB-D0A0-631D-43DA-C3CBEF862FE1}"/>
              </a:ext>
            </a:extLst>
          </p:cNvPr>
          <p:cNvSpPr/>
          <p:nvPr/>
        </p:nvSpPr>
        <p:spPr>
          <a:xfrm>
            <a:off x="921658" y="537031"/>
            <a:ext cx="10348685" cy="841828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976249B0-3E2D-3EE5-F68D-F0550845A6E3}"/>
              </a:ext>
            </a:extLst>
          </p:cNvPr>
          <p:cNvSpPr/>
          <p:nvPr/>
        </p:nvSpPr>
        <p:spPr>
          <a:xfrm rot="16200000" flipH="1">
            <a:off x="10974275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SHEJI-3">
            <a:extLst>
              <a:ext uri="{FF2B5EF4-FFF2-40B4-BE49-F238E27FC236}">
                <a16:creationId xmlns:a16="http://schemas.microsoft.com/office/drawing/2014/main" id="{CA5CD60D-3482-6163-0A4F-883BD3ACDDFD}"/>
              </a:ext>
            </a:extLst>
          </p:cNvPr>
          <p:cNvSpPr/>
          <p:nvPr/>
        </p:nvSpPr>
        <p:spPr>
          <a:xfrm rot="5400000">
            <a:off x="109083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E97E1798-45DF-6EC1-705E-E46FFD36D4DD}"/>
              </a:ext>
            </a:extLst>
          </p:cNvPr>
          <p:cNvSpPr txBox="1"/>
          <p:nvPr/>
        </p:nvSpPr>
        <p:spPr>
          <a:xfrm>
            <a:off x="3525647" y="619391"/>
            <a:ext cx="5140706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4400" dirty="0"/>
              <a:t>业务稳步增长</a:t>
            </a: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E7078706-C5E2-F7FA-A884-3D1ED24BE859}"/>
              </a:ext>
            </a:extLst>
          </p:cNvPr>
          <p:cNvSpPr/>
          <p:nvPr/>
        </p:nvSpPr>
        <p:spPr>
          <a:xfrm flipH="1">
            <a:off x="8162598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iSHEJI-6">
            <a:extLst>
              <a:ext uri="{FF2B5EF4-FFF2-40B4-BE49-F238E27FC236}">
                <a16:creationId xmlns:a16="http://schemas.microsoft.com/office/drawing/2014/main" id="{96118E2D-CBF9-52C9-437F-05479C6B8528}"/>
              </a:ext>
            </a:extLst>
          </p:cNvPr>
          <p:cNvCxnSpPr>
            <a:cxnSpLocks/>
          </p:cNvCxnSpPr>
          <p:nvPr/>
        </p:nvCxnSpPr>
        <p:spPr>
          <a:xfrm flipH="1">
            <a:off x="8485873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HEJI-7">
            <a:extLst>
              <a:ext uri="{FF2B5EF4-FFF2-40B4-BE49-F238E27FC236}">
                <a16:creationId xmlns:a16="http://schemas.microsoft.com/office/drawing/2014/main" id="{B72E0437-B01B-2BE1-1CFB-435EB74001BA}"/>
              </a:ext>
            </a:extLst>
          </p:cNvPr>
          <p:cNvSpPr/>
          <p:nvPr/>
        </p:nvSpPr>
        <p:spPr>
          <a:xfrm flipH="1">
            <a:off x="7804806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B72C8524-7195-6584-BD93-B0DD98F98A50}"/>
              </a:ext>
            </a:extLst>
          </p:cNvPr>
          <p:cNvSpPr/>
          <p:nvPr/>
        </p:nvSpPr>
        <p:spPr>
          <a:xfrm>
            <a:off x="3832845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iSHEJI-9">
            <a:extLst>
              <a:ext uri="{FF2B5EF4-FFF2-40B4-BE49-F238E27FC236}">
                <a16:creationId xmlns:a16="http://schemas.microsoft.com/office/drawing/2014/main" id="{B4850D82-4DA0-334A-80E3-2950D74D9325}"/>
              </a:ext>
            </a:extLst>
          </p:cNvPr>
          <p:cNvCxnSpPr>
            <a:cxnSpLocks/>
          </p:cNvCxnSpPr>
          <p:nvPr/>
        </p:nvCxnSpPr>
        <p:spPr>
          <a:xfrm>
            <a:off x="2146498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SHEJI-10">
            <a:extLst>
              <a:ext uri="{FF2B5EF4-FFF2-40B4-BE49-F238E27FC236}">
                <a16:creationId xmlns:a16="http://schemas.microsoft.com/office/drawing/2014/main" id="{EB62E42C-2A6B-CC1D-E361-BC29406FB706}"/>
              </a:ext>
            </a:extLst>
          </p:cNvPr>
          <p:cNvSpPr/>
          <p:nvPr/>
        </p:nvSpPr>
        <p:spPr>
          <a:xfrm>
            <a:off x="4156119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iSHEJI-11">
            <a:extLst>
              <a:ext uri="{FF2B5EF4-FFF2-40B4-BE49-F238E27FC236}">
                <a16:creationId xmlns:a16="http://schemas.microsoft.com/office/drawing/2014/main" id="{26DC9390-076B-6DFC-AB4D-AB9340373263}"/>
              </a:ext>
            </a:extLst>
          </p:cNvPr>
          <p:cNvSpPr/>
          <p:nvPr/>
        </p:nvSpPr>
        <p:spPr>
          <a:xfrm>
            <a:off x="-70573" y="6534150"/>
            <a:ext cx="12333146" cy="432707"/>
          </a:xfrm>
          <a:prstGeom prst="trapezoid">
            <a:avLst>
              <a:gd name="adj" fmla="val 81757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5400000" scaled="1"/>
            <a:tileRect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iSHEJI-12">
            <a:extLst>
              <a:ext uri="{FF2B5EF4-FFF2-40B4-BE49-F238E27FC236}">
                <a16:creationId xmlns:a16="http://schemas.microsoft.com/office/drawing/2014/main" id="{9998654A-5F33-C39F-C402-6D30C1AE0EAB}"/>
              </a:ext>
            </a:extLst>
          </p:cNvPr>
          <p:cNvSpPr/>
          <p:nvPr/>
        </p:nvSpPr>
        <p:spPr>
          <a:xfrm>
            <a:off x="1216677" y="2741915"/>
            <a:ext cx="1355726" cy="13088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1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34" name="iSHEJI-13">
            <a:extLst>
              <a:ext uri="{FF2B5EF4-FFF2-40B4-BE49-F238E27FC236}">
                <a16:creationId xmlns:a16="http://schemas.microsoft.com/office/drawing/2014/main" id="{498A2B13-FD88-F2F3-446E-AA4C54CDC2D4}"/>
              </a:ext>
            </a:extLst>
          </p:cNvPr>
          <p:cNvSpPr/>
          <p:nvPr/>
        </p:nvSpPr>
        <p:spPr>
          <a:xfrm>
            <a:off x="2273066" y="2438897"/>
            <a:ext cx="1355726" cy="16118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1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36" name="iSHEJI-14">
            <a:extLst>
              <a:ext uri="{FF2B5EF4-FFF2-40B4-BE49-F238E27FC236}">
                <a16:creationId xmlns:a16="http://schemas.microsoft.com/office/drawing/2014/main" id="{483D5B6E-C764-CF2E-8C5E-F81047B7C66D}"/>
              </a:ext>
            </a:extLst>
          </p:cNvPr>
          <p:cNvSpPr/>
          <p:nvPr/>
        </p:nvSpPr>
        <p:spPr>
          <a:xfrm>
            <a:off x="3329456" y="2815067"/>
            <a:ext cx="1355726" cy="12356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1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38" name="iSHEJI-15">
            <a:extLst>
              <a:ext uri="{FF2B5EF4-FFF2-40B4-BE49-F238E27FC236}">
                <a16:creationId xmlns:a16="http://schemas.microsoft.com/office/drawing/2014/main" id="{BAE1F10E-5061-7C24-209C-9A6388E30AFA}"/>
              </a:ext>
            </a:extLst>
          </p:cNvPr>
          <p:cNvSpPr/>
          <p:nvPr/>
        </p:nvSpPr>
        <p:spPr>
          <a:xfrm>
            <a:off x="4385848" y="2153306"/>
            <a:ext cx="1355726" cy="1897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1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40" name="iSHEJI-16">
            <a:extLst>
              <a:ext uri="{FF2B5EF4-FFF2-40B4-BE49-F238E27FC236}">
                <a16:creationId xmlns:a16="http://schemas.microsoft.com/office/drawing/2014/main" id="{BC88FBC5-94D3-5BF0-80A3-8C0810530E4F}"/>
              </a:ext>
            </a:extLst>
          </p:cNvPr>
          <p:cNvSpPr/>
          <p:nvPr/>
        </p:nvSpPr>
        <p:spPr>
          <a:xfrm>
            <a:off x="5442238" y="2572820"/>
            <a:ext cx="1355726" cy="14779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1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42" name="iSHEJI-17">
            <a:extLst>
              <a:ext uri="{FF2B5EF4-FFF2-40B4-BE49-F238E27FC236}">
                <a16:creationId xmlns:a16="http://schemas.microsoft.com/office/drawing/2014/main" id="{E5C6973C-6B21-59D2-4749-0B04A201530D}"/>
              </a:ext>
            </a:extLst>
          </p:cNvPr>
          <p:cNvSpPr/>
          <p:nvPr/>
        </p:nvSpPr>
        <p:spPr>
          <a:xfrm>
            <a:off x="6498630" y="2153306"/>
            <a:ext cx="1355726" cy="1897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1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44" name="iSHEJI-18">
            <a:extLst>
              <a:ext uri="{FF2B5EF4-FFF2-40B4-BE49-F238E27FC236}">
                <a16:creationId xmlns:a16="http://schemas.microsoft.com/office/drawing/2014/main" id="{8D79EBA5-85A5-8DD3-CECD-7082D0D0926C}"/>
              </a:ext>
            </a:extLst>
          </p:cNvPr>
          <p:cNvSpPr/>
          <p:nvPr/>
        </p:nvSpPr>
        <p:spPr>
          <a:xfrm>
            <a:off x="7555019" y="2941822"/>
            <a:ext cx="1355726" cy="11089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1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46" name="iSHEJI-19">
            <a:extLst>
              <a:ext uri="{FF2B5EF4-FFF2-40B4-BE49-F238E27FC236}">
                <a16:creationId xmlns:a16="http://schemas.microsoft.com/office/drawing/2014/main" id="{B6DCB33C-49F7-8F0D-4420-454DBAA50B77}"/>
              </a:ext>
            </a:extLst>
          </p:cNvPr>
          <p:cNvSpPr/>
          <p:nvPr/>
        </p:nvSpPr>
        <p:spPr>
          <a:xfrm>
            <a:off x="8611409" y="2216727"/>
            <a:ext cx="1355726" cy="18340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1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dirty="0">
              <a:solidFill>
                <a:schemeClr val="bg1"/>
              </a:solidFill>
            </a:endParaRPr>
          </a:p>
        </p:txBody>
      </p:sp>
      <p:sp>
        <p:nvSpPr>
          <p:cNvPr id="48" name="iSHEJI-20">
            <a:extLst>
              <a:ext uri="{FF2B5EF4-FFF2-40B4-BE49-F238E27FC236}">
                <a16:creationId xmlns:a16="http://schemas.microsoft.com/office/drawing/2014/main" id="{7788DAC1-B151-B68D-81C9-17D23EF70854}"/>
              </a:ext>
            </a:extLst>
          </p:cNvPr>
          <p:cNvSpPr/>
          <p:nvPr/>
        </p:nvSpPr>
        <p:spPr>
          <a:xfrm>
            <a:off x="9667799" y="2941822"/>
            <a:ext cx="1355726" cy="11089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457119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50" name="iSHEJI-21">
            <a:extLst>
              <a:ext uri="{FF2B5EF4-FFF2-40B4-BE49-F238E27FC236}">
                <a16:creationId xmlns:a16="http://schemas.microsoft.com/office/drawing/2014/main" id="{67C55670-33D2-6796-7152-2C254913F4AF}"/>
              </a:ext>
            </a:extLst>
          </p:cNvPr>
          <p:cNvSpPr/>
          <p:nvPr/>
        </p:nvSpPr>
        <p:spPr>
          <a:xfrm>
            <a:off x="1516011" y="2444811"/>
            <a:ext cx="757055" cy="281167"/>
          </a:xfrm>
          <a:prstGeom prst="rect">
            <a:avLst/>
          </a:prstGeom>
          <a:noFill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rtlCol="0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ctr"/>
            <a:r>
              <a:rPr sz="1600" b="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57%</a:t>
            </a:r>
          </a:p>
        </p:txBody>
      </p:sp>
      <p:sp>
        <p:nvSpPr>
          <p:cNvPr id="52" name="iSHEJI-22">
            <a:extLst>
              <a:ext uri="{FF2B5EF4-FFF2-40B4-BE49-F238E27FC236}">
                <a16:creationId xmlns:a16="http://schemas.microsoft.com/office/drawing/2014/main" id="{B3C81D92-8369-DB28-430B-9CA4231BD3BE}"/>
              </a:ext>
            </a:extLst>
          </p:cNvPr>
          <p:cNvSpPr/>
          <p:nvPr/>
        </p:nvSpPr>
        <p:spPr>
          <a:xfrm>
            <a:off x="8910744" y="1898480"/>
            <a:ext cx="757056" cy="281167"/>
          </a:xfrm>
          <a:prstGeom prst="rect">
            <a:avLst/>
          </a:prstGeom>
          <a:noFill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rtlCol="0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ctr"/>
            <a:r>
              <a:rPr sz="1600" b="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37%</a:t>
            </a:r>
          </a:p>
        </p:txBody>
      </p:sp>
      <p:sp>
        <p:nvSpPr>
          <p:cNvPr id="54" name="iSHEJI-23">
            <a:extLst>
              <a:ext uri="{FF2B5EF4-FFF2-40B4-BE49-F238E27FC236}">
                <a16:creationId xmlns:a16="http://schemas.microsoft.com/office/drawing/2014/main" id="{42A765E7-593A-C012-FBB3-B78975F5454E}"/>
              </a:ext>
            </a:extLst>
          </p:cNvPr>
          <p:cNvSpPr/>
          <p:nvPr/>
        </p:nvSpPr>
        <p:spPr>
          <a:xfrm>
            <a:off x="6797963" y="1853806"/>
            <a:ext cx="757056" cy="281167"/>
          </a:xfrm>
          <a:prstGeom prst="rect">
            <a:avLst/>
          </a:prstGeom>
          <a:noFill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rtlCol="0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ctr"/>
            <a:r>
              <a:rPr sz="1600" b="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46%</a:t>
            </a:r>
          </a:p>
        </p:txBody>
      </p:sp>
      <p:sp>
        <p:nvSpPr>
          <p:cNvPr id="56" name="iSHEJI-24">
            <a:extLst>
              <a:ext uri="{FF2B5EF4-FFF2-40B4-BE49-F238E27FC236}">
                <a16:creationId xmlns:a16="http://schemas.microsoft.com/office/drawing/2014/main" id="{2483EC94-F249-6842-8A2D-29818F392390}"/>
              </a:ext>
            </a:extLst>
          </p:cNvPr>
          <p:cNvSpPr/>
          <p:nvPr/>
        </p:nvSpPr>
        <p:spPr>
          <a:xfrm>
            <a:off x="4685183" y="1846217"/>
            <a:ext cx="757056" cy="281167"/>
          </a:xfrm>
          <a:prstGeom prst="rect">
            <a:avLst/>
          </a:prstGeom>
          <a:noFill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rtlCol="0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ctr"/>
            <a:r>
              <a:rPr sz="1600" b="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47%</a:t>
            </a:r>
          </a:p>
        </p:txBody>
      </p:sp>
      <p:sp>
        <p:nvSpPr>
          <p:cNvPr id="58" name="iSHEJI-25">
            <a:extLst>
              <a:ext uri="{FF2B5EF4-FFF2-40B4-BE49-F238E27FC236}">
                <a16:creationId xmlns:a16="http://schemas.microsoft.com/office/drawing/2014/main" id="{3F7C4C38-03D4-2650-61CE-DFEB758723C4}"/>
              </a:ext>
            </a:extLst>
          </p:cNvPr>
          <p:cNvSpPr/>
          <p:nvPr/>
        </p:nvSpPr>
        <p:spPr>
          <a:xfrm>
            <a:off x="3628792" y="2527732"/>
            <a:ext cx="757056" cy="281167"/>
          </a:xfrm>
          <a:prstGeom prst="rect">
            <a:avLst/>
          </a:prstGeom>
          <a:noFill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rtlCol="0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ctr"/>
            <a:r>
              <a:rPr sz="1600" b="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82%</a:t>
            </a:r>
          </a:p>
        </p:txBody>
      </p:sp>
      <p:sp>
        <p:nvSpPr>
          <p:cNvPr id="60" name="iSHEJI-26">
            <a:extLst>
              <a:ext uri="{FF2B5EF4-FFF2-40B4-BE49-F238E27FC236}">
                <a16:creationId xmlns:a16="http://schemas.microsoft.com/office/drawing/2014/main" id="{CC44C0BB-BCA0-9690-DC03-03A20202D810}"/>
              </a:ext>
            </a:extLst>
          </p:cNvPr>
          <p:cNvSpPr/>
          <p:nvPr/>
        </p:nvSpPr>
        <p:spPr>
          <a:xfrm>
            <a:off x="9967134" y="2614744"/>
            <a:ext cx="757056" cy="281167"/>
          </a:xfrm>
          <a:prstGeom prst="rect">
            <a:avLst/>
          </a:prstGeom>
          <a:noFill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rtlCol="0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ctr"/>
            <a:r>
              <a:rPr sz="1600" b="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77%</a:t>
            </a:r>
          </a:p>
        </p:txBody>
      </p:sp>
      <p:sp>
        <p:nvSpPr>
          <p:cNvPr id="62" name="iSHEJI-27">
            <a:extLst>
              <a:ext uri="{FF2B5EF4-FFF2-40B4-BE49-F238E27FC236}">
                <a16:creationId xmlns:a16="http://schemas.microsoft.com/office/drawing/2014/main" id="{F21EF5AF-F640-34AE-6B1C-9DD5254AA375}"/>
              </a:ext>
            </a:extLst>
          </p:cNvPr>
          <p:cNvSpPr/>
          <p:nvPr/>
        </p:nvSpPr>
        <p:spPr>
          <a:xfrm>
            <a:off x="7854353" y="2638327"/>
            <a:ext cx="757056" cy="281167"/>
          </a:xfrm>
          <a:prstGeom prst="rect">
            <a:avLst/>
          </a:prstGeom>
          <a:noFill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rtlCol="0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ctr"/>
            <a:r>
              <a:rPr sz="1600" b="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71%</a:t>
            </a:r>
          </a:p>
        </p:txBody>
      </p:sp>
      <p:sp>
        <p:nvSpPr>
          <p:cNvPr id="64" name="iSHEJI-28">
            <a:extLst>
              <a:ext uri="{FF2B5EF4-FFF2-40B4-BE49-F238E27FC236}">
                <a16:creationId xmlns:a16="http://schemas.microsoft.com/office/drawing/2014/main" id="{4680DDC5-B9D4-1DD7-F9DB-E07DE24C15D7}"/>
              </a:ext>
            </a:extLst>
          </p:cNvPr>
          <p:cNvSpPr/>
          <p:nvPr/>
        </p:nvSpPr>
        <p:spPr>
          <a:xfrm>
            <a:off x="5741573" y="2231026"/>
            <a:ext cx="757056" cy="281167"/>
          </a:xfrm>
          <a:prstGeom prst="rect">
            <a:avLst/>
          </a:prstGeom>
          <a:noFill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rtlCol="0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ctr"/>
            <a:r>
              <a:rPr sz="1600" b="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61%</a:t>
            </a:r>
          </a:p>
        </p:txBody>
      </p:sp>
      <p:sp>
        <p:nvSpPr>
          <p:cNvPr id="66" name="iSHEJI-29">
            <a:extLst>
              <a:ext uri="{FF2B5EF4-FFF2-40B4-BE49-F238E27FC236}">
                <a16:creationId xmlns:a16="http://schemas.microsoft.com/office/drawing/2014/main" id="{D62DE0E4-4EBF-04FA-3A7C-2D0CCC044535}"/>
              </a:ext>
            </a:extLst>
          </p:cNvPr>
          <p:cNvSpPr/>
          <p:nvPr/>
        </p:nvSpPr>
        <p:spPr>
          <a:xfrm>
            <a:off x="2572401" y="2109217"/>
            <a:ext cx="757056" cy="281167"/>
          </a:xfrm>
          <a:prstGeom prst="rect">
            <a:avLst/>
          </a:prstGeom>
          <a:noFill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rtlCol="0">
            <a:spAutoFit/>
          </a:bodyPr>
          <a:lstStyle>
            <a:lvl1pPr>
              <a:lnSpc>
                <a:spcPct val="120000"/>
              </a:lnSpc>
              <a:defRPr sz="2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ctr"/>
            <a:r>
              <a:rPr sz="1600" b="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75%</a:t>
            </a:r>
          </a:p>
        </p:txBody>
      </p:sp>
      <p:sp>
        <p:nvSpPr>
          <p:cNvPr id="68" name="iSHEJI-30">
            <a:extLst>
              <a:ext uri="{FF2B5EF4-FFF2-40B4-BE49-F238E27FC236}">
                <a16:creationId xmlns:a16="http://schemas.microsoft.com/office/drawing/2014/main" id="{20E86151-6623-5734-B4B4-F2CAD36CEAC2}"/>
              </a:ext>
            </a:extLst>
          </p:cNvPr>
          <p:cNvSpPr txBox="1"/>
          <p:nvPr/>
        </p:nvSpPr>
        <p:spPr>
          <a:xfrm>
            <a:off x="1123532" y="5031747"/>
            <a:ext cx="1825260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通过海报、文章、视频、音频、直播等形式创造优质内容，经由内容智能中台分发到各个渠道，</a:t>
            </a:r>
          </a:p>
        </p:txBody>
      </p:sp>
      <p:sp>
        <p:nvSpPr>
          <p:cNvPr id="70" name="iSHEJI-31">
            <a:extLst>
              <a:ext uri="{FF2B5EF4-FFF2-40B4-BE49-F238E27FC236}">
                <a16:creationId xmlns:a16="http://schemas.microsoft.com/office/drawing/2014/main" id="{D436E889-1ACC-AA5C-2854-9F3943242B0F}"/>
              </a:ext>
            </a:extLst>
          </p:cNvPr>
          <p:cNvSpPr txBox="1"/>
          <p:nvPr/>
        </p:nvSpPr>
        <p:spPr>
          <a:xfrm>
            <a:off x="1134508" y="4477779"/>
            <a:ext cx="1803308" cy="38539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72" name="iSHEJI-32">
            <a:extLst>
              <a:ext uri="{FF2B5EF4-FFF2-40B4-BE49-F238E27FC236}">
                <a16:creationId xmlns:a16="http://schemas.microsoft.com/office/drawing/2014/main" id="{042842DC-FC2C-848D-08CB-B7ECF1C18799}"/>
              </a:ext>
            </a:extLst>
          </p:cNvPr>
          <p:cNvSpPr txBox="1"/>
          <p:nvPr/>
        </p:nvSpPr>
        <p:spPr>
          <a:xfrm>
            <a:off x="6499543" y="5031747"/>
            <a:ext cx="1988372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74" name="iSHEJI-33">
            <a:extLst>
              <a:ext uri="{FF2B5EF4-FFF2-40B4-BE49-F238E27FC236}">
                <a16:creationId xmlns:a16="http://schemas.microsoft.com/office/drawing/2014/main" id="{C7FBE81C-4F52-114A-A4D3-F849A507BC88}"/>
              </a:ext>
            </a:extLst>
          </p:cNvPr>
          <p:cNvSpPr txBox="1"/>
          <p:nvPr/>
        </p:nvSpPr>
        <p:spPr>
          <a:xfrm>
            <a:off x="6592075" y="4477779"/>
            <a:ext cx="1803308" cy="38539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76" name="iSHEJI-34">
            <a:extLst>
              <a:ext uri="{FF2B5EF4-FFF2-40B4-BE49-F238E27FC236}">
                <a16:creationId xmlns:a16="http://schemas.microsoft.com/office/drawing/2014/main" id="{2A72109F-CD7D-8EFC-0F92-EC3D380CCFE9}"/>
              </a:ext>
            </a:extLst>
          </p:cNvPr>
          <p:cNvSpPr txBox="1"/>
          <p:nvPr/>
        </p:nvSpPr>
        <p:spPr>
          <a:xfrm>
            <a:off x="9206103" y="5031747"/>
            <a:ext cx="1988370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78" name="iSHEJI-35">
            <a:extLst>
              <a:ext uri="{FF2B5EF4-FFF2-40B4-BE49-F238E27FC236}">
                <a16:creationId xmlns:a16="http://schemas.microsoft.com/office/drawing/2014/main" id="{0447DBC6-BB57-B458-D081-27166A715600}"/>
              </a:ext>
            </a:extLst>
          </p:cNvPr>
          <p:cNvSpPr txBox="1"/>
          <p:nvPr/>
        </p:nvSpPr>
        <p:spPr>
          <a:xfrm>
            <a:off x="9298634" y="4477779"/>
            <a:ext cx="1803308" cy="38539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80" name="iSHEJI-36">
            <a:extLst>
              <a:ext uri="{FF2B5EF4-FFF2-40B4-BE49-F238E27FC236}">
                <a16:creationId xmlns:a16="http://schemas.microsoft.com/office/drawing/2014/main" id="{01AF2E8D-C8DC-970C-2C5B-38B3DEF80785}"/>
              </a:ext>
            </a:extLst>
          </p:cNvPr>
          <p:cNvSpPr txBox="1"/>
          <p:nvPr/>
        </p:nvSpPr>
        <p:spPr>
          <a:xfrm>
            <a:off x="3830091" y="5031747"/>
            <a:ext cx="1825260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基于全社交媒体平台进行全域流量整合营销，借助数据中台</a:t>
            </a:r>
            <a:r>
              <a:rPr lang="en-US" altLang="zh-CN" dirty="0" err="1">
                <a:solidFill>
                  <a:schemeClr val="bg1"/>
                </a:solidFill>
              </a:rPr>
              <a:t>KolRank</a:t>
            </a:r>
            <a:r>
              <a:rPr lang="zh-CN" altLang="en-US" dirty="0">
                <a:solidFill>
                  <a:schemeClr val="bg1"/>
                </a:solidFill>
              </a:rPr>
              <a:t>提供标准化产品及服务</a:t>
            </a:r>
          </a:p>
        </p:txBody>
      </p:sp>
      <p:sp>
        <p:nvSpPr>
          <p:cNvPr id="82" name="iSHEJI-37">
            <a:extLst>
              <a:ext uri="{FF2B5EF4-FFF2-40B4-BE49-F238E27FC236}">
                <a16:creationId xmlns:a16="http://schemas.microsoft.com/office/drawing/2014/main" id="{F8A18E80-8FBD-51B6-8CFE-F9E79C01DDA2}"/>
              </a:ext>
            </a:extLst>
          </p:cNvPr>
          <p:cNvSpPr txBox="1"/>
          <p:nvPr/>
        </p:nvSpPr>
        <p:spPr>
          <a:xfrm>
            <a:off x="3841067" y="4477779"/>
            <a:ext cx="1803308" cy="38539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84" name="iSHEJI-38">
            <a:extLst>
              <a:ext uri="{FF2B5EF4-FFF2-40B4-BE49-F238E27FC236}">
                <a16:creationId xmlns:a16="http://schemas.microsoft.com/office/drawing/2014/main" id="{5F77625B-5658-624B-3B8E-7524BF4579C7}"/>
              </a:ext>
            </a:extLst>
          </p:cNvPr>
          <p:cNvSpPr/>
          <p:nvPr/>
        </p:nvSpPr>
        <p:spPr>
          <a:xfrm>
            <a:off x="1785845" y="4924599"/>
            <a:ext cx="500635" cy="45719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6" name="iSHEJI-39">
            <a:extLst>
              <a:ext uri="{FF2B5EF4-FFF2-40B4-BE49-F238E27FC236}">
                <a16:creationId xmlns:a16="http://schemas.microsoft.com/office/drawing/2014/main" id="{A198D724-7B52-903D-7073-06357BA56981}"/>
              </a:ext>
            </a:extLst>
          </p:cNvPr>
          <p:cNvSpPr/>
          <p:nvPr/>
        </p:nvSpPr>
        <p:spPr>
          <a:xfrm>
            <a:off x="4492404" y="4924599"/>
            <a:ext cx="500635" cy="45719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8" name="iSHEJI-40">
            <a:extLst>
              <a:ext uri="{FF2B5EF4-FFF2-40B4-BE49-F238E27FC236}">
                <a16:creationId xmlns:a16="http://schemas.microsoft.com/office/drawing/2014/main" id="{5CB3FA85-72DB-2DB2-C696-FE44A4E6D9E7}"/>
              </a:ext>
            </a:extLst>
          </p:cNvPr>
          <p:cNvSpPr/>
          <p:nvPr/>
        </p:nvSpPr>
        <p:spPr>
          <a:xfrm>
            <a:off x="7243412" y="4924599"/>
            <a:ext cx="500635" cy="45719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0" name="iSHEJI-41">
            <a:extLst>
              <a:ext uri="{FF2B5EF4-FFF2-40B4-BE49-F238E27FC236}">
                <a16:creationId xmlns:a16="http://schemas.microsoft.com/office/drawing/2014/main" id="{0CAD0ECC-1EB7-0A59-F649-5399E5A24F38}"/>
              </a:ext>
            </a:extLst>
          </p:cNvPr>
          <p:cNvSpPr/>
          <p:nvPr/>
        </p:nvSpPr>
        <p:spPr>
          <a:xfrm>
            <a:off x="9949971" y="4924599"/>
            <a:ext cx="500635" cy="45719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430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ABAD08BB-D0A0-631D-43DA-C3CBEF862FE1}"/>
              </a:ext>
            </a:extLst>
          </p:cNvPr>
          <p:cNvSpPr/>
          <p:nvPr/>
        </p:nvSpPr>
        <p:spPr>
          <a:xfrm>
            <a:off x="921658" y="537031"/>
            <a:ext cx="10348685" cy="841828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976249B0-3E2D-3EE5-F68D-F0550845A6E3}"/>
              </a:ext>
            </a:extLst>
          </p:cNvPr>
          <p:cNvSpPr/>
          <p:nvPr/>
        </p:nvSpPr>
        <p:spPr>
          <a:xfrm rot="16200000" flipH="1">
            <a:off x="10974275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SHEJI-3">
            <a:extLst>
              <a:ext uri="{FF2B5EF4-FFF2-40B4-BE49-F238E27FC236}">
                <a16:creationId xmlns:a16="http://schemas.microsoft.com/office/drawing/2014/main" id="{CA5CD60D-3482-6163-0A4F-883BD3ACDDFD}"/>
              </a:ext>
            </a:extLst>
          </p:cNvPr>
          <p:cNvSpPr/>
          <p:nvPr/>
        </p:nvSpPr>
        <p:spPr>
          <a:xfrm rot="5400000">
            <a:off x="109083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E97E1798-45DF-6EC1-705E-E46FFD36D4DD}"/>
              </a:ext>
            </a:extLst>
          </p:cNvPr>
          <p:cNvSpPr txBox="1"/>
          <p:nvPr/>
        </p:nvSpPr>
        <p:spPr>
          <a:xfrm>
            <a:off x="3525647" y="619391"/>
            <a:ext cx="5140706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4400" dirty="0"/>
              <a:t>业务稳步增长</a:t>
            </a: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E7078706-C5E2-F7FA-A884-3D1ED24BE859}"/>
              </a:ext>
            </a:extLst>
          </p:cNvPr>
          <p:cNvSpPr/>
          <p:nvPr/>
        </p:nvSpPr>
        <p:spPr>
          <a:xfrm flipH="1">
            <a:off x="8162598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iSHEJI-6">
            <a:extLst>
              <a:ext uri="{FF2B5EF4-FFF2-40B4-BE49-F238E27FC236}">
                <a16:creationId xmlns:a16="http://schemas.microsoft.com/office/drawing/2014/main" id="{96118E2D-CBF9-52C9-437F-05479C6B8528}"/>
              </a:ext>
            </a:extLst>
          </p:cNvPr>
          <p:cNvCxnSpPr>
            <a:cxnSpLocks/>
          </p:cNvCxnSpPr>
          <p:nvPr/>
        </p:nvCxnSpPr>
        <p:spPr>
          <a:xfrm flipH="1">
            <a:off x="8485873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HEJI-7">
            <a:extLst>
              <a:ext uri="{FF2B5EF4-FFF2-40B4-BE49-F238E27FC236}">
                <a16:creationId xmlns:a16="http://schemas.microsoft.com/office/drawing/2014/main" id="{B72E0437-B01B-2BE1-1CFB-435EB74001BA}"/>
              </a:ext>
            </a:extLst>
          </p:cNvPr>
          <p:cNvSpPr/>
          <p:nvPr/>
        </p:nvSpPr>
        <p:spPr>
          <a:xfrm flipH="1">
            <a:off x="7804806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B72C8524-7195-6584-BD93-B0DD98F98A50}"/>
              </a:ext>
            </a:extLst>
          </p:cNvPr>
          <p:cNvSpPr/>
          <p:nvPr/>
        </p:nvSpPr>
        <p:spPr>
          <a:xfrm>
            <a:off x="3832845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iSHEJI-9">
            <a:extLst>
              <a:ext uri="{FF2B5EF4-FFF2-40B4-BE49-F238E27FC236}">
                <a16:creationId xmlns:a16="http://schemas.microsoft.com/office/drawing/2014/main" id="{B4850D82-4DA0-334A-80E3-2950D74D9325}"/>
              </a:ext>
            </a:extLst>
          </p:cNvPr>
          <p:cNvCxnSpPr>
            <a:cxnSpLocks/>
          </p:cNvCxnSpPr>
          <p:nvPr/>
        </p:nvCxnSpPr>
        <p:spPr>
          <a:xfrm>
            <a:off x="2146498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SHEJI-10">
            <a:extLst>
              <a:ext uri="{FF2B5EF4-FFF2-40B4-BE49-F238E27FC236}">
                <a16:creationId xmlns:a16="http://schemas.microsoft.com/office/drawing/2014/main" id="{EB62E42C-2A6B-CC1D-E361-BC29406FB706}"/>
              </a:ext>
            </a:extLst>
          </p:cNvPr>
          <p:cNvSpPr/>
          <p:nvPr/>
        </p:nvSpPr>
        <p:spPr>
          <a:xfrm>
            <a:off x="4156119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iSHEJI-11">
            <a:extLst>
              <a:ext uri="{FF2B5EF4-FFF2-40B4-BE49-F238E27FC236}">
                <a16:creationId xmlns:a16="http://schemas.microsoft.com/office/drawing/2014/main" id="{26DC9390-076B-6DFC-AB4D-AB9340373263}"/>
              </a:ext>
            </a:extLst>
          </p:cNvPr>
          <p:cNvSpPr/>
          <p:nvPr/>
        </p:nvSpPr>
        <p:spPr>
          <a:xfrm>
            <a:off x="-70573" y="6534150"/>
            <a:ext cx="12333146" cy="432707"/>
          </a:xfrm>
          <a:prstGeom prst="trapezoid">
            <a:avLst>
              <a:gd name="adj" fmla="val 81757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5400000" scaled="1"/>
            <a:tileRect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3" name="iSHEJI-12">
            <a:extLst>
              <a:ext uri="{FF2B5EF4-FFF2-40B4-BE49-F238E27FC236}">
                <a16:creationId xmlns:a16="http://schemas.microsoft.com/office/drawing/2014/main" id="{D4FAD579-9C35-1987-413E-63DAFA6FDE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5154633"/>
              </p:ext>
            </p:extLst>
          </p:nvPr>
        </p:nvGraphicFramePr>
        <p:xfrm>
          <a:off x="541112" y="1634089"/>
          <a:ext cx="4176357" cy="4352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iSHEJI-13">
            <a:extLst>
              <a:ext uri="{FF2B5EF4-FFF2-40B4-BE49-F238E27FC236}">
                <a16:creationId xmlns:a16="http://schemas.microsoft.com/office/drawing/2014/main" id="{13285A15-A2F6-EBB6-2ABC-4E8278396CB5}"/>
              </a:ext>
            </a:extLst>
          </p:cNvPr>
          <p:cNvSpPr/>
          <p:nvPr/>
        </p:nvSpPr>
        <p:spPr>
          <a:xfrm>
            <a:off x="3260942" y="2642881"/>
            <a:ext cx="8442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25%</a:t>
            </a:r>
            <a:endParaRPr lang="zh-CN" altLang="en-US" sz="2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7" name="iSHEJI-14">
            <a:extLst>
              <a:ext uri="{FF2B5EF4-FFF2-40B4-BE49-F238E27FC236}">
                <a16:creationId xmlns:a16="http://schemas.microsoft.com/office/drawing/2014/main" id="{C3E366FF-50B7-93FA-AE47-80474BC3B7A0}"/>
              </a:ext>
            </a:extLst>
          </p:cNvPr>
          <p:cNvSpPr/>
          <p:nvPr/>
        </p:nvSpPr>
        <p:spPr>
          <a:xfrm>
            <a:off x="729439" y="3610474"/>
            <a:ext cx="8442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40%</a:t>
            </a:r>
            <a:endParaRPr lang="zh-CN" altLang="en-US" sz="2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9" name="iSHEJI-15">
            <a:extLst>
              <a:ext uri="{FF2B5EF4-FFF2-40B4-BE49-F238E27FC236}">
                <a16:creationId xmlns:a16="http://schemas.microsoft.com/office/drawing/2014/main" id="{3A499A66-B2FB-D1C1-42B1-0B021F736D1A}"/>
              </a:ext>
            </a:extLst>
          </p:cNvPr>
          <p:cNvSpPr/>
          <p:nvPr/>
        </p:nvSpPr>
        <p:spPr>
          <a:xfrm>
            <a:off x="3641347" y="4089947"/>
            <a:ext cx="8442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10%</a:t>
            </a:r>
            <a:endParaRPr lang="zh-CN" altLang="en-US" sz="2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1" name="iSHEJI-16">
            <a:extLst>
              <a:ext uri="{FF2B5EF4-FFF2-40B4-BE49-F238E27FC236}">
                <a16:creationId xmlns:a16="http://schemas.microsoft.com/office/drawing/2014/main" id="{20730FBA-C79D-5B23-5912-E40B31797164}"/>
              </a:ext>
            </a:extLst>
          </p:cNvPr>
          <p:cNvSpPr/>
          <p:nvPr/>
        </p:nvSpPr>
        <p:spPr>
          <a:xfrm>
            <a:off x="2416730" y="5082582"/>
            <a:ext cx="8442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25%</a:t>
            </a:r>
            <a:endParaRPr lang="zh-CN" altLang="en-US" sz="20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6" name="iSHEJI-17">
            <a:extLst>
              <a:ext uri="{FF2B5EF4-FFF2-40B4-BE49-F238E27FC236}">
                <a16:creationId xmlns:a16="http://schemas.microsoft.com/office/drawing/2014/main" id="{0BFF7E81-B144-5B09-0A41-E426F73EF271}"/>
              </a:ext>
            </a:extLst>
          </p:cNvPr>
          <p:cNvSpPr txBox="1"/>
          <p:nvPr/>
        </p:nvSpPr>
        <p:spPr>
          <a:xfrm>
            <a:off x="5024598" y="2318423"/>
            <a:ext cx="6494302" cy="14445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sym typeface="+mn-lt"/>
              </a:rPr>
              <a:t>爱设计个人版是一款多端在线拖拽式作图</a:t>
            </a:r>
            <a:r>
              <a:rPr lang="en-US" altLang="zh-CN" dirty="0">
                <a:solidFill>
                  <a:schemeClr val="bg1"/>
                </a:solidFill>
                <a:sym typeface="+mn-lt"/>
              </a:rPr>
              <a:t>/</a:t>
            </a:r>
            <a:r>
              <a:rPr lang="zh-CN" altLang="en-US" dirty="0">
                <a:solidFill>
                  <a:schemeClr val="bg1"/>
                </a:solidFill>
                <a:sym typeface="+mn-lt"/>
              </a:rPr>
              <a:t>视频工具，同时具备创意资产云端存储，管理和多终端分发的功能。平台接入了战略投资方</a:t>
            </a:r>
            <a:r>
              <a:rPr lang="en-US" altLang="zh-CN" dirty="0">
                <a:solidFill>
                  <a:schemeClr val="bg1"/>
                </a:solidFill>
                <a:sym typeface="+mn-lt"/>
              </a:rPr>
              <a:t>A</a:t>
            </a:r>
            <a:r>
              <a:rPr lang="zh-CN" altLang="en-US" dirty="0">
                <a:solidFill>
                  <a:schemeClr val="bg1"/>
                </a:solidFill>
                <a:sym typeface="+mn-lt"/>
              </a:rPr>
              <a:t>股上市公司「视觉中国」亿级图片模版素材，确保创意内容随取随用、安全合规、降本增效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iSHEJI-18">
            <a:extLst>
              <a:ext uri="{FF2B5EF4-FFF2-40B4-BE49-F238E27FC236}">
                <a16:creationId xmlns:a16="http://schemas.microsoft.com/office/drawing/2014/main" id="{3088B6CD-502C-A5B4-9D81-65CC042319FD}"/>
              </a:ext>
            </a:extLst>
          </p:cNvPr>
          <p:cNvSpPr/>
          <p:nvPr/>
        </p:nvSpPr>
        <p:spPr>
          <a:xfrm>
            <a:off x="5038498" y="4059538"/>
            <a:ext cx="17223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0.5%</a:t>
            </a:r>
          </a:p>
        </p:txBody>
      </p:sp>
      <p:sp>
        <p:nvSpPr>
          <p:cNvPr id="24" name="iSHEJI-19">
            <a:extLst>
              <a:ext uri="{FF2B5EF4-FFF2-40B4-BE49-F238E27FC236}">
                <a16:creationId xmlns:a16="http://schemas.microsoft.com/office/drawing/2014/main" id="{7D1335A4-B3A6-E4C9-8664-CE4B9EFEB6D0}"/>
              </a:ext>
            </a:extLst>
          </p:cNvPr>
          <p:cNvSpPr/>
          <p:nvPr/>
        </p:nvSpPr>
        <p:spPr>
          <a:xfrm>
            <a:off x="5038496" y="4774459"/>
            <a:ext cx="152010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2.5%</a:t>
            </a:r>
          </a:p>
        </p:txBody>
      </p:sp>
      <p:sp>
        <p:nvSpPr>
          <p:cNvPr id="29" name="iSHEJI-20">
            <a:extLst>
              <a:ext uri="{FF2B5EF4-FFF2-40B4-BE49-F238E27FC236}">
                <a16:creationId xmlns:a16="http://schemas.microsoft.com/office/drawing/2014/main" id="{144E2360-45DD-AEEA-21FE-03A5BA82908B}"/>
              </a:ext>
            </a:extLst>
          </p:cNvPr>
          <p:cNvSpPr/>
          <p:nvPr/>
        </p:nvSpPr>
        <p:spPr>
          <a:xfrm>
            <a:off x="8390465" y="4059538"/>
            <a:ext cx="17223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0.6%</a:t>
            </a:r>
          </a:p>
        </p:txBody>
      </p:sp>
      <p:sp>
        <p:nvSpPr>
          <p:cNvPr id="32" name="iSHEJI-21">
            <a:extLst>
              <a:ext uri="{FF2B5EF4-FFF2-40B4-BE49-F238E27FC236}">
                <a16:creationId xmlns:a16="http://schemas.microsoft.com/office/drawing/2014/main" id="{FED5A94B-8458-33B5-019F-263D233C8E63}"/>
              </a:ext>
            </a:extLst>
          </p:cNvPr>
          <p:cNvSpPr/>
          <p:nvPr/>
        </p:nvSpPr>
        <p:spPr>
          <a:xfrm>
            <a:off x="8390463" y="4774459"/>
            <a:ext cx="152010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4.2%</a:t>
            </a:r>
          </a:p>
        </p:txBody>
      </p:sp>
      <p:sp>
        <p:nvSpPr>
          <p:cNvPr id="34" name="iSHEJI-22">
            <a:extLst>
              <a:ext uri="{FF2B5EF4-FFF2-40B4-BE49-F238E27FC236}">
                <a16:creationId xmlns:a16="http://schemas.microsoft.com/office/drawing/2014/main" id="{68455DFF-2D2F-9B06-EAB4-1EC7FBE9DFF2}"/>
              </a:ext>
            </a:extLst>
          </p:cNvPr>
          <p:cNvSpPr txBox="1"/>
          <p:nvPr/>
        </p:nvSpPr>
        <p:spPr>
          <a:xfrm>
            <a:off x="9658888" y="4301192"/>
            <a:ext cx="1992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</a:rPr>
              <a:t>数字资产管理</a:t>
            </a:r>
          </a:p>
        </p:txBody>
      </p:sp>
      <p:sp>
        <p:nvSpPr>
          <p:cNvPr id="36" name="iSHEJI-23">
            <a:extLst>
              <a:ext uri="{FF2B5EF4-FFF2-40B4-BE49-F238E27FC236}">
                <a16:creationId xmlns:a16="http://schemas.microsoft.com/office/drawing/2014/main" id="{6152656E-14C4-B1CC-4477-4AF5B84040FC}"/>
              </a:ext>
            </a:extLst>
          </p:cNvPr>
          <p:cNvSpPr txBox="1"/>
          <p:nvPr/>
        </p:nvSpPr>
        <p:spPr>
          <a:xfrm>
            <a:off x="9658888" y="4094884"/>
            <a:ext cx="1992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en-US" altLang="zh-CN" sz="1400" dirty="0">
                <a:solidFill>
                  <a:schemeClr val="bg1"/>
                </a:solidFill>
                <a:latin typeface="+mn-lt"/>
              </a:rPr>
              <a:t>PART TWO</a:t>
            </a:r>
          </a:p>
        </p:txBody>
      </p:sp>
      <p:sp>
        <p:nvSpPr>
          <p:cNvPr id="38" name="iSHEJI-24">
            <a:extLst>
              <a:ext uri="{FF2B5EF4-FFF2-40B4-BE49-F238E27FC236}">
                <a16:creationId xmlns:a16="http://schemas.microsoft.com/office/drawing/2014/main" id="{75CC53CE-D2CB-FB54-3589-B4BB0A1A5CCF}"/>
              </a:ext>
            </a:extLst>
          </p:cNvPr>
          <p:cNvSpPr txBox="1"/>
          <p:nvPr/>
        </p:nvSpPr>
        <p:spPr>
          <a:xfrm>
            <a:off x="6286254" y="4301192"/>
            <a:ext cx="1992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</a:rPr>
              <a:t>内容智能流转</a:t>
            </a:r>
          </a:p>
        </p:txBody>
      </p:sp>
      <p:sp>
        <p:nvSpPr>
          <p:cNvPr id="40" name="iSHEJI-25">
            <a:extLst>
              <a:ext uri="{FF2B5EF4-FFF2-40B4-BE49-F238E27FC236}">
                <a16:creationId xmlns:a16="http://schemas.microsoft.com/office/drawing/2014/main" id="{7C1A61C6-39A6-D431-7B7B-F4F6ACE6F3C1}"/>
              </a:ext>
            </a:extLst>
          </p:cNvPr>
          <p:cNvSpPr txBox="1"/>
          <p:nvPr/>
        </p:nvSpPr>
        <p:spPr>
          <a:xfrm>
            <a:off x="6286254" y="4094884"/>
            <a:ext cx="1992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en-US" altLang="zh-CN" sz="1400" dirty="0">
                <a:solidFill>
                  <a:schemeClr val="bg1"/>
                </a:solidFill>
                <a:latin typeface="+mn-lt"/>
              </a:rPr>
              <a:t>PART ONE</a:t>
            </a:r>
            <a:endParaRPr lang="zh-CN" altLang="en-US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2" name="iSHEJI-26">
            <a:extLst>
              <a:ext uri="{FF2B5EF4-FFF2-40B4-BE49-F238E27FC236}">
                <a16:creationId xmlns:a16="http://schemas.microsoft.com/office/drawing/2014/main" id="{00231007-7628-2C23-5C29-B215EB213254}"/>
              </a:ext>
            </a:extLst>
          </p:cNvPr>
          <p:cNvSpPr txBox="1"/>
          <p:nvPr/>
        </p:nvSpPr>
        <p:spPr>
          <a:xfrm>
            <a:off x="9658888" y="5016113"/>
            <a:ext cx="1992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</a:rPr>
              <a:t>全员营销获客</a:t>
            </a:r>
          </a:p>
        </p:txBody>
      </p:sp>
      <p:sp>
        <p:nvSpPr>
          <p:cNvPr id="44" name="iSHEJI-27">
            <a:extLst>
              <a:ext uri="{FF2B5EF4-FFF2-40B4-BE49-F238E27FC236}">
                <a16:creationId xmlns:a16="http://schemas.microsoft.com/office/drawing/2014/main" id="{45D52D20-75FB-E0FD-61E4-3A5A98FE843C}"/>
              </a:ext>
            </a:extLst>
          </p:cNvPr>
          <p:cNvSpPr txBox="1"/>
          <p:nvPr/>
        </p:nvSpPr>
        <p:spPr>
          <a:xfrm>
            <a:off x="9658888" y="4809805"/>
            <a:ext cx="1992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en-US" altLang="zh-CN" sz="1400" dirty="0">
                <a:solidFill>
                  <a:schemeClr val="bg1"/>
                </a:solidFill>
                <a:latin typeface="+mn-lt"/>
              </a:rPr>
              <a:t>PART FOUR</a:t>
            </a:r>
          </a:p>
        </p:txBody>
      </p:sp>
      <p:sp>
        <p:nvSpPr>
          <p:cNvPr id="46" name="iSHEJI-28">
            <a:extLst>
              <a:ext uri="{FF2B5EF4-FFF2-40B4-BE49-F238E27FC236}">
                <a16:creationId xmlns:a16="http://schemas.microsoft.com/office/drawing/2014/main" id="{F3E2295E-1924-9F0F-B193-B151C3062601}"/>
              </a:ext>
            </a:extLst>
          </p:cNvPr>
          <p:cNvSpPr txBox="1"/>
          <p:nvPr/>
        </p:nvSpPr>
        <p:spPr>
          <a:xfrm>
            <a:off x="6286254" y="5016113"/>
            <a:ext cx="1992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</a:rPr>
              <a:t>品牌塑造传播</a:t>
            </a:r>
          </a:p>
        </p:txBody>
      </p:sp>
      <p:sp>
        <p:nvSpPr>
          <p:cNvPr id="48" name="iSHEJI-29">
            <a:extLst>
              <a:ext uri="{FF2B5EF4-FFF2-40B4-BE49-F238E27FC236}">
                <a16:creationId xmlns:a16="http://schemas.microsoft.com/office/drawing/2014/main" id="{515A7C6A-3368-DFD8-C3DF-3B036F308B6B}"/>
              </a:ext>
            </a:extLst>
          </p:cNvPr>
          <p:cNvSpPr txBox="1"/>
          <p:nvPr/>
        </p:nvSpPr>
        <p:spPr>
          <a:xfrm>
            <a:off x="6286254" y="4809805"/>
            <a:ext cx="19920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en-US" altLang="zh-CN" sz="1400" dirty="0">
                <a:solidFill>
                  <a:schemeClr val="bg1"/>
                </a:solidFill>
                <a:latin typeface="+mn-lt"/>
              </a:rPr>
              <a:t>PART THREE</a:t>
            </a:r>
            <a:endParaRPr lang="zh-CN" altLang="en-US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0" name="iSHEJI-30">
            <a:extLst>
              <a:ext uri="{FF2B5EF4-FFF2-40B4-BE49-F238E27FC236}">
                <a16:creationId xmlns:a16="http://schemas.microsoft.com/office/drawing/2014/main" id="{1BEAF471-8E81-EF46-559B-1D7C3E8B46D0}"/>
              </a:ext>
            </a:extLst>
          </p:cNvPr>
          <p:cNvSpPr/>
          <p:nvPr/>
        </p:nvSpPr>
        <p:spPr>
          <a:xfrm>
            <a:off x="2237271" y="3454779"/>
            <a:ext cx="784038" cy="710822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605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ABAD08BB-D0A0-631D-43DA-C3CBEF862FE1}"/>
              </a:ext>
            </a:extLst>
          </p:cNvPr>
          <p:cNvSpPr/>
          <p:nvPr/>
        </p:nvSpPr>
        <p:spPr>
          <a:xfrm>
            <a:off x="921658" y="537031"/>
            <a:ext cx="10348685" cy="841828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976249B0-3E2D-3EE5-F68D-F0550845A6E3}"/>
              </a:ext>
            </a:extLst>
          </p:cNvPr>
          <p:cNvSpPr/>
          <p:nvPr/>
        </p:nvSpPr>
        <p:spPr>
          <a:xfrm rot="16200000" flipH="1">
            <a:off x="10974275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SHEJI-3">
            <a:extLst>
              <a:ext uri="{FF2B5EF4-FFF2-40B4-BE49-F238E27FC236}">
                <a16:creationId xmlns:a16="http://schemas.microsoft.com/office/drawing/2014/main" id="{CA5CD60D-3482-6163-0A4F-883BD3ACDDFD}"/>
              </a:ext>
            </a:extLst>
          </p:cNvPr>
          <p:cNvSpPr/>
          <p:nvPr/>
        </p:nvSpPr>
        <p:spPr>
          <a:xfrm rot="5400000">
            <a:off x="109083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E97E1798-45DF-6EC1-705E-E46FFD36D4DD}"/>
              </a:ext>
            </a:extLst>
          </p:cNvPr>
          <p:cNvSpPr txBox="1"/>
          <p:nvPr/>
        </p:nvSpPr>
        <p:spPr>
          <a:xfrm>
            <a:off x="3525647" y="619391"/>
            <a:ext cx="5140706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4400" dirty="0"/>
              <a:t>业务稳步增长</a:t>
            </a: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E7078706-C5E2-F7FA-A884-3D1ED24BE859}"/>
              </a:ext>
            </a:extLst>
          </p:cNvPr>
          <p:cNvSpPr/>
          <p:nvPr/>
        </p:nvSpPr>
        <p:spPr>
          <a:xfrm flipH="1">
            <a:off x="8162598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iSHEJI-6">
            <a:extLst>
              <a:ext uri="{FF2B5EF4-FFF2-40B4-BE49-F238E27FC236}">
                <a16:creationId xmlns:a16="http://schemas.microsoft.com/office/drawing/2014/main" id="{96118E2D-CBF9-52C9-437F-05479C6B8528}"/>
              </a:ext>
            </a:extLst>
          </p:cNvPr>
          <p:cNvCxnSpPr>
            <a:cxnSpLocks/>
          </p:cNvCxnSpPr>
          <p:nvPr/>
        </p:nvCxnSpPr>
        <p:spPr>
          <a:xfrm flipH="1">
            <a:off x="8485873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HEJI-7">
            <a:extLst>
              <a:ext uri="{FF2B5EF4-FFF2-40B4-BE49-F238E27FC236}">
                <a16:creationId xmlns:a16="http://schemas.microsoft.com/office/drawing/2014/main" id="{B72E0437-B01B-2BE1-1CFB-435EB74001BA}"/>
              </a:ext>
            </a:extLst>
          </p:cNvPr>
          <p:cNvSpPr/>
          <p:nvPr/>
        </p:nvSpPr>
        <p:spPr>
          <a:xfrm flipH="1">
            <a:off x="7804806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B72C8524-7195-6584-BD93-B0DD98F98A50}"/>
              </a:ext>
            </a:extLst>
          </p:cNvPr>
          <p:cNvSpPr/>
          <p:nvPr/>
        </p:nvSpPr>
        <p:spPr>
          <a:xfrm>
            <a:off x="3832845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iSHEJI-9">
            <a:extLst>
              <a:ext uri="{FF2B5EF4-FFF2-40B4-BE49-F238E27FC236}">
                <a16:creationId xmlns:a16="http://schemas.microsoft.com/office/drawing/2014/main" id="{B4850D82-4DA0-334A-80E3-2950D74D9325}"/>
              </a:ext>
            </a:extLst>
          </p:cNvPr>
          <p:cNvCxnSpPr>
            <a:cxnSpLocks/>
          </p:cNvCxnSpPr>
          <p:nvPr/>
        </p:nvCxnSpPr>
        <p:spPr>
          <a:xfrm>
            <a:off x="2146498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SHEJI-10">
            <a:extLst>
              <a:ext uri="{FF2B5EF4-FFF2-40B4-BE49-F238E27FC236}">
                <a16:creationId xmlns:a16="http://schemas.microsoft.com/office/drawing/2014/main" id="{EB62E42C-2A6B-CC1D-E361-BC29406FB706}"/>
              </a:ext>
            </a:extLst>
          </p:cNvPr>
          <p:cNvSpPr/>
          <p:nvPr/>
        </p:nvSpPr>
        <p:spPr>
          <a:xfrm>
            <a:off x="4156119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iSHEJI-11">
            <a:extLst>
              <a:ext uri="{FF2B5EF4-FFF2-40B4-BE49-F238E27FC236}">
                <a16:creationId xmlns:a16="http://schemas.microsoft.com/office/drawing/2014/main" id="{26DC9390-076B-6DFC-AB4D-AB9340373263}"/>
              </a:ext>
            </a:extLst>
          </p:cNvPr>
          <p:cNvSpPr/>
          <p:nvPr/>
        </p:nvSpPr>
        <p:spPr>
          <a:xfrm>
            <a:off x="-70573" y="6534150"/>
            <a:ext cx="12333146" cy="432707"/>
          </a:xfrm>
          <a:prstGeom prst="trapezoid">
            <a:avLst>
              <a:gd name="adj" fmla="val 81757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5400000" scaled="1"/>
            <a:tileRect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iSHEJI-12">
            <a:extLst>
              <a:ext uri="{FF2B5EF4-FFF2-40B4-BE49-F238E27FC236}">
                <a16:creationId xmlns:a16="http://schemas.microsoft.com/office/drawing/2014/main" id="{409223B7-DFCB-0766-EA74-B26E2A85AE2F}"/>
              </a:ext>
            </a:extLst>
          </p:cNvPr>
          <p:cNvSpPr/>
          <p:nvPr/>
        </p:nvSpPr>
        <p:spPr>
          <a:xfrm>
            <a:off x="1735088" y="1993888"/>
            <a:ext cx="3965420" cy="17686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sz="1600" dirty="0">
              <a:solidFill>
                <a:schemeClr val="bg1"/>
              </a:solidFill>
              <a:latin typeface="阿里巴巴普惠体 R"/>
              <a:sym typeface="Arial" panose="020B0604020202020204" pitchFamily="34" charset="0"/>
            </a:endParaRPr>
          </a:p>
        </p:txBody>
      </p:sp>
      <p:sp>
        <p:nvSpPr>
          <p:cNvPr id="5" name="iSHEJI-13">
            <a:extLst>
              <a:ext uri="{FF2B5EF4-FFF2-40B4-BE49-F238E27FC236}">
                <a16:creationId xmlns:a16="http://schemas.microsoft.com/office/drawing/2014/main" id="{3253B916-5984-CF02-E49B-3EBC4FDAFE64}"/>
              </a:ext>
            </a:extLst>
          </p:cNvPr>
          <p:cNvSpPr/>
          <p:nvPr/>
        </p:nvSpPr>
        <p:spPr>
          <a:xfrm>
            <a:off x="1065892" y="1994975"/>
            <a:ext cx="1349970" cy="1767529"/>
          </a:xfrm>
          <a:custGeom>
            <a:avLst/>
            <a:gdLst/>
            <a:ahLst/>
            <a:cxnLst/>
            <a:rect l="l" t="t" r="r" b="b"/>
            <a:pathLst>
              <a:path w="11411" h="14941" extrusionOk="0">
                <a:moveTo>
                  <a:pt x="2092" y="1"/>
                </a:moveTo>
                <a:cubicBezTo>
                  <a:pt x="942" y="1"/>
                  <a:pt x="0" y="943"/>
                  <a:pt x="0" y="2093"/>
                </a:cubicBezTo>
                <a:lnTo>
                  <a:pt x="0" y="12858"/>
                </a:lnTo>
                <a:cubicBezTo>
                  <a:pt x="0" y="14008"/>
                  <a:pt x="942" y="14940"/>
                  <a:pt x="2092" y="14940"/>
                </a:cubicBezTo>
                <a:lnTo>
                  <a:pt x="8476" y="14940"/>
                </a:lnTo>
                <a:cubicBezTo>
                  <a:pt x="8615" y="14791"/>
                  <a:pt x="8754" y="14643"/>
                  <a:pt x="8882" y="14484"/>
                </a:cubicBezTo>
                <a:cubicBezTo>
                  <a:pt x="9329" y="13949"/>
                  <a:pt x="9725" y="13374"/>
                  <a:pt x="10062" y="12759"/>
                </a:cubicBezTo>
                <a:cubicBezTo>
                  <a:pt x="10925" y="11193"/>
                  <a:pt x="11411" y="9389"/>
                  <a:pt x="11411" y="7466"/>
                </a:cubicBezTo>
                <a:cubicBezTo>
                  <a:pt x="11411" y="7188"/>
                  <a:pt x="11400" y="6911"/>
                  <a:pt x="11381" y="6643"/>
                </a:cubicBezTo>
                <a:cubicBezTo>
                  <a:pt x="11193" y="4085"/>
                  <a:pt x="10131" y="1776"/>
                  <a:pt x="8486" y="1"/>
                </a:cubicBezTo>
                <a:close/>
              </a:path>
            </a:pathLst>
          </a:custGeom>
          <a:solidFill>
            <a:schemeClr val="tx1"/>
          </a:solidFill>
          <a:ln w="15875"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latin typeface="思源宋体 CN Heavy" panose="02020900000000000000" pitchFamily="18" charset="-122"/>
              <a:ea typeface="思源宋体 CN" panose="02020400000000000000" pitchFamily="18" charset="-122"/>
              <a:cs typeface="Arial"/>
              <a:sym typeface="Arial" panose="020B0604020202020204" pitchFamily="34" charset="0"/>
            </a:endParaRPr>
          </a:p>
        </p:txBody>
      </p:sp>
      <p:sp>
        <p:nvSpPr>
          <p:cNvPr id="7" name="iSHEJI-14">
            <a:extLst>
              <a:ext uri="{FF2B5EF4-FFF2-40B4-BE49-F238E27FC236}">
                <a16:creationId xmlns:a16="http://schemas.microsoft.com/office/drawing/2014/main" id="{6E8A9BD3-D7A4-DE0C-BD4D-0CCB6906D7E2}"/>
              </a:ext>
            </a:extLst>
          </p:cNvPr>
          <p:cNvSpPr txBox="1"/>
          <p:nvPr/>
        </p:nvSpPr>
        <p:spPr>
          <a:xfrm>
            <a:off x="1020949" y="2325750"/>
            <a:ext cx="135003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en" sz="3200" dirty="0">
                <a:sym typeface="Arial" panose="020B0604020202020204" pitchFamily="34" charset="0"/>
              </a:rPr>
              <a:t>01</a:t>
            </a:r>
            <a:endParaRPr sz="3200" dirty="0">
              <a:sym typeface="Arial" panose="020B0604020202020204" pitchFamily="34" charset="0"/>
            </a:endParaRPr>
          </a:p>
        </p:txBody>
      </p:sp>
      <p:sp>
        <p:nvSpPr>
          <p:cNvPr id="9" name="iSHEJI-15">
            <a:extLst>
              <a:ext uri="{FF2B5EF4-FFF2-40B4-BE49-F238E27FC236}">
                <a16:creationId xmlns:a16="http://schemas.microsoft.com/office/drawing/2014/main" id="{A9990E48-E04A-EE84-34A2-B110A3E29F76}"/>
              </a:ext>
            </a:extLst>
          </p:cNvPr>
          <p:cNvSpPr/>
          <p:nvPr/>
        </p:nvSpPr>
        <p:spPr>
          <a:xfrm>
            <a:off x="1735088" y="4151652"/>
            <a:ext cx="3965420" cy="176861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sz="1600" dirty="0">
              <a:solidFill>
                <a:schemeClr val="bg1"/>
              </a:solidFill>
              <a:latin typeface="阿里巴巴普惠体 R"/>
              <a:sym typeface="Arial" panose="020B0604020202020204" pitchFamily="34" charset="0"/>
            </a:endParaRPr>
          </a:p>
        </p:txBody>
      </p:sp>
      <p:sp>
        <p:nvSpPr>
          <p:cNvPr id="11" name="iSHEJI-16">
            <a:extLst>
              <a:ext uri="{FF2B5EF4-FFF2-40B4-BE49-F238E27FC236}">
                <a16:creationId xmlns:a16="http://schemas.microsoft.com/office/drawing/2014/main" id="{87D4340E-C0EF-308C-520F-F4006B7F0CEE}"/>
              </a:ext>
            </a:extLst>
          </p:cNvPr>
          <p:cNvSpPr/>
          <p:nvPr/>
        </p:nvSpPr>
        <p:spPr>
          <a:xfrm>
            <a:off x="1065892" y="4150538"/>
            <a:ext cx="1349970" cy="1768595"/>
          </a:xfrm>
          <a:custGeom>
            <a:avLst/>
            <a:gdLst/>
            <a:ahLst/>
            <a:cxnLst/>
            <a:rect l="l" t="t" r="r" b="b"/>
            <a:pathLst>
              <a:path w="11411" h="14950" extrusionOk="0">
                <a:moveTo>
                  <a:pt x="2102" y="0"/>
                </a:moveTo>
                <a:cubicBezTo>
                  <a:pt x="952" y="0"/>
                  <a:pt x="11" y="932"/>
                  <a:pt x="11" y="2091"/>
                </a:cubicBezTo>
                <a:lnTo>
                  <a:pt x="0" y="12848"/>
                </a:lnTo>
                <a:cubicBezTo>
                  <a:pt x="0" y="14007"/>
                  <a:pt x="932" y="14939"/>
                  <a:pt x="2092" y="14939"/>
                </a:cubicBezTo>
                <a:lnTo>
                  <a:pt x="8476" y="14949"/>
                </a:lnTo>
                <a:cubicBezTo>
                  <a:pt x="8605" y="14800"/>
                  <a:pt x="8744" y="14652"/>
                  <a:pt x="8873" y="14493"/>
                </a:cubicBezTo>
                <a:cubicBezTo>
                  <a:pt x="9319" y="13958"/>
                  <a:pt x="9715" y="13373"/>
                  <a:pt x="10052" y="12758"/>
                </a:cubicBezTo>
                <a:cubicBezTo>
                  <a:pt x="10915" y="11192"/>
                  <a:pt x="11411" y="9387"/>
                  <a:pt x="11411" y="7475"/>
                </a:cubicBezTo>
                <a:cubicBezTo>
                  <a:pt x="11411" y="7197"/>
                  <a:pt x="11400" y="6920"/>
                  <a:pt x="11381" y="6642"/>
                </a:cubicBezTo>
                <a:cubicBezTo>
                  <a:pt x="11193" y="4094"/>
                  <a:pt x="10131" y="1785"/>
                  <a:pt x="8496" y="10"/>
                </a:cubicBezTo>
                <a:lnTo>
                  <a:pt x="2102" y="0"/>
                </a:lnTo>
                <a:close/>
              </a:path>
            </a:pathLst>
          </a:custGeom>
          <a:solidFill>
            <a:schemeClr val="tx1"/>
          </a:solidFill>
          <a:ln w="15875"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latin typeface="思源宋体 CN Heavy" panose="02020900000000000000" pitchFamily="18" charset="-122"/>
              <a:ea typeface="思源宋体 CN" panose="02020400000000000000" pitchFamily="18" charset="-122"/>
              <a:cs typeface="Arial"/>
              <a:sym typeface="Arial" panose="020B0604020202020204" pitchFamily="34" charset="0"/>
            </a:endParaRPr>
          </a:p>
        </p:txBody>
      </p:sp>
      <p:sp>
        <p:nvSpPr>
          <p:cNvPr id="16" name="iSHEJI-17">
            <a:extLst>
              <a:ext uri="{FF2B5EF4-FFF2-40B4-BE49-F238E27FC236}">
                <a16:creationId xmlns:a16="http://schemas.microsoft.com/office/drawing/2014/main" id="{899FFA20-CDD8-E896-4AE8-C4FA2002CA65}"/>
              </a:ext>
            </a:extLst>
          </p:cNvPr>
          <p:cNvSpPr txBox="1"/>
          <p:nvPr/>
        </p:nvSpPr>
        <p:spPr>
          <a:xfrm>
            <a:off x="1020949" y="4483514"/>
            <a:ext cx="135003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en" sz="3200" dirty="0">
                <a:sym typeface="Arial" panose="020B0604020202020204" pitchFamily="34" charset="0"/>
              </a:rPr>
              <a:t>03</a:t>
            </a:r>
            <a:endParaRPr sz="3200" dirty="0">
              <a:sym typeface="Arial" panose="020B0604020202020204" pitchFamily="34" charset="0"/>
            </a:endParaRPr>
          </a:p>
        </p:txBody>
      </p:sp>
      <p:sp>
        <p:nvSpPr>
          <p:cNvPr id="20" name="iSHEJI-18">
            <a:extLst>
              <a:ext uri="{FF2B5EF4-FFF2-40B4-BE49-F238E27FC236}">
                <a16:creationId xmlns:a16="http://schemas.microsoft.com/office/drawing/2014/main" id="{DE90A402-4D18-8556-82E9-9CBA30F82004}"/>
              </a:ext>
            </a:extLst>
          </p:cNvPr>
          <p:cNvSpPr/>
          <p:nvPr/>
        </p:nvSpPr>
        <p:spPr>
          <a:xfrm rot="10800000" flipV="1">
            <a:off x="6496176" y="1992739"/>
            <a:ext cx="3965420" cy="17686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sz="1600" dirty="0">
              <a:solidFill>
                <a:schemeClr val="bg1"/>
              </a:solidFill>
              <a:latin typeface="阿里巴巴普惠体 R"/>
              <a:sym typeface="Arial" panose="020B0604020202020204" pitchFamily="34" charset="0"/>
            </a:endParaRPr>
          </a:p>
        </p:txBody>
      </p:sp>
      <p:sp>
        <p:nvSpPr>
          <p:cNvPr id="24" name="iSHEJI-19">
            <a:extLst>
              <a:ext uri="{FF2B5EF4-FFF2-40B4-BE49-F238E27FC236}">
                <a16:creationId xmlns:a16="http://schemas.microsoft.com/office/drawing/2014/main" id="{CBDC359A-148C-D877-4DE0-55AC5042E83F}"/>
              </a:ext>
            </a:extLst>
          </p:cNvPr>
          <p:cNvSpPr/>
          <p:nvPr/>
        </p:nvSpPr>
        <p:spPr>
          <a:xfrm>
            <a:off x="9759337" y="1994064"/>
            <a:ext cx="1349970" cy="1767292"/>
          </a:xfrm>
          <a:custGeom>
            <a:avLst/>
            <a:gdLst/>
            <a:ahLst/>
            <a:cxnLst/>
            <a:rect l="l" t="t" r="r" b="b"/>
            <a:pathLst>
              <a:path w="11411" h="14939" extrusionOk="0">
                <a:moveTo>
                  <a:pt x="2925" y="0"/>
                </a:moveTo>
                <a:cubicBezTo>
                  <a:pt x="1289" y="1774"/>
                  <a:pt x="229" y="4084"/>
                  <a:pt x="40" y="6642"/>
                </a:cubicBezTo>
                <a:cubicBezTo>
                  <a:pt x="20" y="6909"/>
                  <a:pt x="0" y="7187"/>
                  <a:pt x="0" y="7464"/>
                </a:cubicBezTo>
                <a:cubicBezTo>
                  <a:pt x="0" y="9388"/>
                  <a:pt x="496" y="11192"/>
                  <a:pt x="1359" y="12758"/>
                </a:cubicBezTo>
                <a:cubicBezTo>
                  <a:pt x="1696" y="13373"/>
                  <a:pt x="2092" y="13948"/>
                  <a:pt x="2538" y="14483"/>
                </a:cubicBezTo>
                <a:cubicBezTo>
                  <a:pt x="2667" y="14641"/>
                  <a:pt x="2806" y="14791"/>
                  <a:pt x="2934" y="14939"/>
                </a:cubicBezTo>
                <a:lnTo>
                  <a:pt x="9318" y="14939"/>
                </a:lnTo>
                <a:cubicBezTo>
                  <a:pt x="10479" y="14939"/>
                  <a:pt x="11411" y="14007"/>
                  <a:pt x="11411" y="12857"/>
                </a:cubicBezTo>
                <a:lnTo>
                  <a:pt x="11411" y="2091"/>
                </a:lnTo>
                <a:cubicBezTo>
                  <a:pt x="11411" y="942"/>
                  <a:pt x="10479" y="0"/>
                  <a:pt x="9318" y="0"/>
                </a:cubicBezTo>
                <a:close/>
              </a:path>
            </a:pathLst>
          </a:custGeom>
          <a:solidFill>
            <a:schemeClr val="tx1"/>
          </a:solidFill>
          <a:ln w="15875"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latin typeface="思源宋体 CN Heavy" panose="02020900000000000000" pitchFamily="18" charset="-122"/>
              <a:ea typeface="思源宋体 CN" panose="02020400000000000000" pitchFamily="18" charset="-122"/>
              <a:cs typeface="Arial"/>
              <a:sym typeface="Arial" panose="020B0604020202020204" pitchFamily="34" charset="0"/>
            </a:endParaRPr>
          </a:p>
        </p:txBody>
      </p:sp>
      <p:sp>
        <p:nvSpPr>
          <p:cNvPr id="29" name="iSHEJI-20">
            <a:extLst>
              <a:ext uri="{FF2B5EF4-FFF2-40B4-BE49-F238E27FC236}">
                <a16:creationId xmlns:a16="http://schemas.microsoft.com/office/drawing/2014/main" id="{A5CE4548-E41F-36D5-06C6-A6ED6ADB15D8}"/>
              </a:ext>
            </a:extLst>
          </p:cNvPr>
          <p:cNvSpPr txBox="1"/>
          <p:nvPr/>
        </p:nvSpPr>
        <p:spPr>
          <a:xfrm>
            <a:off x="9821019" y="2325750"/>
            <a:ext cx="135003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en" sz="3200" dirty="0">
                <a:sym typeface="Arial" panose="020B0604020202020204" pitchFamily="34" charset="0"/>
              </a:rPr>
              <a:t>02</a:t>
            </a:r>
            <a:endParaRPr sz="3200" dirty="0">
              <a:sym typeface="Arial" panose="020B0604020202020204" pitchFamily="34" charset="0"/>
            </a:endParaRPr>
          </a:p>
        </p:txBody>
      </p:sp>
      <p:sp>
        <p:nvSpPr>
          <p:cNvPr id="32" name="iSHEJI-21">
            <a:extLst>
              <a:ext uri="{FF2B5EF4-FFF2-40B4-BE49-F238E27FC236}">
                <a16:creationId xmlns:a16="http://schemas.microsoft.com/office/drawing/2014/main" id="{38A7E82B-0E17-6BD1-7FC8-402891B5FA4F}"/>
              </a:ext>
            </a:extLst>
          </p:cNvPr>
          <p:cNvSpPr/>
          <p:nvPr/>
        </p:nvSpPr>
        <p:spPr>
          <a:xfrm rot="10800000" flipV="1">
            <a:off x="6496176" y="4151652"/>
            <a:ext cx="3965420" cy="17686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sz="1600" dirty="0">
              <a:solidFill>
                <a:schemeClr val="bg1"/>
              </a:solidFill>
              <a:latin typeface="阿里巴巴普惠体 R"/>
              <a:sym typeface="Arial" panose="020B0604020202020204" pitchFamily="34" charset="0"/>
            </a:endParaRPr>
          </a:p>
        </p:txBody>
      </p:sp>
      <p:sp>
        <p:nvSpPr>
          <p:cNvPr id="34" name="iSHEJI-22">
            <a:extLst>
              <a:ext uri="{FF2B5EF4-FFF2-40B4-BE49-F238E27FC236}">
                <a16:creationId xmlns:a16="http://schemas.microsoft.com/office/drawing/2014/main" id="{E531A6B2-9343-2E92-B412-8CAA077EDE45}"/>
              </a:ext>
            </a:extLst>
          </p:cNvPr>
          <p:cNvSpPr/>
          <p:nvPr/>
        </p:nvSpPr>
        <p:spPr>
          <a:xfrm>
            <a:off x="9759337" y="4150538"/>
            <a:ext cx="1349970" cy="1767291"/>
          </a:xfrm>
          <a:custGeom>
            <a:avLst/>
            <a:gdLst/>
            <a:ahLst/>
            <a:cxnLst/>
            <a:rect l="l" t="t" r="r" b="b"/>
            <a:pathLst>
              <a:path w="11411" h="14939" extrusionOk="0">
                <a:moveTo>
                  <a:pt x="2925" y="0"/>
                </a:moveTo>
                <a:cubicBezTo>
                  <a:pt x="1289" y="1774"/>
                  <a:pt x="229" y="4084"/>
                  <a:pt x="40" y="6642"/>
                </a:cubicBezTo>
                <a:cubicBezTo>
                  <a:pt x="20" y="6909"/>
                  <a:pt x="0" y="7187"/>
                  <a:pt x="0" y="7464"/>
                </a:cubicBezTo>
                <a:cubicBezTo>
                  <a:pt x="0" y="9388"/>
                  <a:pt x="496" y="11182"/>
                  <a:pt x="1359" y="12758"/>
                </a:cubicBezTo>
                <a:cubicBezTo>
                  <a:pt x="1696" y="13373"/>
                  <a:pt x="2092" y="13948"/>
                  <a:pt x="2538" y="14483"/>
                </a:cubicBezTo>
                <a:cubicBezTo>
                  <a:pt x="2667" y="14642"/>
                  <a:pt x="2806" y="14791"/>
                  <a:pt x="2934" y="14939"/>
                </a:cubicBezTo>
                <a:lnTo>
                  <a:pt x="9318" y="14939"/>
                </a:lnTo>
                <a:cubicBezTo>
                  <a:pt x="10479" y="14939"/>
                  <a:pt x="11411" y="14007"/>
                  <a:pt x="11411" y="12848"/>
                </a:cubicBezTo>
                <a:lnTo>
                  <a:pt x="11411" y="2092"/>
                </a:lnTo>
                <a:cubicBezTo>
                  <a:pt x="11411" y="942"/>
                  <a:pt x="10479" y="0"/>
                  <a:pt x="9318" y="0"/>
                </a:cubicBezTo>
                <a:close/>
              </a:path>
            </a:pathLst>
          </a:custGeom>
          <a:solidFill>
            <a:schemeClr val="tx1"/>
          </a:solidFill>
          <a:ln w="15875"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latin typeface="思源宋体 CN Heavy" panose="02020900000000000000" pitchFamily="18" charset="-122"/>
              <a:ea typeface="思源宋体 CN" panose="02020400000000000000" pitchFamily="18" charset="-122"/>
              <a:cs typeface="Arial"/>
              <a:sym typeface="Arial" panose="020B0604020202020204" pitchFamily="34" charset="0"/>
            </a:endParaRPr>
          </a:p>
        </p:txBody>
      </p:sp>
      <p:sp>
        <p:nvSpPr>
          <p:cNvPr id="36" name="iSHEJI-23">
            <a:extLst>
              <a:ext uri="{FF2B5EF4-FFF2-40B4-BE49-F238E27FC236}">
                <a16:creationId xmlns:a16="http://schemas.microsoft.com/office/drawing/2014/main" id="{56E3ADC6-597F-8328-F686-412150CA1BDF}"/>
              </a:ext>
            </a:extLst>
          </p:cNvPr>
          <p:cNvSpPr txBox="1"/>
          <p:nvPr/>
        </p:nvSpPr>
        <p:spPr>
          <a:xfrm>
            <a:off x="9821019" y="4483514"/>
            <a:ext cx="135003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en" sz="3200" dirty="0">
                <a:sym typeface="Arial" panose="020B0604020202020204" pitchFamily="34" charset="0"/>
              </a:rPr>
              <a:t>04</a:t>
            </a:r>
            <a:endParaRPr sz="3200" dirty="0">
              <a:sym typeface="Arial" panose="020B0604020202020204" pitchFamily="34" charset="0"/>
            </a:endParaRPr>
          </a:p>
        </p:txBody>
      </p:sp>
      <p:sp>
        <p:nvSpPr>
          <p:cNvPr id="38" name="iSHEJI-24">
            <a:extLst>
              <a:ext uri="{FF2B5EF4-FFF2-40B4-BE49-F238E27FC236}">
                <a16:creationId xmlns:a16="http://schemas.microsoft.com/office/drawing/2014/main" id="{E735FD8C-D933-DDD2-7DE3-1C44D10D6883}"/>
              </a:ext>
            </a:extLst>
          </p:cNvPr>
          <p:cNvSpPr/>
          <p:nvPr/>
        </p:nvSpPr>
        <p:spPr>
          <a:xfrm>
            <a:off x="1416618" y="2878500"/>
            <a:ext cx="545918" cy="545916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" name="iSHEJI-25">
            <a:extLst>
              <a:ext uri="{FF2B5EF4-FFF2-40B4-BE49-F238E27FC236}">
                <a16:creationId xmlns:a16="http://schemas.microsoft.com/office/drawing/2014/main" id="{D12B4681-0FC9-AC8F-75AD-AD45DB40D06B}"/>
              </a:ext>
            </a:extLst>
          </p:cNvPr>
          <p:cNvSpPr/>
          <p:nvPr/>
        </p:nvSpPr>
        <p:spPr>
          <a:xfrm>
            <a:off x="1416618" y="5056380"/>
            <a:ext cx="545918" cy="514538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2" name="iSHEJI-26">
            <a:extLst>
              <a:ext uri="{FF2B5EF4-FFF2-40B4-BE49-F238E27FC236}">
                <a16:creationId xmlns:a16="http://schemas.microsoft.com/office/drawing/2014/main" id="{C5750AAC-AAD7-0EB0-67AD-2C8F11CEB6D9}"/>
              </a:ext>
            </a:extLst>
          </p:cNvPr>
          <p:cNvSpPr/>
          <p:nvPr/>
        </p:nvSpPr>
        <p:spPr>
          <a:xfrm>
            <a:off x="10209830" y="2912487"/>
            <a:ext cx="545918" cy="477942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iSHEJI-27">
            <a:extLst>
              <a:ext uri="{FF2B5EF4-FFF2-40B4-BE49-F238E27FC236}">
                <a16:creationId xmlns:a16="http://schemas.microsoft.com/office/drawing/2014/main" id="{CC39874E-1395-1FCE-5BCA-A764509EC97D}"/>
              </a:ext>
            </a:extLst>
          </p:cNvPr>
          <p:cNvSpPr/>
          <p:nvPr/>
        </p:nvSpPr>
        <p:spPr>
          <a:xfrm>
            <a:off x="10220288" y="5040691"/>
            <a:ext cx="525004" cy="545916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6" name="iSHEJI-28">
            <a:extLst>
              <a:ext uri="{FF2B5EF4-FFF2-40B4-BE49-F238E27FC236}">
                <a16:creationId xmlns:a16="http://schemas.microsoft.com/office/drawing/2014/main" id="{09DCE136-C111-578D-E80E-28B656BE9C8D}"/>
              </a:ext>
            </a:extLst>
          </p:cNvPr>
          <p:cNvSpPr/>
          <p:nvPr/>
        </p:nvSpPr>
        <p:spPr>
          <a:xfrm>
            <a:off x="7453582" y="2312640"/>
            <a:ext cx="21143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内容智能流转</a:t>
            </a:r>
          </a:p>
        </p:txBody>
      </p:sp>
      <p:sp>
        <p:nvSpPr>
          <p:cNvPr id="48" name="iSHEJI-29">
            <a:extLst>
              <a:ext uri="{FF2B5EF4-FFF2-40B4-BE49-F238E27FC236}">
                <a16:creationId xmlns:a16="http://schemas.microsoft.com/office/drawing/2014/main" id="{7EAE383F-F957-2E39-204B-218F79B85AF1}"/>
              </a:ext>
            </a:extLst>
          </p:cNvPr>
          <p:cNvSpPr/>
          <p:nvPr/>
        </p:nvSpPr>
        <p:spPr>
          <a:xfrm flipH="1">
            <a:off x="6743185" y="2621476"/>
            <a:ext cx="2824705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50" name="iSHEJI-30">
            <a:extLst>
              <a:ext uri="{FF2B5EF4-FFF2-40B4-BE49-F238E27FC236}">
                <a16:creationId xmlns:a16="http://schemas.microsoft.com/office/drawing/2014/main" id="{E9AEABE7-8890-9804-1217-5D96C83CE5D7}"/>
              </a:ext>
            </a:extLst>
          </p:cNvPr>
          <p:cNvSpPr/>
          <p:nvPr/>
        </p:nvSpPr>
        <p:spPr>
          <a:xfrm>
            <a:off x="2614975" y="2312640"/>
            <a:ext cx="160991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数字资产管理</a:t>
            </a:r>
          </a:p>
        </p:txBody>
      </p:sp>
      <p:sp>
        <p:nvSpPr>
          <p:cNvPr id="52" name="iSHEJI-31">
            <a:extLst>
              <a:ext uri="{FF2B5EF4-FFF2-40B4-BE49-F238E27FC236}">
                <a16:creationId xmlns:a16="http://schemas.microsoft.com/office/drawing/2014/main" id="{6E7F1ACC-C7D4-52EF-E3E3-46DF3D27C24E}"/>
              </a:ext>
            </a:extLst>
          </p:cNvPr>
          <p:cNvSpPr/>
          <p:nvPr/>
        </p:nvSpPr>
        <p:spPr>
          <a:xfrm flipH="1">
            <a:off x="2614975" y="2621476"/>
            <a:ext cx="2706900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提供标准化产品及服务</a:t>
            </a:r>
          </a:p>
        </p:txBody>
      </p:sp>
      <p:sp>
        <p:nvSpPr>
          <p:cNvPr id="54" name="iSHEJI-32">
            <a:extLst>
              <a:ext uri="{FF2B5EF4-FFF2-40B4-BE49-F238E27FC236}">
                <a16:creationId xmlns:a16="http://schemas.microsoft.com/office/drawing/2014/main" id="{E53E9865-4407-8C12-BD44-BB002CA8B7B9}"/>
              </a:ext>
            </a:extLst>
          </p:cNvPr>
          <p:cNvSpPr/>
          <p:nvPr/>
        </p:nvSpPr>
        <p:spPr>
          <a:xfrm>
            <a:off x="2614975" y="4470404"/>
            <a:ext cx="160991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全员营销获客</a:t>
            </a:r>
          </a:p>
        </p:txBody>
      </p:sp>
      <p:sp>
        <p:nvSpPr>
          <p:cNvPr id="56" name="iSHEJI-33">
            <a:extLst>
              <a:ext uri="{FF2B5EF4-FFF2-40B4-BE49-F238E27FC236}">
                <a16:creationId xmlns:a16="http://schemas.microsoft.com/office/drawing/2014/main" id="{422E8653-AD3B-85C4-44EE-CC60B70305D2}"/>
              </a:ext>
            </a:extLst>
          </p:cNvPr>
          <p:cNvSpPr/>
          <p:nvPr/>
        </p:nvSpPr>
        <p:spPr>
          <a:xfrm flipH="1">
            <a:off x="2614975" y="4779240"/>
            <a:ext cx="2706900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58" name="iSHEJI-34">
            <a:extLst>
              <a:ext uri="{FF2B5EF4-FFF2-40B4-BE49-F238E27FC236}">
                <a16:creationId xmlns:a16="http://schemas.microsoft.com/office/drawing/2014/main" id="{EAD668F5-5108-A119-36CE-789D9C0E6672}"/>
              </a:ext>
            </a:extLst>
          </p:cNvPr>
          <p:cNvSpPr/>
          <p:nvPr/>
        </p:nvSpPr>
        <p:spPr>
          <a:xfrm>
            <a:off x="7957979" y="4470404"/>
            <a:ext cx="160991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品牌塑造传播</a:t>
            </a:r>
          </a:p>
        </p:txBody>
      </p:sp>
      <p:sp>
        <p:nvSpPr>
          <p:cNvPr id="60" name="iSHEJI-35">
            <a:extLst>
              <a:ext uri="{FF2B5EF4-FFF2-40B4-BE49-F238E27FC236}">
                <a16:creationId xmlns:a16="http://schemas.microsoft.com/office/drawing/2014/main" id="{7E8057C2-146A-EB53-9EC2-05E3C068D809}"/>
              </a:ext>
            </a:extLst>
          </p:cNvPr>
          <p:cNvSpPr/>
          <p:nvPr/>
        </p:nvSpPr>
        <p:spPr>
          <a:xfrm flipH="1">
            <a:off x="6950736" y="4779240"/>
            <a:ext cx="2617154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</p:spTree>
    <p:extLst>
      <p:ext uri="{BB962C8B-B14F-4D97-AF65-F5344CB8AC3E}">
        <p14:creationId xmlns:p14="http://schemas.microsoft.com/office/powerpoint/2010/main" val="4052433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ABAD08BB-D0A0-631D-43DA-C3CBEF862FE1}"/>
              </a:ext>
            </a:extLst>
          </p:cNvPr>
          <p:cNvSpPr/>
          <p:nvPr/>
        </p:nvSpPr>
        <p:spPr>
          <a:xfrm>
            <a:off x="921658" y="537031"/>
            <a:ext cx="10348685" cy="841828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976249B0-3E2D-3EE5-F68D-F0550845A6E3}"/>
              </a:ext>
            </a:extLst>
          </p:cNvPr>
          <p:cNvSpPr/>
          <p:nvPr/>
        </p:nvSpPr>
        <p:spPr>
          <a:xfrm rot="16200000" flipH="1">
            <a:off x="10974275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SHEJI-3">
            <a:extLst>
              <a:ext uri="{FF2B5EF4-FFF2-40B4-BE49-F238E27FC236}">
                <a16:creationId xmlns:a16="http://schemas.microsoft.com/office/drawing/2014/main" id="{CA5CD60D-3482-6163-0A4F-883BD3ACDDFD}"/>
              </a:ext>
            </a:extLst>
          </p:cNvPr>
          <p:cNvSpPr/>
          <p:nvPr/>
        </p:nvSpPr>
        <p:spPr>
          <a:xfrm rot="5400000">
            <a:off x="109083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E97E1798-45DF-6EC1-705E-E46FFD36D4DD}"/>
              </a:ext>
            </a:extLst>
          </p:cNvPr>
          <p:cNvSpPr txBox="1"/>
          <p:nvPr/>
        </p:nvSpPr>
        <p:spPr>
          <a:xfrm>
            <a:off x="3525647" y="619391"/>
            <a:ext cx="5140706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4400" dirty="0"/>
              <a:t>业务稳步增长</a:t>
            </a: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E7078706-C5E2-F7FA-A884-3D1ED24BE859}"/>
              </a:ext>
            </a:extLst>
          </p:cNvPr>
          <p:cNvSpPr/>
          <p:nvPr/>
        </p:nvSpPr>
        <p:spPr>
          <a:xfrm flipH="1">
            <a:off x="8162598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iSHEJI-6">
            <a:extLst>
              <a:ext uri="{FF2B5EF4-FFF2-40B4-BE49-F238E27FC236}">
                <a16:creationId xmlns:a16="http://schemas.microsoft.com/office/drawing/2014/main" id="{96118E2D-CBF9-52C9-437F-05479C6B8528}"/>
              </a:ext>
            </a:extLst>
          </p:cNvPr>
          <p:cNvCxnSpPr>
            <a:cxnSpLocks/>
          </p:cNvCxnSpPr>
          <p:nvPr/>
        </p:nvCxnSpPr>
        <p:spPr>
          <a:xfrm flipH="1">
            <a:off x="8485873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HEJI-7">
            <a:extLst>
              <a:ext uri="{FF2B5EF4-FFF2-40B4-BE49-F238E27FC236}">
                <a16:creationId xmlns:a16="http://schemas.microsoft.com/office/drawing/2014/main" id="{B72E0437-B01B-2BE1-1CFB-435EB74001BA}"/>
              </a:ext>
            </a:extLst>
          </p:cNvPr>
          <p:cNvSpPr/>
          <p:nvPr/>
        </p:nvSpPr>
        <p:spPr>
          <a:xfrm flipH="1">
            <a:off x="7804806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B72C8524-7195-6584-BD93-B0DD98F98A50}"/>
              </a:ext>
            </a:extLst>
          </p:cNvPr>
          <p:cNvSpPr/>
          <p:nvPr/>
        </p:nvSpPr>
        <p:spPr>
          <a:xfrm>
            <a:off x="3832845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iSHEJI-9">
            <a:extLst>
              <a:ext uri="{FF2B5EF4-FFF2-40B4-BE49-F238E27FC236}">
                <a16:creationId xmlns:a16="http://schemas.microsoft.com/office/drawing/2014/main" id="{B4850D82-4DA0-334A-80E3-2950D74D9325}"/>
              </a:ext>
            </a:extLst>
          </p:cNvPr>
          <p:cNvCxnSpPr>
            <a:cxnSpLocks/>
          </p:cNvCxnSpPr>
          <p:nvPr/>
        </p:nvCxnSpPr>
        <p:spPr>
          <a:xfrm>
            <a:off x="2146498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SHEJI-10">
            <a:extLst>
              <a:ext uri="{FF2B5EF4-FFF2-40B4-BE49-F238E27FC236}">
                <a16:creationId xmlns:a16="http://schemas.microsoft.com/office/drawing/2014/main" id="{EB62E42C-2A6B-CC1D-E361-BC29406FB706}"/>
              </a:ext>
            </a:extLst>
          </p:cNvPr>
          <p:cNvSpPr/>
          <p:nvPr/>
        </p:nvSpPr>
        <p:spPr>
          <a:xfrm>
            <a:off x="4156119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iSHEJI-11">
            <a:extLst>
              <a:ext uri="{FF2B5EF4-FFF2-40B4-BE49-F238E27FC236}">
                <a16:creationId xmlns:a16="http://schemas.microsoft.com/office/drawing/2014/main" id="{26DC9390-076B-6DFC-AB4D-AB9340373263}"/>
              </a:ext>
            </a:extLst>
          </p:cNvPr>
          <p:cNvSpPr/>
          <p:nvPr/>
        </p:nvSpPr>
        <p:spPr>
          <a:xfrm>
            <a:off x="-70573" y="6534150"/>
            <a:ext cx="12333146" cy="432707"/>
          </a:xfrm>
          <a:prstGeom prst="trapezoid">
            <a:avLst>
              <a:gd name="adj" fmla="val 81757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5400000" scaled="1"/>
            <a:tileRect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iSHEJI-12">
            <a:extLst>
              <a:ext uri="{FF2B5EF4-FFF2-40B4-BE49-F238E27FC236}">
                <a16:creationId xmlns:a16="http://schemas.microsoft.com/office/drawing/2014/main" id="{1DC405D1-DD9B-20B5-112A-659666E3E879}"/>
              </a:ext>
            </a:extLst>
          </p:cNvPr>
          <p:cNvSpPr/>
          <p:nvPr/>
        </p:nvSpPr>
        <p:spPr>
          <a:xfrm>
            <a:off x="4165599" y="2071687"/>
            <a:ext cx="3860802" cy="3860802"/>
          </a:xfrm>
          <a:prstGeom prst="ellipse">
            <a:avLst/>
          </a:prstGeom>
          <a:noFill/>
          <a:ln w="19050">
            <a:gradFill flip="none" rotWithShape="1">
              <a:gsLst>
                <a:gs pos="70000">
                  <a:schemeClr val="accent1">
                    <a:alpha val="0"/>
                  </a:schemeClr>
                </a:gs>
                <a:gs pos="30000">
                  <a:schemeClr val="accent1">
                    <a:alpha val="0"/>
                  </a:scheme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2" name="iSHEJI-13">
            <a:extLst>
              <a:ext uri="{FF2B5EF4-FFF2-40B4-BE49-F238E27FC236}">
                <a16:creationId xmlns:a16="http://schemas.microsoft.com/office/drawing/2014/main" id="{1E34567A-B560-06F3-CF2D-5BE54109E305}"/>
              </a:ext>
            </a:extLst>
          </p:cNvPr>
          <p:cNvSpPr/>
          <p:nvPr/>
        </p:nvSpPr>
        <p:spPr>
          <a:xfrm>
            <a:off x="4730750" y="2636838"/>
            <a:ext cx="2730500" cy="27305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7" name="iSHEJI-14">
            <a:extLst>
              <a:ext uri="{FF2B5EF4-FFF2-40B4-BE49-F238E27FC236}">
                <a16:creationId xmlns:a16="http://schemas.microsoft.com/office/drawing/2014/main" id="{EBDCEEFC-56B4-6EE5-2468-94A9587F65DB}"/>
              </a:ext>
            </a:extLst>
          </p:cNvPr>
          <p:cNvSpPr/>
          <p:nvPr/>
        </p:nvSpPr>
        <p:spPr>
          <a:xfrm>
            <a:off x="1298903" y="2547145"/>
            <a:ext cx="2730500" cy="701676"/>
          </a:xfrm>
          <a:prstGeom prst="snip2DiagRect">
            <a:avLst>
              <a:gd name="adj1" fmla="val 0"/>
              <a:gd name="adj2" fmla="val 31726"/>
            </a:avLst>
          </a:prstGeom>
          <a:solidFill>
            <a:schemeClr val="accent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iSHEJI-15">
            <a:extLst>
              <a:ext uri="{FF2B5EF4-FFF2-40B4-BE49-F238E27FC236}">
                <a16:creationId xmlns:a16="http://schemas.microsoft.com/office/drawing/2014/main" id="{A88686EA-C0AB-906B-0550-839A10BEF467}"/>
              </a:ext>
            </a:extLst>
          </p:cNvPr>
          <p:cNvSpPr/>
          <p:nvPr/>
        </p:nvSpPr>
        <p:spPr>
          <a:xfrm>
            <a:off x="572762" y="3686970"/>
            <a:ext cx="2730500" cy="701676"/>
          </a:xfrm>
          <a:prstGeom prst="snip2DiagRect">
            <a:avLst>
              <a:gd name="adj1" fmla="val 0"/>
              <a:gd name="adj2" fmla="val 31726"/>
            </a:avLst>
          </a:prstGeom>
          <a:solidFill>
            <a:schemeClr val="accent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iSHEJI-16">
            <a:extLst>
              <a:ext uri="{FF2B5EF4-FFF2-40B4-BE49-F238E27FC236}">
                <a16:creationId xmlns:a16="http://schemas.microsoft.com/office/drawing/2014/main" id="{60CC0C89-C6ED-13F5-262E-9D8B62FABD87}"/>
              </a:ext>
            </a:extLst>
          </p:cNvPr>
          <p:cNvSpPr/>
          <p:nvPr/>
        </p:nvSpPr>
        <p:spPr>
          <a:xfrm>
            <a:off x="1298903" y="4826795"/>
            <a:ext cx="2730500" cy="701676"/>
          </a:xfrm>
          <a:prstGeom prst="snip2DiagRect">
            <a:avLst>
              <a:gd name="adj1" fmla="val 0"/>
              <a:gd name="adj2" fmla="val 31726"/>
            </a:avLst>
          </a:prstGeom>
          <a:solidFill>
            <a:schemeClr val="accent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iSHEJI-17">
            <a:extLst>
              <a:ext uri="{FF2B5EF4-FFF2-40B4-BE49-F238E27FC236}">
                <a16:creationId xmlns:a16="http://schemas.microsoft.com/office/drawing/2014/main" id="{FC3EFD0F-1ADD-1CBB-27E0-DFC7F7092E56}"/>
              </a:ext>
            </a:extLst>
          </p:cNvPr>
          <p:cNvSpPr/>
          <p:nvPr/>
        </p:nvSpPr>
        <p:spPr>
          <a:xfrm>
            <a:off x="1408206" y="2475706"/>
            <a:ext cx="2730500" cy="701676"/>
          </a:xfrm>
          <a:prstGeom prst="snip2DiagRect">
            <a:avLst>
              <a:gd name="adj1" fmla="val 0"/>
              <a:gd name="adj2" fmla="val 31726"/>
            </a:avLst>
          </a:prstGeom>
          <a:solidFill>
            <a:schemeClr val="tx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iSHEJI-18">
            <a:extLst>
              <a:ext uri="{FF2B5EF4-FFF2-40B4-BE49-F238E27FC236}">
                <a16:creationId xmlns:a16="http://schemas.microsoft.com/office/drawing/2014/main" id="{929D5F6D-67DF-A473-D3AF-E94A238F3701}"/>
              </a:ext>
            </a:extLst>
          </p:cNvPr>
          <p:cNvSpPr/>
          <p:nvPr/>
        </p:nvSpPr>
        <p:spPr>
          <a:xfrm>
            <a:off x="682065" y="3615531"/>
            <a:ext cx="2730500" cy="701676"/>
          </a:xfrm>
          <a:prstGeom prst="snip2DiagRect">
            <a:avLst>
              <a:gd name="adj1" fmla="val 0"/>
              <a:gd name="adj2" fmla="val 31726"/>
            </a:avLst>
          </a:prstGeom>
          <a:solidFill>
            <a:schemeClr val="tx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iSHEJI-19">
            <a:extLst>
              <a:ext uri="{FF2B5EF4-FFF2-40B4-BE49-F238E27FC236}">
                <a16:creationId xmlns:a16="http://schemas.microsoft.com/office/drawing/2014/main" id="{177440E4-878D-565F-6038-4A0A5032DC1A}"/>
              </a:ext>
            </a:extLst>
          </p:cNvPr>
          <p:cNvSpPr/>
          <p:nvPr/>
        </p:nvSpPr>
        <p:spPr>
          <a:xfrm>
            <a:off x="1408206" y="4755356"/>
            <a:ext cx="2730500" cy="701676"/>
          </a:xfrm>
          <a:prstGeom prst="snip2DiagRect">
            <a:avLst>
              <a:gd name="adj1" fmla="val 0"/>
              <a:gd name="adj2" fmla="val 31726"/>
            </a:avLst>
          </a:prstGeom>
          <a:solidFill>
            <a:schemeClr val="tx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iSHEJI-20">
            <a:extLst>
              <a:ext uri="{FF2B5EF4-FFF2-40B4-BE49-F238E27FC236}">
                <a16:creationId xmlns:a16="http://schemas.microsoft.com/office/drawing/2014/main" id="{C43FD6C9-24C3-939C-2C51-7CA9A8C5DA85}"/>
              </a:ext>
            </a:extLst>
          </p:cNvPr>
          <p:cNvSpPr/>
          <p:nvPr/>
        </p:nvSpPr>
        <p:spPr>
          <a:xfrm>
            <a:off x="1942738" y="2667011"/>
            <a:ext cx="364446" cy="319067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2" name="iSHEJI-21">
            <a:extLst>
              <a:ext uri="{FF2B5EF4-FFF2-40B4-BE49-F238E27FC236}">
                <a16:creationId xmlns:a16="http://schemas.microsoft.com/office/drawing/2014/main" id="{23ECCD10-6D8A-E9BB-27D1-F810B3C7789F}"/>
              </a:ext>
            </a:extLst>
          </p:cNvPr>
          <p:cNvSpPr/>
          <p:nvPr/>
        </p:nvSpPr>
        <p:spPr>
          <a:xfrm>
            <a:off x="2370009" y="2672657"/>
            <a:ext cx="123416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智能流转</a:t>
            </a:r>
          </a:p>
        </p:txBody>
      </p:sp>
      <p:sp>
        <p:nvSpPr>
          <p:cNvPr id="74" name="iSHEJI-22">
            <a:extLst>
              <a:ext uri="{FF2B5EF4-FFF2-40B4-BE49-F238E27FC236}">
                <a16:creationId xmlns:a16="http://schemas.microsoft.com/office/drawing/2014/main" id="{F1A2225F-11DC-8C0D-2534-6789B7A5EDFD}"/>
              </a:ext>
            </a:extLst>
          </p:cNvPr>
          <p:cNvSpPr/>
          <p:nvPr/>
        </p:nvSpPr>
        <p:spPr>
          <a:xfrm>
            <a:off x="1239260" y="3784147"/>
            <a:ext cx="319120" cy="364446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6" name="iSHEJI-23">
            <a:extLst>
              <a:ext uri="{FF2B5EF4-FFF2-40B4-BE49-F238E27FC236}">
                <a16:creationId xmlns:a16="http://schemas.microsoft.com/office/drawing/2014/main" id="{0B80D563-6783-4D5A-4ABF-28D948DD2722}"/>
              </a:ext>
            </a:extLst>
          </p:cNvPr>
          <p:cNvSpPr/>
          <p:nvPr/>
        </p:nvSpPr>
        <p:spPr>
          <a:xfrm>
            <a:off x="1643868" y="3812482"/>
            <a:ext cx="123416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资产管理</a:t>
            </a:r>
          </a:p>
        </p:txBody>
      </p:sp>
      <p:sp>
        <p:nvSpPr>
          <p:cNvPr id="78" name="iSHEJI-24">
            <a:extLst>
              <a:ext uri="{FF2B5EF4-FFF2-40B4-BE49-F238E27FC236}">
                <a16:creationId xmlns:a16="http://schemas.microsoft.com/office/drawing/2014/main" id="{610BFDF6-80E0-5A77-E690-C9A8095BE727}"/>
              </a:ext>
            </a:extLst>
          </p:cNvPr>
          <p:cNvSpPr/>
          <p:nvPr/>
        </p:nvSpPr>
        <p:spPr>
          <a:xfrm>
            <a:off x="1942738" y="4934446"/>
            <a:ext cx="364446" cy="343498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0" name="iSHEJI-25">
            <a:extLst>
              <a:ext uri="{FF2B5EF4-FFF2-40B4-BE49-F238E27FC236}">
                <a16:creationId xmlns:a16="http://schemas.microsoft.com/office/drawing/2014/main" id="{87682333-CCBE-693A-12C2-D922F47CF53D}"/>
              </a:ext>
            </a:extLst>
          </p:cNvPr>
          <p:cNvSpPr/>
          <p:nvPr/>
        </p:nvSpPr>
        <p:spPr>
          <a:xfrm>
            <a:off x="2370009" y="4952307"/>
            <a:ext cx="123416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品牌塑造</a:t>
            </a:r>
          </a:p>
        </p:txBody>
      </p:sp>
      <p:sp>
        <p:nvSpPr>
          <p:cNvPr id="110" name="iSHEJI-26">
            <a:extLst>
              <a:ext uri="{FF2B5EF4-FFF2-40B4-BE49-F238E27FC236}">
                <a16:creationId xmlns:a16="http://schemas.microsoft.com/office/drawing/2014/main" id="{083B1BBD-503D-CD97-A887-D2DF904FFE93}"/>
              </a:ext>
            </a:extLst>
          </p:cNvPr>
          <p:cNvSpPr/>
          <p:nvPr/>
        </p:nvSpPr>
        <p:spPr>
          <a:xfrm flipH="1">
            <a:off x="8162597" y="2547145"/>
            <a:ext cx="2730500" cy="701676"/>
          </a:xfrm>
          <a:prstGeom prst="snip2DiagRect">
            <a:avLst>
              <a:gd name="adj1" fmla="val 0"/>
              <a:gd name="adj2" fmla="val 31726"/>
            </a:avLst>
          </a:prstGeom>
          <a:solidFill>
            <a:schemeClr val="accent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iSHEJI-27">
            <a:extLst>
              <a:ext uri="{FF2B5EF4-FFF2-40B4-BE49-F238E27FC236}">
                <a16:creationId xmlns:a16="http://schemas.microsoft.com/office/drawing/2014/main" id="{A00F5CC6-67BE-BE02-82DD-D16A3078E9DE}"/>
              </a:ext>
            </a:extLst>
          </p:cNvPr>
          <p:cNvSpPr/>
          <p:nvPr/>
        </p:nvSpPr>
        <p:spPr>
          <a:xfrm flipH="1">
            <a:off x="8888738" y="3686970"/>
            <a:ext cx="2730500" cy="701676"/>
          </a:xfrm>
          <a:prstGeom prst="snip2DiagRect">
            <a:avLst>
              <a:gd name="adj1" fmla="val 0"/>
              <a:gd name="adj2" fmla="val 31726"/>
            </a:avLst>
          </a:prstGeom>
          <a:solidFill>
            <a:schemeClr val="accent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iSHEJI-28">
            <a:extLst>
              <a:ext uri="{FF2B5EF4-FFF2-40B4-BE49-F238E27FC236}">
                <a16:creationId xmlns:a16="http://schemas.microsoft.com/office/drawing/2014/main" id="{580E11B5-351B-435F-540B-7B93212A7B8E}"/>
              </a:ext>
            </a:extLst>
          </p:cNvPr>
          <p:cNvSpPr/>
          <p:nvPr/>
        </p:nvSpPr>
        <p:spPr>
          <a:xfrm flipH="1">
            <a:off x="8162597" y="4826795"/>
            <a:ext cx="2730500" cy="701676"/>
          </a:xfrm>
          <a:prstGeom prst="snip2DiagRect">
            <a:avLst>
              <a:gd name="adj1" fmla="val 0"/>
              <a:gd name="adj2" fmla="val 31726"/>
            </a:avLst>
          </a:prstGeom>
          <a:solidFill>
            <a:schemeClr val="accent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iSHEJI-29">
            <a:extLst>
              <a:ext uri="{FF2B5EF4-FFF2-40B4-BE49-F238E27FC236}">
                <a16:creationId xmlns:a16="http://schemas.microsoft.com/office/drawing/2014/main" id="{CA485FC1-002E-07AD-D7A0-2016ADE8C6D0}"/>
              </a:ext>
            </a:extLst>
          </p:cNvPr>
          <p:cNvSpPr/>
          <p:nvPr/>
        </p:nvSpPr>
        <p:spPr>
          <a:xfrm flipH="1">
            <a:off x="8053295" y="2475706"/>
            <a:ext cx="2730500" cy="701676"/>
          </a:xfrm>
          <a:prstGeom prst="snip2DiagRect">
            <a:avLst>
              <a:gd name="adj1" fmla="val 0"/>
              <a:gd name="adj2" fmla="val 31726"/>
            </a:avLst>
          </a:prstGeom>
          <a:solidFill>
            <a:schemeClr val="tx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iSHEJI-30">
            <a:extLst>
              <a:ext uri="{FF2B5EF4-FFF2-40B4-BE49-F238E27FC236}">
                <a16:creationId xmlns:a16="http://schemas.microsoft.com/office/drawing/2014/main" id="{B81D82F7-2091-8BCD-A9BF-723C478DB01A}"/>
              </a:ext>
            </a:extLst>
          </p:cNvPr>
          <p:cNvSpPr/>
          <p:nvPr/>
        </p:nvSpPr>
        <p:spPr>
          <a:xfrm flipH="1">
            <a:off x="8779436" y="3615531"/>
            <a:ext cx="2730500" cy="701676"/>
          </a:xfrm>
          <a:prstGeom prst="snip2DiagRect">
            <a:avLst>
              <a:gd name="adj1" fmla="val 0"/>
              <a:gd name="adj2" fmla="val 31726"/>
            </a:avLst>
          </a:prstGeom>
          <a:solidFill>
            <a:schemeClr val="tx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iSHEJI-31">
            <a:extLst>
              <a:ext uri="{FF2B5EF4-FFF2-40B4-BE49-F238E27FC236}">
                <a16:creationId xmlns:a16="http://schemas.microsoft.com/office/drawing/2014/main" id="{C89142F2-2C90-D22D-ECB8-54C2E83FD3F6}"/>
              </a:ext>
            </a:extLst>
          </p:cNvPr>
          <p:cNvSpPr/>
          <p:nvPr/>
        </p:nvSpPr>
        <p:spPr>
          <a:xfrm flipH="1">
            <a:off x="8053295" y="4755356"/>
            <a:ext cx="2730500" cy="701676"/>
          </a:xfrm>
          <a:prstGeom prst="snip2DiagRect">
            <a:avLst>
              <a:gd name="adj1" fmla="val 0"/>
              <a:gd name="adj2" fmla="val 31726"/>
            </a:avLst>
          </a:prstGeom>
          <a:solidFill>
            <a:schemeClr val="tx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iSHEJI-32">
            <a:extLst>
              <a:ext uri="{FF2B5EF4-FFF2-40B4-BE49-F238E27FC236}">
                <a16:creationId xmlns:a16="http://schemas.microsoft.com/office/drawing/2014/main" id="{D6F7E067-D1D2-10BD-977F-DBAABD0C6ECA}"/>
              </a:ext>
            </a:extLst>
          </p:cNvPr>
          <p:cNvSpPr/>
          <p:nvPr/>
        </p:nvSpPr>
        <p:spPr>
          <a:xfrm>
            <a:off x="8587827" y="2661338"/>
            <a:ext cx="364446" cy="330412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0" name="iSHEJI-33">
            <a:extLst>
              <a:ext uri="{FF2B5EF4-FFF2-40B4-BE49-F238E27FC236}">
                <a16:creationId xmlns:a16="http://schemas.microsoft.com/office/drawing/2014/main" id="{04FC5E88-7F29-CE66-4C81-893377296C6C}"/>
              </a:ext>
            </a:extLst>
          </p:cNvPr>
          <p:cNvSpPr/>
          <p:nvPr/>
        </p:nvSpPr>
        <p:spPr>
          <a:xfrm>
            <a:off x="9015098" y="2672657"/>
            <a:ext cx="123416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品牌塑造</a:t>
            </a:r>
          </a:p>
        </p:txBody>
      </p:sp>
      <p:sp>
        <p:nvSpPr>
          <p:cNvPr id="92" name="iSHEJI-34">
            <a:extLst>
              <a:ext uri="{FF2B5EF4-FFF2-40B4-BE49-F238E27FC236}">
                <a16:creationId xmlns:a16="http://schemas.microsoft.com/office/drawing/2014/main" id="{A729FE09-DDA8-0CE8-84D7-B38C7F0B6AF6}"/>
              </a:ext>
            </a:extLst>
          </p:cNvPr>
          <p:cNvSpPr/>
          <p:nvPr/>
        </p:nvSpPr>
        <p:spPr>
          <a:xfrm>
            <a:off x="9320949" y="3784147"/>
            <a:ext cx="350484" cy="364446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4" name="iSHEJI-35">
            <a:extLst>
              <a:ext uri="{FF2B5EF4-FFF2-40B4-BE49-F238E27FC236}">
                <a16:creationId xmlns:a16="http://schemas.microsoft.com/office/drawing/2014/main" id="{38662580-9FB0-B529-D156-353315590042}"/>
              </a:ext>
            </a:extLst>
          </p:cNvPr>
          <p:cNvSpPr/>
          <p:nvPr/>
        </p:nvSpPr>
        <p:spPr>
          <a:xfrm>
            <a:off x="9741239" y="3812482"/>
            <a:ext cx="123416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智能流转</a:t>
            </a:r>
          </a:p>
        </p:txBody>
      </p:sp>
      <p:sp>
        <p:nvSpPr>
          <p:cNvPr id="96" name="iSHEJI-36">
            <a:extLst>
              <a:ext uri="{FF2B5EF4-FFF2-40B4-BE49-F238E27FC236}">
                <a16:creationId xmlns:a16="http://schemas.microsoft.com/office/drawing/2014/main" id="{21ECC534-F22D-40FD-5C84-6C53F4B99409}"/>
              </a:ext>
            </a:extLst>
          </p:cNvPr>
          <p:cNvSpPr/>
          <p:nvPr/>
        </p:nvSpPr>
        <p:spPr>
          <a:xfrm>
            <a:off x="8587827" y="4923972"/>
            <a:ext cx="364446" cy="364446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8" name="iSHEJI-37">
            <a:extLst>
              <a:ext uri="{FF2B5EF4-FFF2-40B4-BE49-F238E27FC236}">
                <a16:creationId xmlns:a16="http://schemas.microsoft.com/office/drawing/2014/main" id="{2EB57F23-FCF8-265A-ECEC-6BF382935E4B}"/>
              </a:ext>
            </a:extLst>
          </p:cNvPr>
          <p:cNvSpPr/>
          <p:nvPr/>
        </p:nvSpPr>
        <p:spPr>
          <a:xfrm>
            <a:off x="9015098" y="4952307"/>
            <a:ext cx="123416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资产管理</a:t>
            </a:r>
          </a:p>
        </p:txBody>
      </p:sp>
      <p:pic>
        <p:nvPicPr>
          <p:cNvPr id="100" name="iSHEJI-38">
            <a:extLst>
              <a:ext uri="{FF2B5EF4-FFF2-40B4-BE49-F238E27FC236}">
                <a16:creationId xmlns:a16="http://schemas.microsoft.com/office/drawing/2014/main" id="{CFC295EF-77F5-0066-B87B-7E3535DA0D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2100" y="3368331"/>
            <a:ext cx="1447800" cy="126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5391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HEJI-1">
            <a:extLst>
              <a:ext uri="{FF2B5EF4-FFF2-40B4-BE49-F238E27FC236}">
                <a16:creationId xmlns:a16="http://schemas.microsoft.com/office/drawing/2014/main" id="{01F436EF-DF19-9A53-C0AF-D0B38C970E1A}"/>
              </a:ext>
            </a:extLst>
          </p:cNvPr>
          <p:cNvSpPr/>
          <p:nvPr/>
        </p:nvSpPr>
        <p:spPr>
          <a:xfrm>
            <a:off x="1116788" y="1954136"/>
            <a:ext cx="4277890" cy="3739341"/>
          </a:xfrm>
          <a:prstGeom prst="snip1Rect">
            <a:avLst>
              <a:gd name="adj" fmla="val 209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iSHEJI-2">
            <a:extLst>
              <a:ext uri="{FF2B5EF4-FFF2-40B4-BE49-F238E27FC236}">
                <a16:creationId xmlns:a16="http://schemas.microsoft.com/office/drawing/2014/main" id="{E0ACB976-EED3-9B27-01D8-544F66CA8658}"/>
              </a:ext>
            </a:extLst>
          </p:cNvPr>
          <p:cNvSpPr/>
          <p:nvPr/>
        </p:nvSpPr>
        <p:spPr>
          <a:xfrm>
            <a:off x="951243" y="1703467"/>
            <a:ext cx="4277890" cy="3739341"/>
          </a:xfrm>
          <a:prstGeom prst="snip1Rect">
            <a:avLst>
              <a:gd name="adj" fmla="val 32609"/>
            </a:avLst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412CD011-6E8C-9DA6-3C73-7317109F1A93}"/>
              </a:ext>
            </a:extLst>
          </p:cNvPr>
          <p:cNvSpPr/>
          <p:nvPr/>
        </p:nvSpPr>
        <p:spPr>
          <a:xfrm>
            <a:off x="-209550" y="-286878"/>
            <a:ext cx="12611100" cy="7431756"/>
          </a:xfrm>
          <a:custGeom>
            <a:avLst/>
            <a:gdLst>
              <a:gd name="connsiteX0" fmla="*/ 1530535 w 12611100"/>
              <a:gd name="connsiteY0" fmla="*/ 612337 h 7431756"/>
              <a:gd name="connsiteX1" fmla="*/ 1526906 w 12611100"/>
              <a:gd name="connsiteY1" fmla="*/ 612342 h 7431756"/>
              <a:gd name="connsiteX2" fmla="*/ 1385743 w 12611100"/>
              <a:gd name="connsiteY2" fmla="*/ 929959 h 7431756"/>
              <a:gd name="connsiteX3" fmla="*/ 12096750 w 12611100"/>
              <a:gd name="connsiteY3" fmla="*/ 596844 h 7431756"/>
              <a:gd name="connsiteX4" fmla="*/ 5403478 w 12611100"/>
              <a:gd name="connsiteY4" fmla="*/ 606658 h 7431756"/>
              <a:gd name="connsiteX5" fmla="*/ 8693150 w 12611100"/>
              <a:gd name="connsiteY5" fmla="*/ 606658 h 7431756"/>
              <a:gd name="connsiteX6" fmla="*/ 8372877 w 12611100"/>
              <a:gd name="connsiteY6" fmla="*/ 1309227 h 7431756"/>
              <a:gd name="connsiteX7" fmla="*/ 1217180 w 12611100"/>
              <a:gd name="connsiteY7" fmla="*/ 1309227 h 7431756"/>
              <a:gd name="connsiteX8" fmla="*/ 1216940 w 12611100"/>
              <a:gd name="connsiteY8" fmla="*/ 1309766 h 7431756"/>
              <a:gd name="connsiteX9" fmla="*/ 550513 w 12611100"/>
              <a:gd name="connsiteY9" fmla="*/ 1309766 h 7431756"/>
              <a:gd name="connsiteX10" fmla="*/ 550513 w 12611100"/>
              <a:gd name="connsiteY10" fmla="*/ 6842661 h 7431756"/>
              <a:gd name="connsiteX11" fmla="*/ 11259842 w 12611100"/>
              <a:gd name="connsiteY11" fmla="*/ 6842661 h 7431756"/>
              <a:gd name="connsiteX12" fmla="*/ 12096750 w 12611100"/>
              <a:gd name="connsiteY12" fmla="*/ 6005753 h 7431756"/>
              <a:gd name="connsiteX13" fmla="*/ 0 w 12611100"/>
              <a:gd name="connsiteY13" fmla="*/ 0 h 7431756"/>
              <a:gd name="connsiteX14" fmla="*/ 12611100 w 12611100"/>
              <a:gd name="connsiteY14" fmla="*/ 0 h 7431756"/>
              <a:gd name="connsiteX15" fmla="*/ 12611100 w 12611100"/>
              <a:gd name="connsiteY15" fmla="*/ 7431756 h 7431756"/>
              <a:gd name="connsiteX16" fmla="*/ 0 w 12611100"/>
              <a:gd name="connsiteY16" fmla="*/ 7431756 h 7431756"/>
              <a:gd name="connsiteX0" fmla="*/ 1530535 w 12611100"/>
              <a:gd name="connsiteY0" fmla="*/ 612337 h 7431756"/>
              <a:gd name="connsiteX1" fmla="*/ 1526906 w 12611100"/>
              <a:gd name="connsiteY1" fmla="*/ 612342 h 7431756"/>
              <a:gd name="connsiteX2" fmla="*/ 1530535 w 12611100"/>
              <a:gd name="connsiteY2" fmla="*/ 612337 h 7431756"/>
              <a:gd name="connsiteX3" fmla="*/ 12096750 w 12611100"/>
              <a:gd name="connsiteY3" fmla="*/ 596844 h 7431756"/>
              <a:gd name="connsiteX4" fmla="*/ 5403478 w 12611100"/>
              <a:gd name="connsiteY4" fmla="*/ 606658 h 7431756"/>
              <a:gd name="connsiteX5" fmla="*/ 8693150 w 12611100"/>
              <a:gd name="connsiteY5" fmla="*/ 606658 h 7431756"/>
              <a:gd name="connsiteX6" fmla="*/ 8372877 w 12611100"/>
              <a:gd name="connsiteY6" fmla="*/ 1309227 h 7431756"/>
              <a:gd name="connsiteX7" fmla="*/ 1217180 w 12611100"/>
              <a:gd name="connsiteY7" fmla="*/ 1309227 h 7431756"/>
              <a:gd name="connsiteX8" fmla="*/ 1216940 w 12611100"/>
              <a:gd name="connsiteY8" fmla="*/ 1309766 h 7431756"/>
              <a:gd name="connsiteX9" fmla="*/ 550513 w 12611100"/>
              <a:gd name="connsiteY9" fmla="*/ 1309766 h 7431756"/>
              <a:gd name="connsiteX10" fmla="*/ 550513 w 12611100"/>
              <a:gd name="connsiteY10" fmla="*/ 6842661 h 7431756"/>
              <a:gd name="connsiteX11" fmla="*/ 11259842 w 12611100"/>
              <a:gd name="connsiteY11" fmla="*/ 6842661 h 7431756"/>
              <a:gd name="connsiteX12" fmla="*/ 12096750 w 12611100"/>
              <a:gd name="connsiteY12" fmla="*/ 6005753 h 7431756"/>
              <a:gd name="connsiteX13" fmla="*/ 12096750 w 12611100"/>
              <a:gd name="connsiteY13" fmla="*/ 596844 h 7431756"/>
              <a:gd name="connsiteX14" fmla="*/ 0 w 12611100"/>
              <a:gd name="connsiteY14" fmla="*/ 0 h 7431756"/>
              <a:gd name="connsiteX15" fmla="*/ 12611100 w 12611100"/>
              <a:gd name="connsiteY15" fmla="*/ 0 h 7431756"/>
              <a:gd name="connsiteX16" fmla="*/ 12611100 w 12611100"/>
              <a:gd name="connsiteY16" fmla="*/ 7431756 h 7431756"/>
              <a:gd name="connsiteX17" fmla="*/ 0 w 12611100"/>
              <a:gd name="connsiteY17" fmla="*/ 7431756 h 7431756"/>
              <a:gd name="connsiteX18" fmla="*/ 0 w 12611100"/>
              <a:gd name="connsiteY18" fmla="*/ 0 h 7431756"/>
              <a:gd name="connsiteX0" fmla="*/ 12096750 w 12611100"/>
              <a:gd name="connsiteY0" fmla="*/ 596844 h 7431756"/>
              <a:gd name="connsiteX1" fmla="*/ 5403478 w 12611100"/>
              <a:gd name="connsiteY1" fmla="*/ 606658 h 7431756"/>
              <a:gd name="connsiteX2" fmla="*/ 8693150 w 12611100"/>
              <a:gd name="connsiteY2" fmla="*/ 606658 h 7431756"/>
              <a:gd name="connsiteX3" fmla="*/ 8372877 w 12611100"/>
              <a:gd name="connsiteY3" fmla="*/ 1309227 h 7431756"/>
              <a:gd name="connsiteX4" fmla="*/ 1217180 w 12611100"/>
              <a:gd name="connsiteY4" fmla="*/ 1309227 h 7431756"/>
              <a:gd name="connsiteX5" fmla="*/ 1216940 w 12611100"/>
              <a:gd name="connsiteY5" fmla="*/ 1309766 h 7431756"/>
              <a:gd name="connsiteX6" fmla="*/ 550513 w 12611100"/>
              <a:gd name="connsiteY6" fmla="*/ 1309766 h 7431756"/>
              <a:gd name="connsiteX7" fmla="*/ 550513 w 12611100"/>
              <a:gd name="connsiteY7" fmla="*/ 6842661 h 7431756"/>
              <a:gd name="connsiteX8" fmla="*/ 11259842 w 12611100"/>
              <a:gd name="connsiteY8" fmla="*/ 6842661 h 7431756"/>
              <a:gd name="connsiteX9" fmla="*/ 12096750 w 12611100"/>
              <a:gd name="connsiteY9" fmla="*/ 6005753 h 7431756"/>
              <a:gd name="connsiteX10" fmla="*/ 12096750 w 12611100"/>
              <a:gd name="connsiteY10" fmla="*/ 596844 h 7431756"/>
              <a:gd name="connsiteX11" fmla="*/ 0 w 12611100"/>
              <a:gd name="connsiteY11" fmla="*/ 0 h 7431756"/>
              <a:gd name="connsiteX12" fmla="*/ 12611100 w 12611100"/>
              <a:gd name="connsiteY12" fmla="*/ 0 h 7431756"/>
              <a:gd name="connsiteX13" fmla="*/ 12611100 w 12611100"/>
              <a:gd name="connsiteY13" fmla="*/ 7431756 h 7431756"/>
              <a:gd name="connsiteX14" fmla="*/ 0 w 12611100"/>
              <a:gd name="connsiteY14" fmla="*/ 7431756 h 7431756"/>
              <a:gd name="connsiteX15" fmla="*/ 0 w 12611100"/>
              <a:gd name="connsiteY15" fmla="*/ 0 h 7431756"/>
              <a:gd name="connsiteX0" fmla="*/ 12096750 w 12611100"/>
              <a:gd name="connsiteY0" fmla="*/ 596844 h 7431756"/>
              <a:gd name="connsiteX1" fmla="*/ 8693150 w 12611100"/>
              <a:gd name="connsiteY1" fmla="*/ 606658 h 7431756"/>
              <a:gd name="connsiteX2" fmla="*/ 8372877 w 12611100"/>
              <a:gd name="connsiteY2" fmla="*/ 1309227 h 7431756"/>
              <a:gd name="connsiteX3" fmla="*/ 1217180 w 12611100"/>
              <a:gd name="connsiteY3" fmla="*/ 1309227 h 7431756"/>
              <a:gd name="connsiteX4" fmla="*/ 1216940 w 12611100"/>
              <a:gd name="connsiteY4" fmla="*/ 1309766 h 7431756"/>
              <a:gd name="connsiteX5" fmla="*/ 550513 w 12611100"/>
              <a:gd name="connsiteY5" fmla="*/ 1309766 h 7431756"/>
              <a:gd name="connsiteX6" fmla="*/ 550513 w 12611100"/>
              <a:gd name="connsiteY6" fmla="*/ 6842661 h 7431756"/>
              <a:gd name="connsiteX7" fmla="*/ 11259842 w 12611100"/>
              <a:gd name="connsiteY7" fmla="*/ 6842661 h 7431756"/>
              <a:gd name="connsiteX8" fmla="*/ 12096750 w 12611100"/>
              <a:gd name="connsiteY8" fmla="*/ 6005753 h 7431756"/>
              <a:gd name="connsiteX9" fmla="*/ 12096750 w 12611100"/>
              <a:gd name="connsiteY9" fmla="*/ 596844 h 7431756"/>
              <a:gd name="connsiteX10" fmla="*/ 0 w 12611100"/>
              <a:gd name="connsiteY10" fmla="*/ 0 h 7431756"/>
              <a:gd name="connsiteX11" fmla="*/ 12611100 w 12611100"/>
              <a:gd name="connsiteY11" fmla="*/ 0 h 7431756"/>
              <a:gd name="connsiteX12" fmla="*/ 12611100 w 12611100"/>
              <a:gd name="connsiteY12" fmla="*/ 7431756 h 7431756"/>
              <a:gd name="connsiteX13" fmla="*/ 0 w 12611100"/>
              <a:gd name="connsiteY13" fmla="*/ 7431756 h 7431756"/>
              <a:gd name="connsiteX14" fmla="*/ 0 w 12611100"/>
              <a:gd name="connsiteY14" fmla="*/ 0 h 7431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611100" h="7431756">
                <a:moveTo>
                  <a:pt x="12096750" y="596844"/>
                </a:moveTo>
                <a:lnTo>
                  <a:pt x="8693150" y="606658"/>
                </a:lnTo>
                <a:lnTo>
                  <a:pt x="8372877" y="1309227"/>
                </a:lnTo>
                <a:lnTo>
                  <a:pt x="1217180" y="1309227"/>
                </a:lnTo>
                <a:lnTo>
                  <a:pt x="1216940" y="1309766"/>
                </a:lnTo>
                <a:lnTo>
                  <a:pt x="550513" y="1309766"/>
                </a:lnTo>
                <a:lnTo>
                  <a:pt x="550513" y="6842661"/>
                </a:lnTo>
                <a:lnTo>
                  <a:pt x="11259842" y="6842661"/>
                </a:lnTo>
                <a:lnTo>
                  <a:pt x="12096750" y="6005753"/>
                </a:lnTo>
                <a:lnTo>
                  <a:pt x="12096750" y="596844"/>
                </a:lnTo>
                <a:close/>
                <a:moveTo>
                  <a:pt x="0" y="0"/>
                </a:moveTo>
                <a:lnTo>
                  <a:pt x="12611100" y="0"/>
                </a:lnTo>
                <a:lnTo>
                  <a:pt x="12611100" y="7431756"/>
                </a:lnTo>
                <a:lnTo>
                  <a:pt x="0" y="743175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iSHEJI-30">
            <a:extLst>
              <a:ext uri="{FF2B5EF4-FFF2-40B4-BE49-F238E27FC236}">
                <a16:creationId xmlns:a16="http://schemas.microsoft.com/office/drawing/2014/main" id="{4EFD1F24-65ED-5C20-F281-79357D4B5088}"/>
              </a:ext>
            </a:extLst>
          </p:cNvPr>
          <p:cNvSpPr/>
          <p:nvPr/>
        </p:nvSpPr>
        <p:spPr>
          <a:xfrm flipH="1">
            <a:off x="11193435" y="5862638"/>
            <a:ext cx="706008" cy="721518"/>
          </a:xfrm>
          <a:prstGeom prst="rtTriangl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iSHEJI-31">
            <a:extLst>
              <a:ext uri="{FF2B5EF4-FFF2-40B4-BE49-F238E27FC236}">
                <a16:creationId xmlns:a16="http://schemas.microsoft.com/office/drawing/2014/main" id="{5536574E-9624-4B6F-AE2D-DF2C7C129152}"/>
              </a:ext>
            </a:extLst>
          </p:cNvPr>
          <p:cNvSpPr/>
          <p:nvPr/>
        </p:nvSpPr>
        <p:spPr>
          <a:xfrm>
            <a:off x="951243" y="2167284"/>
            <a:ext cx="4015126" cy="30623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99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02</a:t>
            </a:r>
            <a:endParaRPr lang="zh-CN" altLang="en-US" sz="199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H" panose="00020600040101010101" pitchFamily="18" charset="-122"/>
            </a:endParaRPr>
          </a:p>
        </p:txBody>
      </p:sp>
      <p:sp>
        <p:nvSpPr>
          <p:cNvPr id="49" name="iSHEJI-32">
            <a:extLst>
              <a:ext uri="{FF2B5EF4-FFF2-40B4-BE49-F238E27FC236}">
                <a16:creationId xmlns:a16="http://schemas.microsoft.com/office/drawing/2014/main" id="{99DF0ECF-88B2-FAA5-677A-AC2CBF2262BB}"/>
              </a:ext>
            </a:extLst>
          </p:cNvPr>
          <p:cNvSpPr/>
          <p:nvPr/>
        </p:nvSpPr>
        <p:spPr>
          <a:xfrm>
            <a:off x="10690832" y="2498903"/>
            <a:ext cx="474632" cy="46476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1" name="iSHEJI-33">
            <a:extLst>
              <a:ext uri="{FF2B5EF4-FFF2-40B4-BE49-F238E27FC236}">
                <a16:creationId xmlns:a16="http://schemas.microsoft.com/office/drawing/2014/main" id="{F4FD5ED4-BF5C-5647-B2CE-9C7D13181DB8}"/>
              </a:ext>
            </a:extLst>
          </p:cNvPr>
          <p:cNvSpPr/>
          <p:nvPr/>
        </p:nvSpPr>
        <p:spPr>
          <a:xfrm>
            <a:off x="11065473" y="2385711"/>
            <a:ext cx="282988" cy="27710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3" name="iSHEJI-34">
            <a:extLst>
              <a:ext uri="{FF2B5EF4-FFF2-40B4-BE49-F238E27FC236}">
                <a16:creationId xmlns:a16="http://schemas.microsoft.com/office/drawing/2014/main" id="{2FD36AE2-2DA5-3D90-A731-1648AA60ABB9}"/>
              </a:ext>
            </a:extLst>
          </p:cNvPr>
          <p:cNvSpPr txBox="1"/>
          <p:nvPr/>
        </p:nvSpPr>
        <p:spPr>
          <a:xfrm>
            <a:off x="5693667" y="2768318"/>
            <a:ext cx="5140706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业绩成果展示</a:t>
            </a:r>
          </a:p>
        </p:txBody>
      </p:sp>
      <p:sp>
        <p:nvSpPr>
          <p:cNvPr id="55" name="iSHEJI-35">
            <a:extLst>
              <a:ext uri="{FF2B5EF4-FFF2-40B4-BE49-F238E27FC236}">
                <a16:creationId xmlns:a16="http://schemas.microsoft.com/office/drawing/2014/main" id="{79094C4E-0271-14F6-8DFF-864D13162685}"/>
              </a:ext>
            </a:extLst>
          </p:cNvPr>
          <p:cNvSpPr txBox="1"/>
          <p:nvPr/>
        </p:nvSpPr>
        <p:spPr>
          <a:xfrm>
            <a:off x="5708287" y="3880329"/>
            <a:ext cx="307395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Presentation of work results</a:t>
            </a:r>
          </a:p>
        </p:txBody>
      </p:sp>
      <p:sp>
        <p:nvSpPr>
          <p:cNvPr id="86" name="iSHEJI-36">
            <a:extLst>
              <a:ext uri="{FF2B5EF4-FFF2-40B4-BE49-F238E27FC236}">
                <a16:creationId xmlns:a16="http://schemas.microsoft.com/office/drawing/2014/main" id="{6C105AFD-78F5-72ED-F484-74F754D9C5C5}"/>
              </a:ext>
            </a:extLst>
          </p:cNvPr>
          <p:cNvSpPr/>
          <p:nvPr/>
        </p:nvSpPr>
        <p:spPr>
          <a:xfrm flipH="1">
            <a:off x="8428462" y="3889772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88" name="iSHEJI-37">
            <a:extLst>
              <a:ext uri="{FF2B5EF4-FFF2-40B4-BE49-F238E27FC236}">
                <a16:creationId xmlns:a16="http://schemas.microsoft.com/office/drawing/2014/main" id="{739DFD99-34EC-F1E7-3286-9B9B7F49E64D}"/>
              </a:ext>
            </a:extLst>
          </p:cNvPr>
          <p:cNvCxnSpPr>
            <a:cxnSpLocks/>
          </p:cNvCxnSpPr>
          <p:nvPr/>
        </p:nvCxnSpPr>
        <p:spPr>
          <a:xfrm flipH="1">
            <a:off x="8751737" y="3988050"/>
            <a:ext cx="1559630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iSHEJI-38">
            <a:extLst>
              <a:ext uri="{FF2B5EF4-FFF2-40B4-BE49-F238E27FC236}">
                <a16:creationId xmlns:a16="http://schemas.microsoft.com/office/drawing/2014/main" id="{3E91B8BC-FCCD-3520-DF7F-32F1F1EF00A2}"/>
              </a:ext>
            </a:extLst>
          </p:cNvPr>
          <p:cNvSpPr/>
          <p:nvPr/>
        </p:nvSpPr>
        <p:spPr>
          <a:xfrm flipH="1">
            <a:off x="8070670" y="3788647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1" name="iSHEJI-39">
            <a:extLst>
              <a:ext uri="{FF2B5EF4-FFF2-40B4-BE49-F238E27FC236}">
                <a16:creationId xmlns:a16="http://schemas.microsoft.com/office/drawing/2014/main" id="{C24DD3AE-2908-F9AC-7EA6-062ACFA1EFB4}"/>
              </a:ext>
            </a:extLst>
          </p:cNvPr>
          <p:cNvSpPr/>
          <p:nvPr/>
        </p:nvSpPr>
        <p:spPr>
          <a:xfrm>
            <a:off x="6027520" y="4416041"/>
            <a:ext cx="1159093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iSHEJI-40">
            <a:extLst>
              <a:ext uri="{FF2B5EF4-FFF2-40B4-BE49-F238E27FC236}">
                <a16:creationId xmlns:a16="http://schemas.microsoft.com/office/drawing/2014/main" id="{9578C987-FB38-9AD6-BADA-F9C0F04D6162}"/>
              </a:ext>
            </a:extLst>
          </p:cNvPr>
          <p:cNvSpPr/>
          <p:nvPr/>
        </p:nvSpPr>
        <p:spPr>
          <a:xfrm>
            <a:off x="6171985" y="4509376"/>
            <a:ext cx="870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推广方案</a:t>
            </a:r>
          </a:p>
        </p:txBody>
      </p:sp>
      <p:sp>
        <p:nvSpPr>
          <p:cNvPr id="109" name="iSHEJI-41">
            <a:extLst>
              <a:ext uri="{FF2B5EF4-FFF2-40B4-BE49-F238E27FC236}">
                <a16:creationId xmlns:a16="http://schemas.microsoft.com/office/drawing/2014/main" id="{DBB65289-E349-34C0-AE81-CBDEF0A7A158}"/>
              </a:ext>
            </a:extLst>
          </p:cNvPr>
          <p:cNvSpPr/>
          <p:nvPr/>
        </p:nvSpPr>
        <p:spPr>
          <a:xfrm>
            <a:off x="5909022" y="4305920"/>
            <a:ext cx="177033" cy="402114"/>
          </a:xfrm>
          <a:prstGeom prst="parallelogram">
            <a:avLst>
              <a:gd name="adj" fmla="val 638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iSHEJI-42">
            <a:extLst>
              <a:ext uri="{FF2B5EF4-FFF2-40B4-BE49-F238E27FC236}">
                <a16:creationId xmlns:a16="http://schemas.microsoft.com/office/drawing/2014/main" id="{466112BF-B4DB-415D-1C09-0EBF3E94BA5D}"/>
              </a:ext>
            </a:extLst>
          </p:cNvPr>
          <p:cNvSpPr/>
          <p:nvPr/>
        </p:nvSpPr>
        <p:spPr>
          <a:xfrm>
            <a:off x="5734805" y="4446168"/>
            <a:ext cx="177033" cy="402114"/>
          </a:xfrm>
          <a:prstGeom prst="parallelogram">
            <a:avLst>
              <a:gd name="adj" fmla="val 638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4" name="iSHEJI-43">
            <a:extLst>
              <a:ext uri="{FF2B5EF4-FFF2-40B4-BE49-F238E27FC236}">
                <a16:creationId xmlns:a16="http://schemas.microsoft.com/office/drawing/2014/main" id="{723471FD-ADAB-E98E-1784-87B9128F4E35}"/>
              </a:ext>
            </a:extLst>
          </p:cNvPr>
          <p:cNvGrpSpPr/>
          <p:nvPr/>
        </p:nvGrpSpPr>
        <p:grpSpPr>
          <a:xfrm>
            <a:off x="10631272" y="4305920"/>
            <a:ext cx="263522" cy="542362"/>
            <a:chOff x="9954935" y="4727180"/>
            <a:chExt cx="263522" cy="542362"/>
          </a:xfrm>
        </p:grpSpPr>
        <p:sp>
          <p:nvSpPr>
            <p:cNvPr id="113" name="iSHEJI-43-1">
              <a:extLst>
                <a:ext uri="{FF2B5EF4-FFF2-40B4-BE49-F238E27FC236}">
                  <a16:creationId xmlns:a16="http://schemas.microsoft.com/office/drawing/2014/main" id="{7C9CE35E-1395-879E-86B2-858CD0D35AA7}"/>
                </a:ext>
              </a:extLst>
            </p:cNvPr>
            <p:cNvSpPr/>
            <p:nvPr/>
          </p:nvSpPr>
          <p:spPr>
            <a:xfrm>
              <a:off x="9954935" y="4727180"/>
              <a:ext cx="177033" cy="402114"/>
            </a:xfrm>
            <a:prstGeom prst="parallelogram">
              <a:avLst>
                <a:gd name="adj" fmla="val 638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iSHEJI-43-2">
              <a:extLst>
                <a:ext uri="{FF2B5EF4-FFF2-40B4-BE49-F238E27FC236}">
                  <a16:creationId xmlns:a16="http://schemas.microsoft.com/office/drawing/2014/main" id="{D4558D7E-8C9A-5B0B-92FF-2149D7DB62CF}"/>
                </a:ext>
              </a:extLst>
            </p:cNvPr>
            <p:cNvSpPr/>
            <p:nvPr/>
          </p:nvSpPr>
          <p:spPr>
            <a:xfrm>
              <a:off x="10041424" y="4867428"/>
              <a:ext cx="177033" cy="402114"/>
            </a:xfrm>
            <a:prstGeom prst="parallelogram">
              <a:avLst>
                <a:gd name="adj" fmla="val 638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" name="iSHEJI-44">
            <a:extLst>
              <a:ext uri="{FF2B5EF4-FFF2-40B4-BE49-F238E27FC236}">
                <a16:creationId xmlns:a16="http://schemas.microsoft.com/office/drawing/2014/main" id="{ED35D1D2-6A5E-DD83-B11C-D376C076F8EE}"/>
              </a:ext>
            </a:extLst>
          </p:cNvPr>
          <p:cNvSpPr/>
          <p:nvPr/>
        </p:nvSpPr>
        <p:spPr>
          <a:xfrm>
            <a:off x="7175282" y="4416041"/>
            <a:ext cx="1159093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iSHEJI-45">
            <a:extLst>
              <a:ext uri="{FF2B5EF4-FFF2-40B4-BE49-F238E27FC236}">
                <a16:creationId xmlns:a16="http://schemas.microsoft.com/office/drawing/2014/main" id="{7EC78DB8-B31D-DD57-7DB3-231239CBE4E5}"/>
              </a:ext>
            </a:extLst>
          </p:cNvPr>
          <p:cNvSpPr/>
          <p:nvPr/>
        </p:nvSpPr>
        <p:spPr>
          <a:xfrm>
            <a:off x="7319747" y="4509376"/>
            <a:ext cx="870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不足之处</a:t>
            </a:r>
          </a:p>
        </p:txBody>
      </p:sp>
      <p:sp>
        <p:nvSpPr>
          <p:cNvPr id="130" name="iSHEJI-46">
            <a:extLst>
              <a:ext uri="{FF2B5EF4-FFF2-40B4-BE49-F238E27FC236}">
                <a16:creationId xmlns:a16="http://schemas.microsoft.com/office/drawing/2014/main" id="{51D42E6C-7BF5-951E-3DBE-EB2077ACD488}"/>
              </a:ext>
            </a:extLst>
          </p:cNvPr>
          <p:cNvSpPr/>
          <p:nvPr/>
        </p:nvSpPr>
        <p:spPr>
          <a:xfrm>
            <a:off x="8323044" y="4416041"/>
            <a:ext cx="1159093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iSHEJI-47">
            <a:extLst>
              <a:ext uri="{FF2B5EF4-FFF2-40B4-BE49-F238E27FC236}">
                <a16:creationId xmlns:a16="http://schemas.microsoft.com/office/drawing/2014/main" id="{D308A246-3004-0E58-8B96-1218BD429A34}"/>
              </a:ext>
            </a:extLst>
          </p:cNvPr>
          <p:cNvSpPr/>
          <p:nvPr/>
        </p:nvSpPr>
        <p:spPr>
          <a:xfrm>
            <a:off x="8467509" y="4509376"/>
            <a:ext cx="870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成果展示</a:t>
            </a:r>
          </a:p>
        </p:txBody>
      </p:sp>
      <p:sp>
        <p:nvSpPr>
          <p:cNvPr id="132" name="iSHEJI-48">
            <a:extLst>
              <a:ext uri="{FF2B5EF4-FFF2-40B4-BE49-F238E27FC236}">
                <a16:creationId xmlns:a16="http://schemas.microsoft.com/office/drawing/2014/main" id="{5767060F-83FF-841A-DEE2-83062EB4EAE6}"/>
              </a:ext>
            </a:extLst>
          </p:cNvPr>
          <p:cNvSpPr/>
          <p:nvPr/>
        </p:nvSpPr>
        <p:spPr>
          <a:xfrm>
            <a:off x="9470806" y="4416041"/>
            <a:ext cx="1159093" cy="402114"/>
          </a:xfrm>
          <a:prstGeom prst="parallelogram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iSHEJI-49">
            <a:extLst>
              <a:ext uri="{FF2B5EF4-FFF2-40B4-BE49-F238E27FC236}">
                <a16:creationId xmlns:a16="http://schemas.microsoft.com/office/drawing/2014/main" id="{78E4C9B4-CE88-AAC0-8F8A-7FCC2D4A4E6A}"/>
              </a:ext>
            </a:extLst>
          </p:cNvPr>
          <p:cNvSpPr/>
          <p:nvPr/>
        </p:nvSpPr>
        <p:spPr>
          <a:xfrm>
            <a:off x="9615271" y="4509376"/>
            <a:ext cx="8701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完成情况</a:t>
            </a:r>
          </a:p>
        </p:txBody>
      </p:sp>
      <p:grpSp>
        <p:nvGrpSpPr>
          <p:cNvPr id="191" name="iSHEJI-50">
            <a:extLst>
              <a:ext uri="{FF2B5EF4-FFF2-40B4-BE49-F238E27FC236}">
                <a16:creationId xmlns:a16="http://schemas.microsoft.com/office/drawing/2014/main" id="{D5337AFB-CA85-DCC6-CFD7-BD6756602755}"/>
              </a:ext>
            </a:extLst>
          </p:cNvPr>
          <p:cNvGrpSpPr/>
          <p:nvPr/>
        </p:nvGrpSpPr>
        <p:grpSpPr>
          <a:xfrm>
            <a:off x="1107236" y="4969617"/>
            <a:ext cx="4003733" cy="366618"/>
            <a:chOff x="1107236" y="4969617"/>
            <a:chExt cx="4003733" cy="366618"/>
          </a:xfrm>
        </p:grpSpPr>
        <p:cxnSp>
          <p:nvCxnSpPr>
            <p:cNvPr id="141" name="iSHEJI-50-1">
              <a:extLst>
                <a:ext uri="{FF2B5EF4-FFF2-40B4-BE49-F238E27FC236}">
                  <a16:creationId xmlns:a16="http://schemas.microsoft.com/office/drawing/2014/main" id="{C811286E-54AF-F002-A564-E79C6C7E67B1}"/>
                </a:ext>
              </a:extLst>
            </p:cNvPr>
            <p:cNvCxnSpPr/>
            <p:nvPr/>
          </p:nvCxnSpPr>
          <p:spPr>
            <a:xfrm>
              <a:off x="2835697" y="5223260"/>
              <a:ext cx="0" cy="112975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iSHEJI-50-2">
              <a:extLst>
                <a:ext uri="{FF2B5EF4-FFF2-40B4-BE49-F238E27FC236}">
                  <a16:creationId xmlns:a16="http://schemas.microsoft.com/office/drawing/2014/main" id="{08D83F41-1CDE-34C7-A18F-86196D4A1EEC}"/>
                </a:ext>
              </a:extLst>
            </p:cNvPr>
            <p:cNvCxnSpPr>
              <a:cxnSpLocks/>
            </p:cNvCxnSpPr>
            <p:nvPr/>
          </p:nvCxnSpPr>
          <p:spPr>
            <a:xfrm>
              <a:off x="2977885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iSHEJI-50-3">
              <a:extLst>
                <a:ext uri="{FF2B5EF4-FFF2-40B4-BE49-F238E27FC236}">
                  <a16:creationId xmlns:a16="http://schemas.microsoft.com/office/drawing/2014/main" id="{BC0D9964-3F28-B5CC-E226-7BAEA6CFF127}"/>
                </a:ext>
              </a:extLst>
            </p:cNvPr>
            <p:cNvCxnSpPr>
              <a:cxnSpLocks/>
            </p:cNvCxnSpPr>
            <p:nvPr/>
          </p:nvCxnSpPr>
          <p:spPr>
            <a:xfrm>
              <a:off x="3120074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iSHEJI-50-4">
              <a:extLst>
                <a:ext uri="{FF2B5EF4-FFF2-40B4-BE49-F238E27FC236}">
                  <a16:creationId xmlns:a16="http://schemas.microsoft.com/office/drawing/2014/main" id="{7DF98DA8-E1A5-6BB0-6DD9-B8811BDB1BC0}"/>
                </a:ext>
              </a:extLst>
            </p:cNvPr>
            <p:cNvCxnSpPr>
              <a:cxnSpLocks/>
            </p:cNvCxnSpPr>
            <p:nvPr/>
          </p:nvCxnSpPr>
          <p:spPr>
            <a:xfrm>
              <a:off x="3262262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iSHEJI-50-5">
              <a:extLst>
                <a:ext uri="{FF2B5EF4-FFF2-40B4-BE49-F238E27FC236}">
                  <a16:creationId xmlns:a16="http://schemas.microsoft.com/office/drawing/2014/main" id="{D793E9D0-DDA8-2B90-03F6-F2A12BAB69A9}"/>
                </a:ext>
              </a:extLst>
            </p:cNvPr>
            <p:cNvCxnSpPr>
              <a:cxnSpLocks/>
            </p:cNvCxnSpPr>
            <p:nvPr/>
          </p:nvCxnSpPr>
          <p:spPr>
            <a:xfrm>
              <a:off x="3404450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iSHEJI-50-6">
              <a:extLst>
                <a:ext uri="{FF2B5EF4-FFF2-40B4-BE49-F238E27FC236}">
                  <a16:creationId xmlns:a16="http://schemas.microsoft.com/office/drawing/2014/main" id="{E3D982EB-BF86-BA91-DB21-565A3E906DE3}"/>
                </a:ext>
              </a:extLst>
            </p:cNvPr>
            <p:cNvCxnSpPr>
              <a:cxnSpLocks/>
            </p:cNvCxnSpPr>
            <p:nvPr/>
          </p:nvCxnSpPr>
          <p:spPr>
            <a:xfrm>
              <a:off x="3546639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iSHEJI-50-7">
              <a:extLst>
                <a:ext uri="{FF2B5EF4-FFF2-40B4-BE49-F238E27FC236}">
                  <a16:creationId xmlns:a16="http://schemas.microsoft.com/office/drawing/2014/main" id="{4D5B75A4-D75B-36A4-8333-F5AB277E391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568549" y="5215957"/>
              <a:ext cx="240555" cy="0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iSHEJI-50-8">
              <a:extLst>
                <a:ext uri="{FF2B5EF4-FFF2-40B4-BE49-F238E27FC236}">
                  <a16:creationId xmlns:a16="http://schemas.microsoft.com/office/drawing/2014/main" id="{DDB40245-F763-C1C2-F281-A785907614A2}"/>
                </a:ext>
              </a:extLst>
            </p:cNvPr>
            <p:cNvCxnSpPr>
              <a:cxnSpLocks/>
            </p:cNvCxnSpPr>
            <p:nvPr/>
          </p:nvCxnSpPr>
          <p:spPr>
            <a:xfrm>
              <a:off x="3831016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iSHEJI-50-9">
              <a:extLst>
                <a:ext uri="{FF2B5EF4-FFF2-40B4-BE49-F238E27FC236}">
                  <a16:creationId xmlns:a16="http://schemas.microsoft.com/office/drawing/2014/main" id="{36445821-F4D4-F27F-4800-26167BC0C214}"/>
                </a:ext>
              </a:extLst>
            </p:cNvPr>
            <p:cNvCxnSpPr>
              <a:cxnSpLocks/>
            </p:cNvCxnSpPr>
            <p:nvPr/>
          </p:nvCxnSpPr>
          <p:spPr>
            <a:xfrm>
              <a:off x="3973204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iSHEJI-50-10">
              <a:extLst>
                <a:ext uri="{FF2B5EF4-FFF2-40B4-BE49-F238E27FC236}">
                  <a16:creationId xmlns:a16="http://schemas.microsoft.com/office/drawing/2014/main" id="{0B61AC49-E67F-A02A-0F2C-04DBA87E2BF2}"/>
                </a:ext>
              </a:extLst>
            </p:cNvPr>
            <p:cNvCxnSpPr>
              <a:cxnSpLocks/>
            </p:cNvCxnSpPr>
            <p:nvPr/>
          </p:nvCxnSpPr>
          <p:spPr>
            <a:xfrm>
              <a:off x="4115392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iSHEJI-50-11">
              <a:extLst>
                <a:ext uri="{FF2B5EF4-FFF2-40B4-BE49-F238E27FC236}">
                  <a16:creationId xmlns:a16="http://schemas.microsoft.com/office/drawing/2014/main" id="{B3E30E83-BABB-DBA3-9E62-F0567723C2A9}"/>
                </a:ext>
              </a:extLst>
            </p:cNvPr>
            <p:cNvCxnSpPr>
              <a:cxnSpLocks/>
            </p:cNvCxnSpPr>
            <p:nvPr/>
          </p:nvCxnSpPr>
          <p:spPr>
            <a:xfrm>
              <a:off x="4257581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iSHEJI-50-12">
              <a:extLst>
                <a:ext uri="{FF2B5EF4-FFF2-40B4-BE49-F238E27FC236}">
                  <a16:creationId xmlns:a16="http://schemas.microsoft.com/office/drawing/2014/main" id="{A2C5C8CC-4C5C-B63E-16D1-EEDBF940A3EB}"/>
                </a:ext>
              </a:extLst>
            </p:cNvPr>
            <p:cNvCxnSpPr/>
            <p:nvPr/>
          </p:nvCxnSpPr>
          <p:spPr>
            <a:xfrm>
              <a:off x="1107236" y="5223260"/>
              <a:ext cx="0" cy="112975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iSHEJI-50-13">
              <a:extLst>
                <a:ext uri="{FF2B5EF4-FFF2-40B4-BE49-F238E27FC236}">
                  <a16:creationId xmlns:a16="http://schemas.microsoft.com/office/drawing/2014/main" id="{33E8AC23-7E8F-BD76-423A-F84D53CC8833}"/>
                </a:ext>
              </a:extLst>
            </p:cNvPr>
            <p:cNvCxnSpPr>
              <a:cxnSpLocks/>
            </p:cNvCxnSpPr>
            <p:nvPr/>
          </p:nvCxnSpPr>
          <p:spPr>
            <a:xfrm>
              <a:off x="1249424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iSHEJI-50-14">
              <a:extLst>
                <a:ext uri="{FF2B5EF4-FFF2-40B4-BE49-F238E27FC236}">
                  <a16:creationId xmlns:a16="http://schemas.microsoft.com/office/drawing/2014/main" id="{9F88FA63-6387-EF09-A6AD-0010572BA2C3}"/>
                </a:ext>
              </a:extLst>
            </p:cNvPr>
            <p:cNvCxnSpPr>
              <a:cxnSpLocks/>
            </p:cNvCxnSpPr>
            <p:nvPr/>
          </p:nvCxnSpPr>
          <p:spPr>
            <a:xfrm>
              <a:off x="1391613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iSHEJI-50-15">
              <a:extLst>
                <a:ext uri="{FF2B5EF4-FFF2-40B4-BE49-F238E27FC236}">
                  <a16:creationId xmlns:a16="http://schemas.microsoft.com/office/drawing/2014/main" id="{D1138E14-2588-45ED-83A1-E256FAEC5458}"/>
                </a:ext>
              </a:extLst>
            </p:cNvPr>
            <p:cNvCxnSpPr>
              <a:cxnSpLocks/>
            </p:cNvCxnSpPr>
            <p:nvPr/>
          </p:nvCxnSpPr>
          <p:spPr>
            <a:xfrm>
              <a:off x="1533801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iSHEJI-50-16">
              <a:extLst>
                <a:ext uri="{FF2B5EF4-FFF2-40B4-BE49-F238E27FC236}">
                  <a16:creationId xmlns:a16="http://schemas.microsoft.com/office/drawing/2014/main" id="{0BD08BD6-BD0D-38E1-68BD-84734E964C61}"/>
                </a:ext>
              </a:extLst>
            </p:cNvPr>
            <p:cNvCxnSpPr>
              <a:cxnSpLocks/>
            </p:cNvCxnSpPr>
            <p:nvPr/>
          </p:nvCxnSpPr>
          <p:spPr>
            <a:xfrm>
              <a:off x="1675989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iSHEJI-50-17">
              <a:extLst>
                <a:ext uri="{FF2B5EF4-FFF2-40B4-BE49-F238E27FC236}">
                  <a16:creationId xmlns:a16="http://schemas.microsoft.com/office/drawing/2014/main" id="{CD4BD6E0-683D-6F09-4BF5-0751BFF41C6D}"/>
                </a:ext>
              </a:extLst>
            </p:cNvPr>
            <p:cNvCxnSpPr>
              <a:cxnSpLocks/>
            </p:cNvCxnSpPr>
            <p:nvPr/>
          </p:nvCxnSpPr>
          <p:spPr>
            <a:xfrm>
              <a:off x="1818178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iSHEJI-50-18">
              <a:extLst>
                <a:ext uri="{FF2B5EF4-FFF2-40B4-BE49-F238E27FC236}">
                  <a16:creationId xmlns:a16="http://schemas.microsoft.com/office/drawing/2014/main" id="{C7BD5AC0-B283-67BC-4F00-68353A669AB7}"/>
                </a:ext>
              </a:extLst>
            </p:cNvPr>
            <p:cNvCxnSpPr>
              <a:cxnSpLocks/>
            </p:cNvCxnSpPr>
            <p:nvPr/>
          </p:nvCxnSpPr>
          <p:spPr>
            <a:xfrm>
              <a:off x="1960366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iSHEJI-50-19">
              <a:extLst>
                <a:ext uri="{FF2B5EF4-FFF2-40B4-BE49-F238E27FC236}">
                  <a16:creationId xmlns:a16="http://schemas.microsoft.com/office/drawing/2014/main" id="{46BDCF32-FE79-4874-370A-AA4EFD62877E}"/>
                </a:ext>
              </a:extLst>
            </p:cNvPr>
            <p:cNvCxnSpPr>
              <a:cxnSpLocks/>
            </p:cNvCxnSpPr>
            <p:nvPr/>
          </p:nvCxnSpPr>
          <p:spPr>
            <a:xfrm>
              <a:off x="2102555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iSHEJI-50-20">
              <a:extLst>
                <a:ext uri="{FF2B5EF4-FFF2-40B4-BE49-F238E27FC236}">
                  <a16:creationId xmlns:a16="http://schemas.microsoft.com/office/drawing/2014/main" id="{8307D8F9-1B31-3007-35A4-331169752204}"/>
                </a:ext>
              </a:extLst>
            </p:cNvPr>
            <p:cNvCxnSpPr>
              <a:cxnSpLocks/>
            </p:cNvCxnSpPr>
            <p:nvPr/>
          </p:nvCxnSpPr>
          <p:spPr>
            <a:xfrm>
              <a:off x="2244743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iSHEJI-50-21">
              <a:extLst>
                <a:ext uri="{FF2B5EF4-FFF2-40B4-BE49-F238E27FC236}">
                  <a16:creationId xmlns:a16="http://schemas.microsoft.com/office/drawing/2014/main" id="{34E88553-BAA0-BE14-8CBE-8BCC00D56084}"/>
                </a:ext>
              </a:extLst>
            </p:cNvPr>
            <p:cNvCxnSpPr>
              <a:cxnSpLocks/>
            </p:cNvCxnSpPr>
            <p:nvPr/>
          </p:nvCxnSpPr>
          <p:spPr>
            <a:xfrm>
              <a:off x="2386931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iSHEJI-50-22">
              <a:extLst>
                <a:ext uri="{FF2B5EF4-FFF2-40B4-BE49-F238E27FC236}">
                  <a16:creationId xmlns:a16="http://schemas.microsoft.com/office/drawing/2014/main" id="{F2F1E352-45A1-274C-A146-645375F24B1D}"/>
                </a:ext>
              </a:extLst>
            </p:cNvPr>
            <p:cNvCxnSpPr>
              <a:cxnSpLocks/>
            </p:cNvCxnSpPr>
            <p:nvPr/>
          </p:nvCxnSpPr>
          <p:spPr>
            <a:xfrm>
              <a:off x="2529120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iSHEJI-50-23">
              <a:extLst>
                <a:ext uri="{FF2B5EF4-FFF2-40B4-BE49-F238E27FC236}">
                  <a16:creationId xmlns:a16="http://schemas.microsoft.com/office/drawing/2014/main" id="{095CCDF9-81FE-F30B-913D-9A8C0EE7A8F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551030" y="5215957"/>
              <a:ext cx="240555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iSHEJI-50-24">
              <a:extLst>
                <a:ext uri="{FF2B5EF4-FFF2-40B4-BE49-F238E27FC236}">
                  <a16:creationId xmlns:a16="http://schemas.microsoft.com/office/drawing/2014/main" id="{4F34F8B0-9471-583A-77FA-36E3CF1A842C}"/>
                </a:ext>
              </a:extLst>
            </p:cNvPr>
            <p:cNvSpPr/>
            <p:nvPr/>
          </p:nvSpPr>
          <p:spPr>
            <a:xfrm rot="10800000">
              <a:off x="3635183" y="4969617"/>
              <a:ext cx="101620" cy="876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iSHEJI-50-25">
              <a:extLst>
                <a:ext uri="{FF2B5EF4-FFF2-40B4-BE49-F238E27FC236}">
                  <a16:creationId xmlns:a16="http://schemas.microsoft.com/office/drawing/2014/main" id="{D0B53C99-2BBD-AC59-91D1-3F5CF0484E9B}"/>
                </a:ext>
              </a:extLst>
            </p:cNvPr>
            <p:cNvSpPr/>
            <p:nvPr/>
          </p:nvSpPr>
          <p:spPr>
            <a:xfrm rot="10800000">
              <a:off x="2619123" y="4969617"/>
              <a:ext cx="101620" cy="876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2" name="iSHEJI-50-26">
              <a:extLst>
                <a:ext uri="{FF2B5EF4-FFF2-40B4-BE49-F238E27FC236}">
                  <a16:creationId xmlns:a16="http://schemas.microsoft.com/office/drawing/2014/main" id="{5B43EEC6-F794-0B60-9371-BE917267931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279749" y="5215957"/>
              <a:ext cx="240555" cy="0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iSHEJI-50-27">
              <a:extLst>
                <a:ext uri="{FF2B5EF4-FFF2-40B4-BE49-F238E27FC236}">
                  <a16:creationId xmlns:a16="http://schemas.microsoft.com/office/drawing/2014/main" id="{F3DEFAED-E5D9-BF55-D03F-9AC42B853DB6}"/>
                </a:ext>
              </a:extLst>
            </p:cNvPr>
            <p:cNvCxnSpPr>
              <a:cxnSpLocks/>
            </p:cNvCxnSpPr>
            <p:nvPr/>
          </p:nvCxnSpPr>
          <p:spPr>
            <a:xfrm>
              <a:off x="4542216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iSHEJI-50-28">
              <a:extLst>
                <a:ext uri="{FF2B5EF4-FFF2-40B4-BE49-F238E27FC236}">
                  <a16:creationId xmlns:a16="http://schemas.microsoft.com/office/drawing/2014/main" id="{3C4FFF2F-1FBE-FCFC-3E92-F1AE0DD900C7}"/>
                </a:ext>
              </a:extLst>
            </p:cNvPr>
            <p:cNvCxnSpPr>
              <a:cxnSpLocks/>
            </p:cNvCxnSpPr>
            <p:nvPr/>
          </p:nvCxnSpPr>
          <p:spPr>
            <a:xfrm>
              <a:off x="4684404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iSHEJI-50-29">
              <a:extLst>
                <a:ext uri="{FF2B5EF4-FFF2-40B4-BE49-F238E27FC236}">
                  <a16:creationId xmlns:a16="http://schemas.microsoft.com/office/drawing/2014/main" id="{D0DDC081-741B-DF3E-269A-C8BC6A1B2D3C}"/>
                </a:ext>
              </a:extLst>
            </p:cNvPr>
            <p:cNvCxnSpPr>
              <a:cxnSpLocks/>
            </p:cNvCxnSpPr>
            <p:nvPr/>
          </p:nvCxnSpPr>
          <p:spPr>
            <a:xfrm>
              <a:off x="4826592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iSHEJI-50-30">
              <a:extLst>
                <a:ext uri="{FF2B5EF4-FFF2-40B4-BE49-F238E27FC236}">
                  <a16:creationId xmlns:a16="http://schemas.microsoft.com/office/drawing/2014/main" id="{E6276985-1407-47C4-91EE-B6789CD9EE3B}"/>
                </a:ext>
              </a:extLst>
            </p:cNvPr>
            <p:cNvCxnSpPr>
              <a:cxnSpLocks/>
            </p:cNvCxnSpPr>
            <p:nvPr/>
          </p:nvCxnSpPr>
          <p:spPr>
            <a:xfrm>
              <a:off x="4968781" y="5223260"/>
              <a:ext cx="0" cy="112975"/>
            </a:xfrm>
            <a:prstGeom prst="line">
              <a:avLst/>
            </a:prstGeom>
            <a:ln w="12700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iSHEJI-50-31">
              <a:extLst>
                <a:ext uri="{FF2B5EF4-FFF2-40B4-BE49-F238E27FC236}">
                  <a16:creationId xmlns:a16="http://schemas.microsoft.com/office/drawing/2014/main" id="{08D7A428-9EF5-B8B1-B75B-D976A8D2C9D7}"/>
                </a:ext>
              </a:extLst>
            </p:cNvPr>
            <p:cNvCxnSpPr/>
            <p:nvPr/>
          </p:nvCxnSpPr>
          <p:spPr>
            <a:xfrm>
              <a:off x="5110969" y="5223260"/>
              <a:ext cx="0" cy="112975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iSHEJI-50-32">
              <a:extLst>
                <a:ext uri="{FF2B5EF4-FFF2-40B4-BE49-F238E27FC236}">
                  <a16:creationId xmlns:a16="http://schemas.microsoft.com/office/drawing/2014/main" id="{ABF28304-6277-4A91-9CE5-E5376780C0B8}"/>
                </a:ext>
              </a:extLst>
            </p:cNvPr>
            <p:cNvSpPr/>
            <p:nvPr/>
          </p:nvSpPr>
          <p:spPr>
            <a:xfrm rot="10800000">
              <a:off x="4352733" y="4969617"/>
              <a:ext cx="101620" cy="87604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2" name="iSHEJI-51">
            <a:extLst>
              <a:ext uri="{FF2B5EF4-FFF2-40B4-BE49-F238E27FC236}">
                <a16:creationId xmlns:a16="http://schemas.microsoft.com/office/drawing/2014/main" id="{527E28F1-2E5C-BE28-EC73-F5407D3F51FA}"/>
              </a:ext>
            </a:extLst>
          </p:cNvPr>
          <p:cNvSpPr/>
          <p:nvPr/>
        </p:nvSpPr>
        <p:spPr>
          <a:xfrm flipH="1">
            <a:off x="8921750" y="453820"/>
            <a:ext cx="2791679" cy="57731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iSHEJI-52">
            <a:extLst>
              <a:ext uri="{FF2B5EF4-FFF2-40B4-BE49-F238E27FC236}">
                <a16:creationId xmlns:a16="http://schemas.microsoft.com/office/drawing/2014/main" id="{F8876652-9DBB-A022-96D2-454712BD27D4}"/>
              </a:ext>
            </a:extLst>
          </p:cNvPr>
          <p:cNvSpPr/>
          <p:nvPr/>
        </p:nvSpPr>
        <p:spPr>
          <a:xfrm>
            <a:off x="1026138" y="1703467"/>
            <a:ext cx="3454728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000" dirty="0">
                <a:solidFill>
                  <a:schemeClr val="accent1">
                    <a:lumMod val="50000"/>
                    <a:alpha val="4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Part</a:t>
            </a:r>
            <a:r>
              <a:rPr lang="zh-CN" altLang="en-US" sz="4000" dirty="0">
                <a:solidFill>
                  <a:schemeClr val="accent1">
                    <a:lumMod val="50000"/>
                    <a:alpha val="4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 </a:t>
            </a:r>
            <a:r>
              <a:rPr lang="en-US" altLang="zh-CN" sz="4000" dirty="0">
                <a:solidFill>
                  <a:schemeClr val="accent1">
                    <a:lumMod val="50000"/>
                    <a:alpha val="4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rPr>
              <a:t>two</a:t>
            </a:r>
            <a:endParaRPr lang="zh-CN" altLang="en-US" sz="2800" dirty="0">
              <a:solidFill>
                <a:schemeClr val="accent1">
                  <a:lumMod val="50000"/>
                  <a:alpha val="40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OPPOSans H" panose="00020600040101010101" pitchFamily="18" charset="-122"/>
            </a:endParaRP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49405B6D-FD39-5A5D-AF03-13403FBD1F35}"/>
              </a:ext>
            </a:extLst>
          </p:cNvPr>
          <p:cNvSpPr/>
          <p:nvPr/>
        </p:nvSpPr>
        <p:spPr>
          <a:xfrm>
            <a:off x="327294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iSHEJI-5">
            <a:extLst>
              <a:ext uri="{FF2B5EF4-FFF2-40B4-BE49-F238E27FC236}">
                <a16:creationId xmlns:a16="http://schemas.microsoft.com/office/drawing/2014/main" id="{4CFD1D23-4F6E-50AB-946E-7319F36A0832}"/>
              </a:ext>
            </a:extLst>
          </p:cNvPr>
          <p:cNvSpPr/>
          <p:nvPr/>
        </p:nvSpPr>
        <p:spPr>
          <a:xfrm>
            <a:off x="630570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iSHEJI-6">
            <a:extLst>
              <a:ext uri="{FF2B5EF4-FFF2-40B4-BE49-F238E27FC236}">
                <a16:creationId xmlns:a16="http://schemas.microsoft.com/office/drawing/2014/main" id="{28EDDD9C-9581-3F74-5A26-3F53BB5F8380}"/>
              </a:ext>
            </a:extLst>
          </p:cNvPr>
          <p:cNvSpPr/>
          <p:nvPr/>
        </p:nvSpPr>
        <p:spPr>
          <a:xfrm>
            <a:off x="933846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iSHEJI-7">
            <a:extLst>
              <a:ext uri="{FF2B5EF4-FFF2-40B4-BE49-F238E27FC236}">
                <a16:creationId xmlns:a16="http://schemas.microsoft.com/office/drawing/2014/main" id="{5EFEC926-C2BC-319D-1910-D51FB90FC968}"/>
              </a:ext>
            </a:extLst>
          </p:cNvPr>
          <p:cNvSpPr/>
          <p:nvPr/>
        </p:nvSpPr>
        <p:spPr>
          <a:xfrm>
            <a:off x="1237122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iSHEJI-8">
            <a:extLst>
              <a:ext uri="{FF2B5EF4-FFF2-40B4-BE49-F238E27FC236}">
                <a16:creationId xmlns:a16="http://schemas.microsoft.com/office/drawing/2014/main" id="{B64CBD0F-6BCE-F57A-5109-3C691CC9C81A}"/>
              </a:ext>
            </a:extLst>
          </p:cNvPr>
          <p:cNvSpPr/>
          <p:nvPr/>
        </p:nvSpPr>
        <p:spPr>
          <a:xfrm>
            <a:off x="1540398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iSHEJI-9">
            <a:extLst>
              <a:ext uri="{FF2B5EF4-FFF2-40B4-BE49-F238E27FC236}">
                <a16:creationId xmlns:a16="http://schemas.microsoft.com/office/drawing/2014/main" id="{E9FA1ADB-1263-2D2A-CD31-321C2C835B31}"/>
              </a:ext>
            </a:extLst>
          </p:cNvPr>
          <p:cNvSpPr/>
          <p:nvPr/>
        </p:nvSpPr>
        <p:spPr>
          <a:xfrm>
            <a:off x="1843674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iSHEJI-10">
            <a:extLst>
              <a:ext uri="{FF2B5EF4-FFF2-40B4-BE49-F238E27FC236}">
                <a16:creationId xmlns:a16="http://schemas.microsoft.com/office/drawing/2014/main" id="{6645462B-12B6-D724-7113-47874109B031}"/>
              </a:ext>
            </a:extLst>
          </p:cNvPr>
          <p:cNvSpPr/>
          <p:nvPr/>
        </p:nvSpPr>
        <p:spPr>
          <a:xfrm>
            <a:off x="2146950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iSHEJI-11">
            <a:extLst>
              <a:ext uri="{FF2B5EF4-FFF2-40B4-BE49-F238E27FC236}">
                <a16:creationId xmlns:a16="http://schemas.microsoft.com/office/drawing/2014/main" id="{8D5DD414-146F-8579-6C4C-5E60C5F09AF9}"/>
              </a:ext>
            </a:extLst>
          </p:cNvPr>
          <p:cNvSpPr/>
          <p:nvPr/>
        </p:nvSpPr>
        <p:spPr>
          <a:xfrm>
            <a:off x="2450226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iSHEJI-12">
            <a:extLst>
              <a:ext uri="{FF2B5EF4-FFF2-40B4-BE49-F238E27FC236}">
                <a16:creationId xmlns:a16="http://schemas.microsoft.com/office/drawing/2014/main" id="{3D47A17B-908C-8B6C-55F2-31B6C8B1098B}"/>
              </a:ext>
            </a:extLst>
          </p:cNvPr>
          <p:cNvSpPr/>
          <p:nvPr/>
        </p:nvSpPr>
        <p:spPr>
          <a:xfrm>
            <a:off x="2753502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iSHEJI-13">
            <a:extLst>
              <a:ext uri="{FF2B5EF4-FFF2-40B4-BE49-F238E27FC236}">
                <a16:creationId xmlns:a16="http://schemas.microsoft.com/office/drawing/2014/main" id="{F4C5801C-BEB4-B572-9192-E1DADC3FC4EF}"/>
              </a:ext>
            </a:extLst>
          </p:cNvPr>
          <p:cNvSpPr/>
          <p:nvPr/>
        </p:nvSpPr>
        <p:spPr>
          <a:xfrm>
            <a:off x="3056778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iSHEJI-14">
            <a:extLst>
              <a:ext uri="{FF2B5EF4-FFF2-40B4-BE49-F238E27FC236}">
                <a16:creationId xmlns:a16="http://schemas.microsoft.com/office/drawing/2014/main" id="{3BE2A550-97E9-E846-1230-2388CE9DAA24}"/>
              </a:ext>
            </a:extLst>
          </p:cNvPr>
          <p:cNvSpPr/>
          <p:nvPr/>
        </p:nvSpPr>
        <p:spPr>
          <a:xfrm>
            <a:off x="3360054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iSHEJI-15">
            <a:extLst>
              <a:ext uri="{FF2B5EF4-FFF2-40B4-BE49-F238E27FC236}">
                <a16:creationId xmlns:a16="http://schemas.microsoft.com/office/drawing/2014/main" id="{41E3E45C-4020-DB66-AEC9-480F48182702}"/>
              </a:ext>
            </a:extLst>
          </p:cNvPr>
          <p:cNvSpPr/>
          <p:nvPr/>
        </p:nvSpPr>
        <p:spPr>
          <a:xfrm>
            <a:off x="3663330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iSHEJI-16">
            <a:extLst>
              <a:ext uri="{FF2B5EF4-FFF2-40B4-BE49-F238E27FC236}">
                <a16:creationId xmlns:a16="http://schemas.microsoft.com/office/drawing/2014/main" id="{4E1D87B7-F9E7-C07C-6A43-74E9CC208279}"/>
              </a:ext>
            </a:extLst>
          </p:cNvPr>
          <p:cNvSpPr/>
          <p:nvPr/>
        </p:nvSpPr>
        <p:spPr>
          <a:xfrm>
            <a:off x="3966606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iSHEJI-17">
            <a:extLst>
              <a:ext uri="{FF2B5EF4-FFF2-40B4-BE49-F238E27FC236}">
                <a16:creationId xmlns:a16="http://schemas.microsoft.com/office/drawing/2014/main" id="{6E3F719B-5018-36C6-9353-40D6F0BE484B}"/>
              </a:ext>
            </a:extLst>
          </p:cNvPr>
          <p:cNvSpPr/>
          <p:nvPr/>
        </p:nvSpPr>
        <p:spPr>
          <a:xfrm>
            <a:off x="4269882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iSHEJI-18">
            <a:extLst>
              <a:ext uri="{FF2B5EF4-FFF2-40B4-BE49-F238E27FC236}">
                <a16:creationId xmlns:a16="http://schemas.microsoft.com/office/drawing/2014/main" id="{9651CC88-8826-DEA1-3560-82D705C82E4A}"/>
              </a:ext>
            </a:extLst>
          </p:cNvPr>
          <p:cNvSpPr/>
          <p:nvPr/>
        </p:nvSpPr>
        <p:spPr>
          <a:xfrm>
            <a:off x="4573158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iSHEJI-19">
            <a:extLst>
              <a:ext uri="{FF2B5EF4-FFF2-40B4-BE49-F238E27FC236}">
                <a16:creationId xmlns:a16="http://schemas.microsoft.com/office/drawing/2014/main" id="{96CB74B4-FBDF-4413-F2BF-32335A1F1C1F}"/>
              </a:ext>
            </a:extLst>
          </p:cNvPr>
          <p:cNvSpPr/>
          <p:nvPr/>
        </p:nvSpPr>
        <p:spPr>
          <a:xfrm>
            <a:off x="4876434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iSHEJI-20">
            <a:extLst>
              <a:ext uri="{FF2B5EF4-FFF2-40B4-BE49-F238E27FC236}">
                <a16:creationId xmlns:a16="http://schemas.microsoft.com/office/drawing/2014/main" id="{9BDEF5C0-2379-6DFF-8C41-D27930E3FCE2}"/>
              </a:ext>
            </a:extLst>
          </p:cNvPr>
          <p:cNvSpPr/>
          <p:nvPr/>
        </p:nvSpPr>
        <p:spPr>
          <a:xfrm>
            <a:off x="5179710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iSHEJI-21">
            <a:extLst>
              <a:ext uri="{FF2B5EF4-FFF2-40B4-BE49-F238E27FC236}">
                <a16:creationId xmlns:a16="http://schemas.microsoft.com/office/drawing/2014/main" id="{2231C2C0-1197-0381-5ACD-9E8E5543C1CF}"/>
              </a:ext>
            </a:extLst>
          </p:cNvPr>
          <p:cNvSpPr/>
          <p:nvPr/>
        </p:nvSpPr>
        <p:spPr>
          <a:xfrm>
            <a:off x="5482986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iSHEJI-22">
            <a:extLst>
              <a:ext uri="{FF2B5EF4-FFF2-40B4-BE49-F238E27FC236}">
                <a16:creationId xmlns:a16="http://schemas.microsoft.com/office/drawing/2014/main" id="{976BF220-276F-40CD-0A0E-DE51FBB09B30}"/>
              </a:ext>
            </a:extLst>
          </p:cNvPr>
          <p:cNvSpPr/>
          <p:nvPr/>
        </p:nvSpPr>
        <p:spPr>
          <a:xfrm>
            <a:off x="5786262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iSHEJI-23">
            <a:extLst>
              <a:ext uri="{FF2B5EF4-FFF2-40B4-BE49-F238E27FC236}">
                <a16:creationId xmlns:a16="http://schemas.microsoft.com/office/drawing/2014/main" id="{CDB523C1-5016-1141-ABF5-73088E9A2B91}"/>
              </a:ext>
            </a:extLst>
          </p:cNvPr>
          <p:cNvSpPr/>
          <p:nvPr/>
        </p:nvSpPr>
        <p:spPr>
          <a:xfrm>
            <a:off x="6089538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6" name="iSHEJI-24">
            <a:extLst>
              <a:ext uri="{FF2B5EF4-FFF2-40B4-BE49-F238E27FC236}">
                <a16:creationId xmlns:a16="http://schemas.microsoft.com/office/drawing/2014/main" id="{20E1E0FB-596C-1581-ED6F-9DCAE94B2030}"/>
              </a:ext>
            </a:extLst>
          </p:cNvPr>
          <p:cNvSpPr/>
          <p:nvPr/>
        </p:nvSpPr>
        <p:spPr>
          <a:xfrm>
            <a:off x="6392814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8" name="iSHEJI-25">
            <a:extLst>
              <a:ext uri="{FF2B5EF4-FFF2-40B4-BE49-F238E27FC236}">
                <a16:creationId xmlns:a16="http://schemas.microsoft.com/office/drawing/2014/main" id="{AEA5A260-3B18-354E-F129-21CE1E850827}"/>
              </a:ext>
            </a:extLst>
          </p:cNvPr>
          <p:cNvSpPr/>
          <p:nvPr/>
        </p:nvSpPr>
        <p:spPr>
          <a:xfrm>
            <a:off x="6696090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0" name="iSHEJI-26">
            <a:extLst>
              <a:ext uri="{FF2B5EF4-FFF2-40B4-BE49-F238E27FC236}">
                <a16:creationId xmlns:a16="http://schemas.microsoft.com/office/drawing/2014/main" id="{528D8B25-D3AC-253A-60F1-7181113C8707}"/>
              </a:ext>
            </a:extLst>
          </p:cNvPr>
          <p:cNvSpPr/>
          <p:nvPr/>
        </p:nvSpPr>
        <p:spPr>
          <a:xfrm>
            <a:off x="6999366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" name="iSHEJI-27">
            <a:extLst>
              <a:ext uri="{FF2B5EF4-FFF2-40B4-BE49-F238E27FC236}">
                <a16:creationId xmlns:a16="http://schemas.microsoft.com/office/drawing/2014/main" id="{A2589C9A-FBA2-4366-CA04-83E33FD26AB2}"/>
              </a:ext>
            </a:extLst>
          </p:cNvPr>
          <p:cNvSpPr/>
          <p:nvPr/>
        </p:nvSpPr>
        <p:spPr>
          <a:xfrm>
            <a:off x="7302642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iSHEJI-28">
            <a:extLst>
              <a:ext uri="{FF2B5EF4-FFF2-40B4-BE49-F238E27FC236}">
                <a16:creationId xmlns:a16="http://schemas.microsoft.com/office/drawing/2014/main" id="{67CBF59D-AC0C-2D4D-E386-1A5615F3A9CE}"/>
              </a:ext>
            </a:extLst>
          </p:cNvPr>
          <p:cNvSpPr/>
          <p:nvPr/>
        </p:nvSpPr>
        <p:spPr>
          <a:xfrm>
            <a:off x="7605918" y="324388"/>
            <a:ext cx="288656" cy="577312"/>
          </a:xfrm>
          <a:prstGeom prst="chevron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7" name="iSHEJI-29">
            <a:extLst>
              <a:ext uri="{FF2B5EF4-FFF2-40B4-BE49-F238E27FC236}">
                <a16:creationId xmlns:a16="http://schemas.microsoft.com/office/drawing/2014/main" id="{F622C4B5-23DA-C8DC-4B22-352B4770F000}"/>
              </a:ext>
            </a:extLst>
          </p:cNvPr>
          <p:cNvSpPr/>
          <p:nvPr/>
        </p:nvSpPr>
        <p:spPr>
          <a:xfrm>
            <a:off x="7909194" y="324388"/>
            <a:ext cx="288656" cy="577312"/>
          </a:xfrm>
          <a:prstGeom prst="chevron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278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ABAD08BB-D0A0-631D-43DA-C3CBEF862FE1}"/>
              </a:ext>
            </a:extLst>
          </p:cNvPr>
          <p:cNvSpPr/>
          <p:nvPr/>
        </p:nvSpPr>
        <p:spPr>
          <a:xfrm>
            <a:off x="921658" y="537031"/>
            <a:ext cx="10348685" cy="841828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976249B0-3E2D-3EE5-F68D-F0550845A6E3}"/>
              </a:ext>
            </a:extLst>
          </p:cNvPr>
          <p:cNvSpPr/>
          <p:nvPr/>
        </p:nvSpPr>
        <p:spPr>
          <a:xfrm rot="16200000" flipH="1">
            <a:off x="10974275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SHEJI-3">
            <a:extLst>
              <a:ext uri="{FF2B5EF4-FFF2-40B4-BE49-F238E27FC236}">
                <a16:creationId xmlns:a16="http://schemas.microsoft.com/office/drawing/2014/main" id="{CA5CD60D-3482-6163-0A4F-883BD3ACDDFD}"/>
              </a:ext>
            </a:extLst>
          </p:cNvPr>
          <p:cNvSpPr/>
          <p:nvPr/>
        </p:nvSpPr>
        <p:spPr>
          <a:xfrm rot="5400000">
            <a:off x="109083" y="567532"/>
            <a:ext cx="1107395" cy="515257"/>
          </a:xfrm>
          <a:prstGeom prst="parallelogram">
            <a:avLst>
              <a:gd name="adj" fmla="val 51496"/>
            </a:avLst>
          </a:prstGeom>
          <a:solidFill>
            <a:schemeClr val="accent1">
              <a:lumMod val="5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iSHEJI-4">
            <a:extLst>
              <a:ext uri="{FF2B5EF4-FFF2-40B4-BE49-F238E27FC236}">
                <a16:creationId xmlns:a16="http://schemas.microsoft.com/office/drawing/2014/main" id="{E97E1798-45DF-6EC1-705E-E46FFD36D4DD}"/>
              </a:ext>
            </a:extLst>
          </p:cNvPr>
          <p:cNvSpPr txBox="1"/>
          <p:nvPr/>
        </p:nvSpPr>
        <p:spPr>
          <a:xfrm>
            <a:off x="3525647" y="619391"/>
            <a:ext cx="5140706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H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4400" dirty="0"/>
              <a:t>业绩成果展示</a:t>
            </a: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E7078706-C5E2-F7FA-A884-3D1ED24BE859}"/>
              </a:ext>
            </a:extLst>
          </p:cNvPr>
          <p:cNvSpPr/>
          <p:nvPr/>
        </p:nvSpPr>
        <p:spPr>
          <a:xfrm flipH="1">
            <a:off x="8162598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iSHEJI-6">
            <a:extLst>
              <a:ext uri="{FF2B5EF4-FFF2-40B4-BE49-F238E27FC236}">
                <a16:creationId xmlns:a16="http://schemas.microsoft.com/office/drawing/2014/main" id="{96118E2D-CBF9-52C9-437F-05479C6B8528}"/>
              </a:ext>
            </a:extLst>
          </p:cNvPr>
          <p:cNvCxnSpPr>
            <a:cxnSpLocks/>
          </p:cNvCxnSpPr>
          <p:nvPr/>
        </p:nvCxnSpPr>
        <p:spPr>
          <a:xfrm flipH="1">
            <a:off x="8485873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HEJI-7">
            <a:extLst>
              <a:ext uri="{FF2B5EF4-FFF2-40B4-BE49-F238E27FC236}">
                <a16:creationId xmlns:a16="http://schemas.microsoft.com/office/drawing/2014/main" id="{B72E0437-B01B-2BE1-1CFB-435EB74001BA}"/>
              </a:ext>
            </a:extLst>
          </p:cNvPr>
          <p:cNvSpPr/>
          <p:nvPr/>
        </p:nvSpPr>
        <p:spPr>
          <a:xfrm flipH="1">
            <a:off x="7804806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iSHEJI-8">
            <a:extLst>
              <a:ext uri="{FF2B5EF4-FFF2-40B4-BE49-F238E27FC236}">
                <a16:creationId xmlns:a16="http://schemas.microsoft.com/office/drawing/2014/main" id="{B72C8524-7195-6584-BD93-B0DD98F98A50}"/>
              </a:ext>
            </a:extLst>
          </p:cNvPr>
          <p:cNvSpPr/>
          <p:nvPr/>
        </p:nvSpPr>
        <p:spPr>
          <a:xfrm>
            <a:off x="3832845" y="859666"/>
            <a:ext cx="196558" cy="196558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iSHEJI-9">
            <a:extLst>
              <a:ext uri="{FF2B5EF4-FFF2-40B4-BE49-F238E27FC236}">
                <a16:creationId xmlns:a16="http://schemas.microsoft.com/office/drawing/2014/main" id="{B4850D82-4DA0-334A-80E3-2950D74D9325}"/>
              </a:ext>
            </a:extLst>
          </p:cNvPr>
          <p:cNvCxnSpPr>
            <a:cxnSpLocks/>
          </p:cNvCxnSpPr>
          <p:nvPr/>
        </p:nvCxnSpPr>
        <p:spPr>
          <a:xfrm>
            <a:off x="2146498" y="957944"/>
            <a:ext cx="155963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SHEJI-10">
            <a:extLst>
              <a:ext uri="{FF2B5EF4-FFF2-40B4-BE49-F238E27FC236}">
                <a16:creationId xmlns:a16="http://schemas.microsoft.com/office/drawing/2014/main" id="{EB62E42C-2A6B-CC1D-E361-BC29406FB706}"/>
              </a:ext>
            </a:extLst>
          </p:cNvPr>
          <p:cNvSpPr/>
          <p:nvPr/>
        </p:nvSpPr>
        <p:spPr>
          <a:xfrm>
            <a:off x="4156119" y="758541"/>
            <a:ext cx="231076" cy="39880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iSHEJI-11">
            <a:extLst>
              <a:ext uri="{FF2B5EF4-FFF2-40B4-BE49-F238E27FC236}">
                <a16:creationId xmlns:a16="http://schemas.microsoft.com/office/drawing/2014/main" id="{26DC9390-076B-6DFC-AB4D-AB9340373263}"/>
              </a:ext>
            </a:extLst>
          </p:cNvPr>
          <p:cNvSpPr/>
          <p:nvPr/>
        </p:nvSpPr>
        <p:spPr>
          <a:xfrm>
            <a:off x="-70573" y="6534150"/>
            <a:ext cx="12333146" cy="432707"/>
          </a:xfrm>
          <a:prstGeom prst="trapezoid">
            <a:avLst>
              <a:gd name="adj" fmla="val 81757"/>
            </a:avLst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5400000" scaled="1"/>
            <a:tileRect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iSHEJI-12">
            <a:extLst>
              <a:ext uri="{FF2B5EF4-FFF2-40B4-BE49-F238E27FC236}">
                <a16:creationId xmlns:a16="http://schemas.microsoft.com/office/drawing/2014/main" id="{0177FF45-EC08-75E4-0BFF-E25DEED87E98}"/>
              </a:ext>
            </a:extLst>
          </p:cNvPr>
          <p:cNvSpPr/>
          <p:nvPr/>
        </p:nvSpPr>
        <p:spPr>
          <a:xfrm>
            <a:off x="3938565" y="2150276"/>
            <a:ext cx="1993338" cy="1665150"/>
          </a:xfrm>
          <a:custGeom>
            <a:avLst/>
            <a:gdLst>
              <a:gd name="connsiteX0" fmla="*/ 158433 w 1497624"/>
              <a:gd name="connsiteY0" fmla="*/ 1095994 h 1251052"/>
              <a:gd name="connsiteX1" fmla="*/ 158433 w 1497624"/>
              <a:gd name="connsiteY1" fmla="*/ 358067 h 1251052"/>
              <a:gd name="connsiteX2" fmla="*/ 0 w 1497624"/>
              <a:gd name="connsiteY2" fmla="*/ 358067 h 1251052"/>
              <a:gd name="connsiteX3" fmla="*/ 0 w 1497624"/>
              <a:gd name="connsiteY3" fmla="*/ 198559 h 1251052"/>
              <a:gd name="connsiteX4" fmla="*/ 326951 w 1497624"/>
              <a:gd name="connsiteY4" fmla="*/ 198559 h 1251052"/>
              <a:gd name="connsiteX5" fmla="*/ 326951 w 1497624"/>
              <a:gd name="connsiteY5" fmla="*/ 940656 h 1251052"/>
              <a:gd name="connsiteX6" fmla="*/ 326951 w 1497624"/>
              <a:gd name="connsiteY6" fmla="*/ 940656 h 1251052"/>
              <a:gd name="connsiteX7" fmla="*/ 424961 w 1497624"/>
              <a:gd name="connsiteY7" fmla="*/ 1067277 h 1251052"/>
              <a:gd name="connsiteX8" fmla="*/ 1313115 w 1497624"/>
              <a:gd name="connsiteY8" fmla="*/ 1068404 h 1251052"/>
              <a:gd name="connsiteX9" fmla="*/ 1314247 w 1497624"/>
              <a:gd name="connsiteY9" fmla="*/ 183783 h 1251052"/>
              <a:gd name="connsiteX10" fmla="*/ 498706 w 1497624"/>
              <a:gd name="connsiteY10" fmla="*/ 120748 h 125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97624" h="1251052">
                <a:moveTo>
                  <a:pt x="158433" y="1095994"/>
                </a:moveTo>
                <a:lnTo>
                  <a:pt x="158433" y="358067"/>
                </a:lnTo>
                <a:lnTo>
                  <a:pt x="0" y="358067"/>
                </a:lnTo>
                <a:lnTo>
                  <a:pt x="0" y="198559"/>
                </a:lnTo>
                <a:lnTo>
                  <a:pt x="326951" y="198559"/>
                </a:lnTo>
                <a:lnTo>
                  <a:pt x="326951" y="940656"/>
                </a:lnTo>
                <a:lnTo>
                  <a:pt x="326951" y="940656"/>
                </a:lnTo>
                <a:cubicBezTo>
                  <a:pt x="354089" y="986838"/>
                  <a:pt x="387024" y="1029387"/>
                  <a:pt x="424961" y="1067277"/>
                </a:cubicBezTo>
                <a:cubicBezTo>
                  <a:pt x="669905" y="1311870"/>
                  <a:pt x="1067546" y="1312375"/>
                  <a:pt x="1313115" y="1068404"/>
                </a:cubicBezTo>
                <a:cubicBezTo>
                  <a:pt x="1558685" y="824434"/>
                  <a:pt x="1559192" y="428376"/>
                  <a:pt x="1314247" y="183783"/>
                </a:cubicBezTo>
                <a:cubicBezTo>
                  <a:pt x="1095291" y="-34859"/>
                  <a:pt x="748905" y="-61632"/>
                  <a:pt x="498706" y="120748"/>
                </a:cubicBezTo>
              </a:path>
            </a:pathLst>
          </a:custGeom>
          <a:noFill/>
          <a:ln w="19021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iSHEJI-13">
            <a:extLst>
              <a:ext uri="{FF2B5EF4-FFF2-40B4-BE49-F238E27FC236}">
                <a16:creationId xmlns:a16="http://schemas.microsoft.com/office/drawing/2014/main" id="{5ABE87F9-2DB6-00FD-D8AE-10DD9E4089F0}"/>
              </a:ext>
            </a:extLst>
          </p:cNvPr>
          <p:cNvSpPr/>
          <p:nvPr/>
        </p:nvSpPr>
        <p:spPr>
          <a:xfrm>
            <a:off x="4101818" y="3561612"/>
            <a:ext cx="95241" cy="94862"/>
          </a:xfrm>
          <a:custGeom>
            <a:avLst/>
            <a:gdLst>
              <a:gd name="connsiteX0" fmla="*/ 71556 w 71556"/>
              <a:gd name="connsiteY0" fmla="*/ 35636 h 71271"/>
              <a:gd name="connsiteX1" fmla="*/ 35778 w 71556"/>
              <a:gd name="connsiteY1" fmla="*/ 71272 h 71271"/>
              <a:gd name="connsiteX2" fmla="*/ 0 w 71556"/>
              <a:gd name="connsiteY2" fmla="*/ 35636 h 71271"/>
              <a:gd name="connsiteX3" fmla="*/ 35778 w 71556"/>
              <a:gd name="connsiteY3" fmla="*/ 0 h 71271"/>
              <a:gd name="connsiteX4" fmla="*/ 71556 w 71556"/>
              <a:gd name="connsiteY4" fmla="*/ 35636 h 7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556" h="71271">
                <a:moveTo>
                  <a:pt x="71556" y="35636"/>
                </a:moveTo>
                <a:cubicBezTo>
                  <a:pt x="71556" y="55317"/>
                  <a:pt x="55538" y="71272"/>
                  <a:pt x="35778" y="71272"/>
                </a:cubicBezTo>
                <a:cubicBezTo>
                  <a:pt x="16018" y="71272"/>
                  <a:pt x="0" y="55317"/>
                  <a:pt x="0" y="35636"/>
                </a:cubicBezTo>
                <a:cubicBezTo>
                  <a:pt x="0" y="15955"/>
                  <a:pt x="16018" y="0"/>
                  <a:pt x="35778" y="0"/>
                </a:cubicBezTo>
                <a:cubicBezTo>
                  <a:pt x="55516" y="52"/>
                  <a:pt x="71504" y="15976"/>
                  <a:pt x="71556" y="35636"/>
                </a:cubicBezTo>
                <a:close/>
              </a:path>
            </a:pathLst>
          </a:custGeom>
          <a:solidFill>
            <a:schemeClr val="accent1"/>
          </a:solidFill>
          <a:ln w="951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iSHEJI-14">
            <a:extLst>
              <a:ext uri="{FF2B5EF4-FFF2-40B4-BE49-F238E27FC236}">
                <a16:creationId xmlns:a16="http://schemas.microsoft.com/office/drawing/2014/main" id="{42B812B1-53FE-0B92-D6DB-63F2E2537581}"/>
              </a:ext>
            </a:extLst>
          </p:cNvPr>
          <p:cNvSpPr/>
          <p:nvPr/>
        </p:nvSpPr>
        <p:spPr>
          <a:xfrm>
            <a:off x="4554790" y="2263512"/>
            <a:ext cx="95248" cy="94919"/>
          </a:xfrm>
          <a:custGeom>
            <a:avLst/>
            <a:gdLst>
              <a:gd name="connsiteX0" fmla="*/ 14602 w 71561"/>
              <a:gd name="connsiteY0" fmla="*/ 6954 h 71314"/>
              <a:gd name="connsiteX1" fmla="*/ 6944 w 71561"/>
              <a:gd name="connsiteY1" fmla="*/ 56771 h 71314"/>
              <a:gd name="connsiteX2" fmla="*/ 56959 w 71561"/>
              <a:gd name="connsiteY2" fmla="*/ 64398 h 71314"/>
              <a:gd name="connsiteX3" fmla="*/ 64653 w 71561"/>
              <a:gd name="connsiteY3" fmla="*/ 14631 h 71314"/>
              <a:gd name="connsiteX4" fmla="*/ 14805 w 71561"/>
              <a:gd name="connsiteY4" fmla="*/ 6806 h 71314"/>
              <a:gd name="connsiteX5" fmla="*/ 14602 w 71561"/>
              <a:gd name="connsiteY5" fmla="*/ 6954 h 7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561" h="71314">
                <a:moveTo>
                  <a:pt x="14602" y="6954"/>
                </a:moveTo>
                <a:cubicBezTo>
                  <a:pt x="-1324" y="18605"/>
                  <a:pt x="-4753" y="40908"/>
                  <a:pt x="6944" y="56771"/>
                </a:cubicBezTo>
                <a:cubicBezTo>
                  <a:pt x="18641" y="72633"/>
                  <a:pt x="41033" y="76048"/>
                  <a:pt x="56959" y="64398"/>
                </a:cubicBezTo>
                <a:cubicBezTo>
                  <a:pt x="72866" y="52762"/>
                  <a:pt x="76308" y="30495"/>
                  <a:pt x="64653" y="14631"/>
                </a:cubicBezTo>
                <a:cubicBezTo>
                  <a:pt x="53058" y="-1240"/>
                  <a:pt x="30740" y="-4743"/>
                  <a:pt x="14805" y="6806"/>
                </a:cubicBezTo>
                <a:cubicBezTo>
                  <a:pt x="14737" y="6855"/>
                  <a:pt x="14670" y="6905"/>
                  <a:pt x="14602" y="6954"/>
                </a:cubicBezTo>
                <a:close/>
              </a:path>
            </a:pathLst>
          </a:custGeom>
          <a:solidFill>
            <a:schemeClr val="accent1"/>
          </a:solidFill>
          <a:ln w="951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iSHEJI-15">
            <a:extLst>
              <a:ext uri="{FF2B5EF4-FFF2-40B4-BE49-F238E27FC236}">
                <a16:creationId xmlns:a16="http://schemas.microsoft.com/office/drawing/2014/main" id="{794BD249-1E6D-1D58-4319-C859163B9ECC}"/>
              </a:ext>
            </a:extLst>
          </p:cNvPr>
          <p:cNvSpPr/>
          <p:nvPr/>
        </p:nvSpPr>
        <p:spPr>
          <a:xfrm>
            <a:off x="4511027" y="2272769"/>
            <a:ext cx="1292055" cy="1412910"/>
          </a:xfrm>
          <a:custGeom>
            <a:avLst/>
            <a:gdLst>
              <a:gd name="connsiteX0" fmla="*/ 437711 w 970740"/>
              <a:gd name="connsiteY0" fmla="*/ 0 h 1061540"/>
              <a:gd name="connsiteX1" fmla="*/ 0 w 970740"/>
              <a:gd name="connsiteY1" fmla="*/ 228221 h 1061540"/>
              <a:gd name="connsiteX2" fmla="*/ 0 w 970740"/>
              <a:gd name="connsiteY2" fmla="*/ 833272 h 1061540"/>
              <a:gd name="connsiteX3" fmla="*/ 741560 w 970740"/>
              <a:gd name="connsiteY3" fmla="*/ 966831 h 1061540"/>
              <a:gd name="connsiteX4" fmla="*/ 875653 w 970740"/>
              <a:gd name="connsiteY4" fmla="*/ 228221 h 1061540"/>
              <a:gd name="connsiteX5" fmla="*/ 437711 w 970740"/>
              <a:gd name="connsiteY5" fmla="*/ 0 h 106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0740" h="1061540">
                <a:moveTo>
                  <a:pt x="437711" y="0"/>
                </a:moveTo>
                <a:cubicBezTo>
                  <a:pt x="263048" y="-76"/>
                  <a:pt x="99464" y="85215"/>
                  <a:pt x="0" y="228221"/>
                </a:cubicBezTo>
                <a:lnTo>
                  <a:pt x="0" y="833272"/>
                </a:lnTo>
                <a:cubicBezTo>
                  <a:pt x="167748" y="1074115"/>
                  <a:pt x="499755" y="1133911"/>
                  <a:pt x="741560" y="966831"/>
                </a:cubicBezTo>
                <a:cubicBezTo>
                  <a:pt x="983365" y="799751"/>
                  <a:pt x="1043401" y="469064"/>
                  <a:pt x="875653" y="228221"/>
                </a:cubicBezTo>
                <a:cubicBezTo>
                  <a:pt x="776064" y="85237"/>
                  <a:pt x="612428" y="-38"/>
                  <a:pt x="437711" y="0"/>
                </a:cubicBezTo>
                <a:close/>
              </a:path>
            </a:pathLst>
          </a:custGeom>
          <a:solidFill>
            <a:schemeClr val="accent1"/>
          </a:solidFill>
          <a:ln w="94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iSHEJI-16">
            <a:extLst>
              <a:ext uri="{FF2B5EF4-FFF2-40B4-BE49-F238E27FC236}">
                <a16:creationId xmlns:a16="http://schemas.microsoft.com/office/drawing/2014/main" id="{CF06646E-55A7-FFE0-378D-255529F5825E}"/>
              </a:ext>
            </a:extLst>
          </p:cNvPr>
          <p:cNvSpPr/>
          <p:nvPr/>
        </p:nvSpPr>
        <p:spPr>
          <a:xfrm>
            <a:off x="6227367" y="2151401"/>
            <a:ext cx="2042963" cy="1663641"/>
          </a:xfrm>
          <a:custGeom>
            <a:avLst/>
            <a:gdLst>
              <a:gd name="connsiteX0" fmla="*/ 1427 w 1534908"/>
              <a:gd name="connsiteY0" fmla="*/ 1093443 h 1249918"/>
              <a:gd name="connsiteX1" fmla="*/ 1427 w 1534908"/>
              <a:gd name="connsiteY1" fmla="*/ 976395 h 1249918"/>
              <a:gd name="connsiteX2" fmla="*/ 304590 w 1534908"/>
              <a:gd name="connsiteY2" fmla="*/ 677850 h 1249918"/>
              <a:gd name="connsiteX3" fmla="*/ 396605 w 1534908"/>
              <a:gd name="connsiteY3" fmla="*/ 570942 h 1249918"/>
              <a:gd name="connsiteX4" fmla="*/ 437426 w 1534908"/>
              <a:gd name="connsiteY4" fmla="*/ 469153 h 1249918"/>
              <a:gd name="connsiteX5" fmla="*/ 398317 w 1534908"/>
              <a:gd name="connsiteY5" fmla="*/ 378642 h 1249918"/>
              <a:gd name="connsiteX6" fmla="*/ 303163 w 1534908"/>
              <a:gd name="connsiteY6" fmla="*/ 342248 h 1249918"/>
              <a:gd name="connsiteX7" fmla="*/ 209531 w 1534908"/>
              <a:gd name="connsiteY7" fmla="*/ 383760 h 1249918"/>
              <a:gd name="connsiteX8" fmla="*/ 170327 w 1534908"/>
              <a:gd name="connsiteY8" fmla="*/ 528767 h 1249918"/>
              <a:gd name="connsiteX9" fmla="*/ 0 w 1534908"/>
              <a:gd name="connsiteY9" fmla="*/ 528767 h 1249918"/>
              <a:gd name="connsiteX10" fmla="*/ 28546 w 1534908"/>
              <a:gd name="connsiteY10" fmla="*/ 375324 h 1249918"/>
              <a:gd name="connsiteX11" fmla="*/ 96677 w 1534908"/>
              <a:gd name="connsiteY11" fmla="*/ 268417 h 1249918"/>
              <a:gd name="connsiteX12" fmla="*/ 192879 w 1534908"/>
              <a:gd name="connsiteY12" fmla="*/ 206528 h 1249918"/>
              <a:gd name="connsiteX13" fmla="*/ 421630 w 1534908"/>
              <a:gd name="connsiteY13" fmla="*/ 208045 h 1249918"/>
              <a:gd name="connsiteX14" fmla="*/ 517927 w 1534908"/>
              <a:gd name="connsiteY14" fmla="*/ 268227 h 1249918"/>
              <a:gd name="connsiteX15" fmla="*/ 582632 w 1534908"/>
              <a:gd name="connsiteY15" fmla="*/ 359023 h 1249918"/>
              <a:gd name="connsiteX16" fmla="*/ 606421 w 1534908"/>
              <a:gd name="connsiteY16" fmla="*/ 472754 h 1249918"/>
              <a:gd name="connsiteX17" fmla="*/ 590244 w 1534908"/>
              <a:gd name="connsiteY17" fmla="*/ 564308 h 1249918"/>
              <a:gd name="connsiteX18" fmla="*/ 548567 w 1534908"/>
              <a:gd name="connsiteY18" fmla="*/ 646574 h 1249918"/>
              <a:gd name="connsiteX19" fmla="*/ 493186 w 1534908"/>
              <a:gd name="connsiteY19" fmla="*/ 717845 h 1249918"/>
              <a:gd name="connsiteX20" fmla="*/ 436094 w 1534908"/>
              <a:gd name="connsiteY20" fmla="*/ 776417 h 1249918"/>
              <a:gd name="connsiteX21" fmla="*/ 272237 w 1534908"/>
              <a:gd name="connsiteY21" fmla="*/ 937821 h 1249918"/>
              <a:gd name="connsiteX22" fmla="*/ 602424 w 1534908"/>
              <a:gd name="connsiteY22" fmla="*/ 937821 h 1249918"/>
              <a:gd name="connsiteX23" fmla="*/ 602424 w 1534908"/>
              <a:gd name="connsiteY23" fmla="*/ 1093917 h 1249918"/>
              <a:gd name="connsiteX24" fmla="*/ 492711 w 1534908"/>
              <a:gd name="connsiteY24" fmla="*/ 1093917 h 1249918"/>
              <a:gd name="connsiteX25" fmla="*/ 1378284 w 1534908"/>
              <a:gd name="connsiteY25" fmla="*/ 1038047 h 1249918"/>
              <a:gd name="connsiteX26" fmla="*/ 1322191 w 1534908"/>
              <a:gd name="connsiteY26" fmla="*/ 155997 h 1249918"/>
              <a:gd name="connsiteX27" fmla="*/ 549804 w 1534908"/>
              <a:gd name="connsiteY27" fmla="*/ 111468 h 1249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34908" h="1249918">
                <a:moveTo>
                  <a:pt x="1427" y="1093443"/>
                </a:moveTo>
                <a:lnTo>
                  <a:pt x="1427" y="976395"/>
                </a:lnTo>
                <a:lnTo>
                  <a:pt x="304590" y="677850"/>
                </a:lnTo>
                <a:cubicBezTo>
                  <a:pt x="338009" y="644654"/>
                  <a:pt x="368774" y="608909"/>
                  <a:pt x="396605" y="570942"/>
                </a:cubicBezTo>
                <a:cubicBezTo>
                  <a:pt x="423819" y="533601"/>
                  <a:pt x="437426" y="499671"/>
                  <a:pt x="437426" y="469153"/>
                </a:cubicBezTo>
                <a:cubicBezTo>
                  <a:pt x="438090" y="434780"/>
                  <a:pt x="423836" y="401792"/>
                  <a:pt x="398317" y="378642"/>
                </a:cubicBezTo>
                <a:cubicBezTo>
                  <a:pt x="372597" y="354585"/>
                  <a:pt x="338438" y="341521"/>
                  <a:pt x="303163" y="342248"/>
                </a:cubicBezTo>
                <a:cubicBezTo>
                  <a:pt x="267394" y="341950"/>
                  <a:pt x="233248" y="357089"/>
                  <a:pt x="209531" y="383760"/>
                </a:cubicBezTo>
                <a:cubicBezTo>
                  <a:pt x="183395" y="411561"/>
                  <a:pt x="170327" y="459896"/>
                  <a:pt x="170327" y="528767"/>
                </a:cubicBezTo>
                <a:lnTo>
                  <a:pt x="0" y="528767"/>
                </a:lnTo>
                <a:cubicBezTo>
                  <a:pt x="82" y="476317"/>
                  <a:pt x="9756" y="424321"/>
                  <a:pt x="28546" y="375324"/>
                </a:cubicBezTo>
                <a:cubicBezTo>
                  <a:pt x="43749" y="335458"/>
                  <a:pt x="66928" y="299086"/>
                  <a:pt x="96677" y="268417"/>
                </a:cubicBezTo>
                <a:cubicBezTo>
                  <a:pt x="123876" y="241105"/>
                  <a:pt x="156697" y="219990"/>
                  <a:pt x="192879" y="206528"/>
                </a:cubicBezTo>
                <a:cubicBezTo>
                  <a:pt x="266685" y="178791"/>
                  <a:pt x="348201" y="179331"/>
                  <a:pt x="421630" y="208045"/>
                </a:cubicBezTo>
                <a:cubicBezTo>
                  <a:pt x="457225" y="221931"/>
                  <a:pt x="489889" y="242345"/>
                  <a:pt x="517927" y="268227"/>
                </a:cubicBezTo>
                <a:cubicBezTo>
                  <a:pt x="545292" y="293949"/>
                  <a:pt x="567282" y="324806"/>
                  <a:pt x="582632" y="359023"/>
                </a:cubicBezTo>
                <a:cubicBezTo>
                  <a:pt x="598669" y="394792"/>
                  <a:pt x="606783" y="433582"/>
                  <a:pt x="606421" y="472754"/>
                </a:cubicBezTo>
                <a:cubicBezTo>
                  <a:pt x="606479" y="503983"/>
                  <a:pt x="601003" y="534976"/>
                  <a:pt x="590244" y="564308"/>
                </a:cubicBezTo>
                <a:cubicBezTo>
                  <a:pt x="579728" y="593301"/>
                  <a:pt x="565734" y="620923"/>
                  <a:pt x="548567" y="646574"/>
                </a:cubicBezTo>
                <a:cubicBezTo>
                  <a:pt x="531851" y="671626"/>
                  <a:pt x="513343" y="695445"/>
                  <a:pt x="493186" y="717845"/>
                </a:cubicBezTo>
                <a:cubicBezTo>
                  <a:pt x="473268" y="739897"/>
                  <a:pt x="454237" y="759421"/>
                  <a:pt x="436094" y="776417"/>
                </a:cubicBezTo>
                <a:lnTo>
                  <a:pt x="272237" y="937821"/>
                </a:lnTo>
                <a:lnTo>
                  <a:pt x="602424" y="937821"/>
                </a:lnTo>
                <a:lnTo>
                  <a:pt x="602424" y="1093917"/>
                </a:lnTo>
                <a:lnTo>
                  <a:pt x="492711" y="1093917"/>
                </a:lnTo>
                <a:cubicBezTo>
                  <a:pt x="752745" y="1322061"/>
                  <a:pt x="1149229" y="1297047"/>
                  <a:pt x="1378284" y="1038047"/>
                </a:cubicBezTo>
                <a:cubicBezTo>
                  <a:pt x="1607339" y="779048"/>
                  <a:pt x="1582225" y="384140"/>
                  <a:pt x="1322191" y="155997"/>
                </a:cubicBezTo>
                <a:cubicBezTo>
                  <a:pt x="1105644" y="-33993"/>
                  <a:pt x="786913" y="-52368"/>
                  <a:pt x="549804" y="111468"/>
                </a:cubicBezTo>
              </a:path>
            </a:pathLst>
          </a:custGeom>
          <a:noFill/>
          <a:ln w="19021" cap="rnd">
            <a:solidFill>
              <a:schemeClr val="accent1">
                <a:lumMod val="75000"/>
              </a:schemeClr>
            </a:solidFill>
            <a:prstDash val="solid"/>
            <a:round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iSHEJI-17">
            <a:extLst>
              <a:ext uri="{FF2B5EF4-FFF2-40B4-BE49-F238E27FC236}">
                <a16:creationId xmlns:a16="http://schemas.microsoft.com/office/drawing/2014/main" id="{4C6A3787-0AAD-2C7F-CF7E-F02FCFA04E82}"/>
              </a:ext>
            </a:extLst>
          </p:cNvPr>
          <p:cNvSpPr/>
          <p:nvPr/>
        </p:nvSpPr>
        <p:spPr>
          <a:xfrm>
            <a:off x="6181646" y="3559342"/>
            <a:ext cx="95241" cy="94862"/>
          </a:xfrm>
          <a:custGeom>
            <a:avLst/>
            <a:gdLst>
              <a:gd name="connsiteX0" fmla="*/ 71556 w 71556"/>
              <a:gd name="connsiteY0" fmla="*/ 35636 h 71271"/>
              <a:gd name="connsiteX1" fmla="*/ 35778 w 71556"/>
              <a:gd name="connsiteY1" fmla="*/ 71272 h 71271"/>
              <a:gd name="connsiteX2" fmla="*/ 0 w 71556"/>
              <a:gd name="connsiteY2" fmla="*/ 35636 h 71271"/>
              <a:gd name="connsiteX3" fmla="*/ 35778 w 71556"/>
              <a:gd name="connsiteY3" fmla="*/ 0 h 71271"/>
              <a:gd name="connsiteX4" fmla="*/ 71556 w 71556"/>
              <a:gd name="connsiteY4" fmla="*/ 35636 h 7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556" h="71271">
                <a:moveTo>
                  <a:pt x="71556" y="35636"/>
                </a:moveTo>
                <a:cubicBezTo>
                  <a:pt x="71556" y="55317"/>
                  <a:pt x="55538" y="71272"/>
                  <a:pt x="35778" y="71272"/>
                </a:cubicBezTo>
                <a:cubicBezTo>
                  <a:pt x="16018" y="71272"/>
                  <a:pt x="0" y="55317"/>
                  <a:pt x="0" y="35636"/>
                </a:cubicBezTo>
                <a:cubicBezTo>
                  <a:pt x="0" y="15955"/>
                  <a:pt x="16018" y="0"/>
                  <a:pt x="35778" y="0"/>
                </a:cubicBezTo>
                <a:cubicBezTo>
                  <a:pt x="55538" y="0"/>
                  <a:pt x="71556" y="15955"/>
                  <a:pt x="71556" y="3563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1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iSHEJI-18">
            <a:extLst>
              <a:ext uri="{FF2B5EF4-FFF2-40B4-BE49-F238E27FC236}">
                <a16:creationId xmlns:a16="http://schemas.microsoft.com/office/drawing/2014/main" id="{E5ED07AF-FD0F-3145-3C60-88BC3B8251E8}"/>
              </a:ext>
            </a:extLst>
          </p:cNvPr>
          <p:cNvSpPr/>
          <p:nvPr/>
        </p:nvSpPr>
        <p:spPr>
          <a:xfrm>
            <a:off x="6911925" y="2251571"/>
            <a:ext cx="95249" cy="94920"/>
          </a:xfrm>
          <a:custGeom>
            <a:avLst/>
            <a:gdLst>
              <a:gd name="connsiteX0" fmla="*/ 15313 w 71562"/>
              <a:gd name="connsiteY0" fmla="*/ 6449 h 71315"/>
              <a:gd name="connsiteX1" fmla="*/ 6437 w 71562"/>
              <a:gd name="connsiteY1" fmla="*/ 56064 h 71315"/>
              <a:gd name="connsiteX2" fmla="*/ 56250 w 71562"/>
              <a:gd name="connsiteY2" fmla="*/ 64904 h 71315"/>
              <a:gd name="connsiteX3" fmla="*/ 65174 w 71562"/>
              <a:gd name="connsiteY3" fmla="*/ 15358 h 71315"/>
              <a:gd name="connsiteX4" fmla="*/ 15538 w 71562"/>
              <a:gd name="connsiteY4" fmla="*/ 6293 h 71315"/>
              <a:gd name="connsiteX5" fmla="*/ 15312 w 71562"/>
              <a:gd name="connsiteY5" fmla="*/ 6449 h 7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562" h="71315">
                <a:moveTo>
                  <a:pt x="15313" y="6449"/>
                </a:moveTo>
                <a:cubicBezTo>
                  <a:pt x="-894" y="17708"/>
                  <a:pt x="-4868" y="39922"/>
                  <a:pt x="6437" y="56064"/>
                </a:cubicBezTo>
                <a:cubicBezTo>
                  <a:pt x="17741" y="72206"/>
                  <a:pt x="40043" y="76164"/>
                  <a:pt x="56250" y="64904"/>
                </a:cubicBezTo>
                <a:cubicBezTo>
                  <a:pt x="72430" y="53664"/>
                  <a:pt x="76422" y="31499"/>
                  <a:pt x="65174" y="15358"/>
                </a:cubicBezTo>
                <a:cubicBezTo>
                  <a:pt x="53980" y="-798"/>
                  <a:pt x="31758" y="-4856"/>
                  <a:pt x="15538" y="6293"/>
                </a:cubicBezTo>
                <a:cubicBezTo>
                  <a:pt x="15462" y="6344"/>
                  <a:pt x="15387" y="6396"/>
                  <a:pt x="15312" y="64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1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4" name="iSHEJI-19">
            <a:extLst>
              <a:ext uri="{FF2B5EF4-FFF2-40B4-BE49-F238E27FC236}">
                <a16:creationId xmlns:a16="http://schemas.microsoft.com/office/drawing/2014/main" id="{2DCCEA41-9EC0-E10B-9527-EC7F13219C1E}"/>
              </a:ext>
            </a:extLst>
          </p:cNvPr>
          <p:cNvSpPr/>
          <p:nvPr/>
        </p:nvSpPr>
        <p:spPr>
          <a:xfrm>
            <a:off x="6899883" y="2272768"/>
            <a:ext cx="1248483" cy="1413030"/>
          </a:xfrm>
          <a:custGeom>
            <a:avLst/>
            <a:gdLst>
              <a:gd name="connsiteX0" fmla="*/ 405264 w 938004"/>
              <a:gd name="connsiteY0" fmla="*/ 1 h 1061630"/>
              <a:gd name="connsiteX1" fmla="*/ 83165 w 938004"/>
              <a:gd name="connsiteY1" fmla="*/ 108045 h 1061630"/>
              <a:gd name="connsiteX2" fmla="*/ 168804 w 938004"/>
              <a:gd name="connsiteY2" fmla="*/ 228316 h 1061630"/>
              <a:gd name="connsiteX3" fmla="*/ 201157 w 938004"/>
              <a:gd name="connsiteY3" fmla="*/ 382233 h 1061630"/>
              <a:gd name="connsiteX4" fmla="*/ 178986 w 938004"/>
              <a:gd name="connsiteY4" fmla="*/ 507337 h 1061630"/>
              <a:gd name="connsiteX5" fmla="*/ 126651 w 938004"/>
              <a:gd name="connsiteY5" fmla="*/ 610548 h 1061630"/>
              <a:gd name="connsiteX6" fmla="*/ 62326 w 938004"/>
              <a:gd name="connsiteY6" fmla="*/ 693288 h 1061630"/>
              <a:gd name="connsiteX7" fmla="*/ 0 w 938004"/>
              <a:gd name="connsiteY7" fmla="*/ 757262 h 1061630"/>
              <a:gd name="connsiteX8" fmla="*/ 197732 w 938004"/>
              <a:gd name="connsiteY8" fmla="*/ 757262 h 1061630"/>
              <a:gd name="connsiteX9" fmla="*/ 197732 w 938004"/>
              <a:gd name="connsiteY9" fmla="*/ 1019697 h 1061630"/>
              <a:gd name="connsiteX10" fmla="*/ 895904 w 938004"/>
              <a:gd name="connsiteY10" fmla="*/ 737192 h 1061630"/>
              <a:gd name="connsiteX11" fmla="*/ 612270 w 938004"/>
              <a:gd name="connsiteY11" fmla="*/ 41797 h 1061630"/>
              <a:gd name="connsiteX12" fmla="*/ 405264 w 938004"/>
              <a:gd name="connsiteY12" fmla="*/ 1 h 106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38004" h="1061630">
                <a:moveTo>
                  <a:pt x="405264" y="1"/>
                </a:moveTo>
                <a:cubicBezTo>
                  <a:pt x="288903" y="-164"/>
                  <a:pt x="175719" y="37802"/>
                  <a:pt x="83165" y="108045"/>
                </a:cubicBezTo>
                <a:cubicBezTo>
                  <a:pt x="119285" y="142213"/>
                  <a:pt x="148374" y="183065"/>
                  <a:pt x="168804" y="228316"/>
                </a:cubicBezTo>
                <a:cubicBezTo>
                  <a:pt x="190477" y="276739"/>
                  <a:pt x="201508" y="329217"/>
                  <a:pt x="201157" y="382233"/>
                </a:cubicBezTo>
                <a:cubicBezTo>
                  <a:pt x="201237" y="424911"/>
                  <a:pt x="193731" y="467266"/>
                  <a:pt x="178986" y="507337"/>
                </a:cubicBezTo>
                <a:cubicBezTo>
                  <a:pt x="165746" y="543701"/>
                  <a:pt x="148175" y="578352"/>
                  <a:pt x="126651" y="610548"/>
                </a:cubicBezTo>
                <a:cubicBezTo>
                  <a:pt x="107206" y="639612"/>
                  <a:pt x="85710" y="667262"/>
                  <a:pt x="62326" y="693288"/>
                </a:cubicBezTo>
                <a:cubicBezTo>
                  <a:pt x="40917" y="717077"/>
                  <a:pt x="19983" y="738496"/>
                  <a:pt x="0" y="757262"/>
                </a:cubicBezTo>
                <a:lnTo>
                  <a:pt x="197732" y="757262"/>
                </a:lnTo>
                <a:lnTo>
                  <a:pt x="197732" y="1019697"/>
                </a:lnTo>
                <a:cubicBezTo>
                  <a:pt x="468850" y="1133713"/>
                  <a:pt x="781432" y="1007231"/>
                  <a:pt x="895904" y="737192"/>
                </a:cubicBezTo>
                <a:cubicBezTo>
                  <a:pt x="1010375" y="467152"/>
                  <a:pt x="883388" y="155813"/>
                  <a:pt x="612270" y="41797"/>
                </a:cubicBezTo>
                <a:cubicBezTo>
                  <a:pt x="546759" y="14247"/>
                  <a:pt x="476375" y="36"/>
                  <a:pt x="405264" y="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4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9" name="iSHEJI-20">
            <a:extLst>
              <a:ext uri="{FF2B5EF4-FFF2-40B4-BE49-F238E27FC236}">
                <a16:creationId xmlns:a16="http://schemas.microsoft.com/office/drawing/2014/main" id="{5AB783AB-9485-F6BA-F74C-D04241C29428}"/>
              </a:ext>
            </a:extLst>
          </p:cNvPr>
          <p:cNvSpPr/>
          <p:nvPr/>
        </p:nvSpPr>
        <p:spPr>
          <a:xfrm>
            <a:off x="4159892" y="4775006"/>
            <a:ext cx="298022" cy="393579"/>
          </a:xfrm>
          <a:custGeom>
            <a:avLst/>
            <a:gdLst>
              <a:gd name="connsiteX0" fmla="*/ 204687 w 223908"/>
              <a:gd name="connsiteY0" fmla="*/ 18955 h 295702"/>
              <a:gd name="connsiteX1" fmla="*/ 204687 w 223908"/>
              <a:gd name="connsiteY1" fmla="*/ 276746 h 295702"/>
              <a:gd name="connsiteX2" fmla="*/ 19231 w 223908"/>
              <a:gd name="connsiteY2" fmla="*/ 276746 h 295702"/>
              <a:gd name="connsiteX3" fmla="*/ 204878 w 223908"/>
              <a:gd name="connsiteY3" fmla="*/ 18955 h 295702"/>
              <a:gd name="connsiteX4" fmla="*/ 204878 w 223908"/>
              <a:gd name="connsiteY4" fmla="*/ 0 h 295702"/>
              <a:gd name="connsiteX5" fmla="*/ 189368 w 223908"/>
              <a:gd name="connsiteY5" fmla="*/ 7867 h 295702"/>
              <a:gd name="connsiteX6" fmla="*/ 3530 w 223908"/>
              <a:gd name="connsiteY6" fmla="*/ 265752 h 295702"/>
              <a:gd name="connsiteX7" fmla="*/ 7993 w 223908"/>
              <a:gd name="connsiteY7" fmla="*/ 292188 h 295702"/>
              <a:gd name="connsiteX8" fmla="*/ 19231 w 223908"/>
              <a:gd name="connsiteY8" fmla="*/ 295702 h 295702"/>
              <a:gd name="connsiteX9" fmla="*/ 204878 w 223908"/>
              <a:gd name="connsiteY9" fmla="*/ 295702 h 295702"/>
              <a:gd name="connsiteX10" fmla="*/ 223909 w 223908"/>
              <a:gd name="connsiteY10" fmla="*/ 276746 h 295702"/>
              <a:gd name="connsiteX11" fmla="*/ 223909 w 223908"/>
              <a:gd name="connsiteY11" fmla="*/ 18955 h 295702"/>
              <a:gd name="connsiteX12" fmla="*/ 210682 w 223908"/>
              <a:gd name="connsiteY12" fmla="*/ 853 h 295702"/>
              <a:gd name="connsiteX13" fmla="*/ 204878 w 223908"/>
              <a:gd name="connsiteY13" fmla="*/ 0 h 295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3908" h="295702">
                <a:moveTo>
                  <a:pt x="204687" y="18955"/>
                </a:moveTo>
                <a:lnTo>
                  <a:pt x="204687" y="276746"/>
                </a:lnTo>
                <a:lnTo>
                  <a:pt x="19231" y="276746"/>
                </a:lnTo>
                <a:lnTo>
                  <a:pt x="204878" y="18955"/>
                </a:lnTo>
                <a:moveTo>
                  <a:pt x="204878" y="0"/>
                </a:moveTo>
                <a:cubicBezTo>
                  <a:pt x="198736" y="-24"/>
                  <a:pt x="192960" y="2905"/>
                  <a:pt x="189368" y="7867"/>
                </a:cubicBezTo>
                <a:lnTo>
                  <a:pt x="3530" y="265752"/>
                </a:lnTo>
                <a:cubicBezTo>
                  <a:pt x="-2566" y="274280"/>
                  <a:pt x="-568" y="286116"/>
                  <a:pt x="7993" y="292188"/>
                </a:cubicBezTo>
                <a:cubicBezTo>
                  <a:pt x="11272" y="294513"/>
                  <a:pt x="15206" y="295743"/>
                  <a:pt x="19231" y="295702"/>
                </a:cubicBezTo>
                <a:lnTo>
                  <a:pt x="204878" y="295702"/>
                </a:lnTo>
                <a:cubicBezTo>
                  <a:pt x="215388" y="295702"/>
                  <a:pt x="223909" y="287215"/>
                  <a:pt x="223909" y="276746"/>
                </a:cubicBezTo>
                <a:lnTo>
                  <a:pt x="223909" y="18955"/>
                </a:lnTo>
                <a:cubicBezTo>
                  <a:pt x="223931" y="10695"/>
                  <a:pt x="218580" y="3372"/>
                  <a:pt x="210682" y="853"/>
                </a:cubicBezTo>
                <a:cubicBezTo>
                  <a:pt x="208799" y="292"/>
                  <a:pt x="206844" y="5"/>
                  <a:pt x="204878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4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iSHEJI-21">
            <a:extLst>
              <a:ext uri="{FF2B5EF4-FFF2-40B4-BE49-F238E27FC236}">
                <a16:creationId xmlns:a16="http://schemas.microsoft.com/office/drawing/2014/main" id="{87012C89-B870-7F83-8B20-08DC33331E08}"/>
              </a:ext>
            </a:extLst>
          </p:cNvPr>
          <p:cNvSpPr/>
          <p:nvPr/>
        </p:nvSpPr>
        <p:spPr>
          <a:xfrm>
            <a:off x="3890519" y="4097464"/>
            <a:ext cx="2089431" cy="1665266"/>
          </a:xfrm>
          <a:custGeom>
            <a:avLst/>
            <a:gdLst>
              <a:gd name="connsiteX0" fmla="*/ 617935 w 1569820"/>
              <a:gd name="connsiteY0" fmla="*/ 93738 h 1251139"/>
              <a:gd name="connsiteX1" fmla="*/ 613177 w 1569820"/>
              <a:gd name="connsiteY1" fmla="*/ 92506 h 1251139"/>
              <a:gd name="connsiteX2" fmla="*/ 1476945 w 1569820"/>
              <a:gd name="connsiteY2" fmla="*/ 298384 h 1251139"/>
              <a:gd name="connsiteX3" fmla="*/ 1270244 w 1569820"/>
              <a:gd name="connsiteY3" fmla="*/ 1158716 h 1251139"/>
              <a:gd name="connsiteX4" fmla="*/ 526110 w 1569820"/>
              <a:gd name="connsiteY4" fmla="*/ 1094574 h 1251139"/>
              <a:gd name="connsiteX5" fmla="*/ 407167 w 1569820"/>
              <a:gd name="connsiteY5" fmla="*/ 1094574 h 1251139"/>
              <a:gd name="connsiteX6" fmla="*/ 407167 w 1569820"/>
              <a:gd name="connsiteY6" fmla="*/ 946913 h 1251139"/>
              <a:gd name="connsiteX7" fmla="*/ 0 w 1569820"/>
              <a:gd name="connsiteY7" fmla="*/ 946913 h 1251139"/>
              <a:gd name="connsiteX8" fmla="*/ 0 w 1569820"/>
              <a:gd name="connsiteY8" fmla="*/ 823135 h 1251139"/>
              <a:gd name="connsiteX9" fmla="*/ 444467 w 1569820"/>
              <a:gd name="connsiteY9" fmla="*/ 198845 h 1251139"/>
              <a:gd name="connsiteX10" fmla="*/ 577684 w 1569820"/>
              <a:gd name="connsiteY10" fmla="*/ 198845 h 1251139"/>
              <a:gd name="connsiteX11" fmla="*/ 577684 w 1569820"/>
              <a:gd name="connsiteY11" fmla="*/ 785793 h 1251139"/>
              <a:gd name="connsiteX12" fmla="*/ 676454 w 1569820"/>
              <a:gd name="connsiteY12" fmla="*/ 785793 h 1251139"/>
              <a:gd name="connsiteX13" fmla="*/ 676454 w 1569820"/>
              <a:gd name="connsiteY13" fmla="*/ 946913 h 1251139"/>
              <a:gd name="connsiteX14" fmla="*/ 577399 w 1569820"/>
              <a:gd name="connsiteY14" fmla="*/ 946913 h 1251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69820" h="1251139">
                <a:moveTo>
                  <a:pt x="617935" y="93738"/>
                </a:moveTo>
                <a:lnTo>
                  <a:pt x="613177" y="92506"/>
                </a:lnTo>
                <a:cubicBezTo>
                  <a:pt x="908778" y="-88216"/>
                  <a:pt x="1295500" y="3958"/>
                  <a:pt x="1476945" y="298384"/>
                </a:cubicBezTo>
                <a:cubicBezTo>
                  <a:pt x="1658389" y="592810"/>
                  <a:pt x="1565846" y="977994"/>
                  <a:pt x="1270244" y="1158716"/>
                </a:cubicBezTo>
                <a:cubicBezTo>
                  <a:pt x="1035000" y="1302537"/>
                  <a:pt x="733050" y="1276510"/>
                  <a:pt x="526110" y="1094574"/>
                </a:cubicBezTo>
                <a:lnTo>
                  <a:pt x="407167" y="1094574"/>
                </a:lnTo>
                <a:lnTo>
                  <a:pt x="407167" y="946913"/>
                </a:lnTo>
                <a:lnTo>
                  <a:pt x="0" y="946913"/>
                </a:lnTo>
                <a:lnTo>
                  <a:pt x="0" y="823135"/>
                </a:lnTo>
                <a:lnTo>
                  <a:pt x="444467" y="198845"/>
                </a:lnTo>
                <a:lnTo>
                  <a:pt x="577684" y="198845"/>
                </a:lnTo>
                <a:lnTo>
                  <a:pt x="577684" y="785793"/>
                </a:lnTo>
                <a:lnTo>
                  <a:pt x="676454" y="785793"/>
                </a:lnTo>
                <a:lnTo>
                  <a:pt x="676454" y="946913"/>
                </a:lnTo>
                <a:lnTo>
                  <a:pt x="577399" y="946913"/>
                </a:lnTo>
              </a:path>
            </a:pathLst>
          </a:custGeom>
          <a:noFill/>
          <a:ln w="19021" cap="rnd">
            <a:solidFill>
              <a:schemeClr val="accent1">
                <a:lumMod val="75000"/>
              </a:schemeClr>
            </a:solidFill>
            <a:prstDash val="solid"/>
            <a:round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4" name="iSHEJI-22">
            <a:extLst>
              <a:ext uri="{FF2B5EF4-FFF2-40B4-BE49-F238E27FC236}">
                <a16:creationId xmlns:a16="http://schemas.microsoft.com/office/drawing/2014/main" id="{5839F6DA-7B93-0922-4FA5-8B2BB38339DB}"/>
              </a:ext>
            </a:extLst>
          </p:cNvPr>
          <p:cNvSpPr/>
          <p:nvPr/>
        </p:nvSpPr>
        <p:spPr>
          <a:xfrm>
            <a:off x="4665221" y="4174726"/>
            <a:ext cx="95265" cy="94886"/>
          </a:xfrm>
          <a:custGeom>
            <a:avLst/>
            <a:gdLst>
              <a:gd name="connsiteX0" fmla="*/ 44929 w 71574"/>
              <a:gd name="connsiteY0" fmla="*/ 1192 h 71289"/>
              <a:gd name="connsiteX1" fmla="*/ 70378 w 71574"/>
              <a:gd name="connsiteY1" fmla="*/ 44750 h 71289"/>
              <a:gd name="connsiteX2" fmla="*/ 26645 w 71574"/>
              <a:gd name="connsiteY2" fmla="*/ 70097 h 71289"/>
              <a:gd name="connsiteX3" fmla="*/ 1157 w 71574"/>
              <a:gd name="connsiteY3" fmla="*/ 26686 h 71289"/>
              <a:gd name="connsiteX4" fmla="*/ 44781 w 71574"/>
              <a:gd name="connsiteY4" fmla="*/ 1153 h 71289"/>
              <a:gd name="connsiteX5" fmla="*/ 44929 w 71574"/>
              <a:gd name="connsiteY5" fmla="*/ 1192 h 71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574" h="71289">
                <a:moveTo>
                  <a:pt x="44929" y="1192"/>
                </a:moveTo>
                <a:cubicBezTo>
                  <a:pt x="64033" y="6220"/>
                  <a:pt x="75427" y="25722"/>
                  <a:pt x="70378" y="44750"/>
                </a:cubicBezTo>
                <a:cubicBezTo>
                  <a:pt x="65329" y="63778"/>
                  <a:pt x="45749" y="75126"/>
                  <a:pt x="26645" y="70097"/>
                </a:cubicBezTo>
                <a:cubicBezTo>
                  <a:pt x="7599" y="65084"/>
                  <a:pt x="-3795" y="45678"/>
                  <a:pt x="1157" y="26686"/>
                </a:cubicBezTo>
                <a:cubicBezTo>
                  <a:pt x="6125" y="7637"/>
                  <a:pt x="25655" y="-3794"/>
                  <a:pt x="44781" y="1153"/>
                </a:cubicBezTo>
                <a:cubicBezTo>
                  <a:pt x="44830" y="1166"/>
                  <a:pt x="44880" y="1179"/>
                  <a:pt x="44929" y="119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4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iSHEJI-23">
            <a:extLst>
              <a:ext uri="{FF2B5EF4-FFF2-40B4-BE49-F238E27FC236}">
                <a16:creationId xmlns:a16="http://schemas.microsoft.com/office/drawing/2014/main" id="{216C2640-DA8A-DC6B-27A0-841C3C7DC8F8}"/>
              </a:ext>
            </a:extLst>
          </p:cNvPr>
          <p:cNvSpPr/>
          <p:nvPr/>
        </p:nvSpPr>
        <p:spPr>
          <a:xfrm>
            <a:off x="4611415" y="5310374"/>
            <a:ext cx="95241" cy="94862"/>
          </a:xfrm>
          <a:custGeom>
            <a:avLst/>
            <a:gdLst>
              <a:gd name="connsiteX0" fmla="*/ 35778 w 71556"/>
              <a:gd name="connsiteY0" fmla="*/ 0 h 71271"/>
              <a:gd name="connsiteX1" fmla="*/ 0 w 71556"/>
              <a:gd name="connsiteY1" fmla="*/ 35636 h 71271"/>
              <a:gd name="connsiteX2" fmla="*/ 35778 w 71556"/>
              <a:gd name="connsiteY2" fmla="*/ 71272 h 71271"/>
              <a:gd name="connsiteX3" fmla="*/ 71556 w 71556"/>
              <a:gd name="connsiteY3" fmla="*/ 35636 h 71271"/>
              <a:gd name="connsiteX4" fmla="*/ 35778 w 71556"/>
              <a:gd name="connsiteY4" fmla="*/ 0 h 7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556" h="71271">
                <a:moveTo>
                  <a:pt x="35778" y="0"/>
                </a:moveTo>
                <a:cubicBezTo>
                  <a:pt x="16018" y="0"/>
                  <a:pt x="0" y="15955"/>
                  <a:pt x="0" y="35636"/>
                </a:cubicBezTo>
                <a:cubicBezTo>
                  <a:pt x="0" y="55317"/>
                  <a:pt x="16018" y="71272"/>
                  <a:pt x="35778" y="71272"/>
                </a:cubicBezTo>
                <a:cubicBezTo>
                  <a:pt x="55538" y="71272"/>
                  <a:pt x="71556" y="55317"/>
                  <a:pt x="71556" y="35636"/>
                </a:cubicBezTo>
                <a:cubicBezTo>
                  <a:pt x="71556" y="15955"/>
                  <a:pt x="55538" y="0"/>
                  <a:pt x="35778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4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8" name="iSHEJI-24">
            <a:extLst>
              <a:ext uri="{FF2B5EF4-FFF2-40B4-BE49-F238E27FC236}">
                <a16:creationId xmlns:a16="http://schemas.microsoft.com/office/drawing/2014/main" id="{6B63D7B0-D7BB-B362-1021-C6F0D2BF0537}"/>
              </a:ext>
            </a:extLst>
          </p:cNvPr>
          <p:cNvSpPr/>
          <p:nvPr/>
        </p:nvSpPr>
        <p:spPr>
          <a:xfrm>
            <a:off x="4780748" y="4220337"/>
            <a:ext cx="1086408" cy="1412939"/>
          </a:xfrm>
          <a:custGeom>
            <a:avLst/>
            <a:gdLst>
              <a:gd name="connsiteX0" fmla="*/ 283085 w 816234"/>
              <a:gd name="connsiteY0" fmla="*/ 0 h 1061562"/>
              <a:gd name="connsiteX1" fmla="*/ 0 w 816234"/>
              <a:gd name="connsiteY1" fmla="*/ 81223 h 1061562"/>
              <a:gd name="connsiteX2" fmla="*/ 0 w 816234"/>
              <a:gd name="connsiteY2" fmla="*/ 602966 h 1061562"/>
              <a:gd name="connsiteX3" fmla="*/ 99912 w 816234"/>
              <a:gd name="connsiteY3" fmla="*/ 602966 h 1061562"/>
              <a:gd name="connsiteX4" fmla="*/ 99912 w 816234"/>
              <a:gd name="connsiteY4" fmla="*/ 955344 h 1061562"/>
              <a:gd name="connsiteX5" fmla="*/ 0 w 816234"/>
              <a:gd name="connsiteY5" fmla="*/ 955344 h 1061562"/>
              <a:gd name="connsiteX6" fmla="*/ 0 w 816234"/>
              <a:gd name="connsiteY6" fmla="*/ 980270 h 1061562"/>
              <a:gd name="connsiteX7" fmla="*/ 734617 w 816234"/>
              <a:gd name="connsiteY7" fmla="*/ 812918 h 1061562"/>
              <a:gd name="connsiteX8" fmla="*/ 566596 w 816234"/>
              <a:gd name="connsiteY8" fmla="*/ 81223 h 1061562"/>
              <a:gd name="connsiteX9" fmla="*/ 283085 w 816234"/>
              <a:gd name="connsiteY9" fmla="*/ 0 h 106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6234" h="1061562">
                <a:moveTo>
                  <a:pt x="283085" y="0"/>
                </a:moveTo>
                <a:cubicBezTo>
                  <a:pt x="182917" y="-89"/>
                  <a:pt x="84770" y="28072"/>
                  <a:pt x="0" y="81223"/>
                </a:cubicBezTo>
                <a:lnTo>
                  <a:pt x="0" y="602966"/>
                </a:lnTo>
                <a:lnTo>
                  <a:pt x="99912" y="602966"/>
                </a:lnTo>
                <a:lnTo>
                  <a:pt x="99912" y="955344"/>
                </a:lnTo>
                <a:lnTo>
                  <a:pt x="0" y="955344"/>
                </a:lnTo>
                <a:lnTo>
                  <a:pt x="0" y="980270"/>
                </a:lnTo>
                <a:cubicBezTo>
                  <a:pt x="249257" y="1136108"/>
                  <a:pt x="578156" y="1061182"/>
                  <a:pt x="734617" y="812918"/>
                </a:cubicBezTo>
                <a:cubicBezTo>
                  <a:pt x="891078" y="564653"/>
                  <a:pt x="815852" y="237062"/>
                  <a:pt x="566596" y="81223"/>
                </a:cubicBezTo>
                <a:cubicBezTo>
                  <a:pt x="481650" y="28114"/>
                  <a:pt x="383380" y="-40"/>
                  <a:pt x="283085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4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0" name="iSHEJI-25">
            <a:extLst>
              <a:ext uri="{FF2B5EF4-FFF2-40B4-BE49-F238E27FC236}">
                <a16:creationId xmlns:a16="http://schemas.microsoft.com/office/drawing/2014/main" id="{3C8F059B-498B-776F-04FC-B63F2EAA1D7F}"/>
              </a:ext>
            </a:extLst>
          </p:cNvPr>
          <p:cNvSpPr/>
          <p:nvPr/>
        </p:nvSpPr>
        <p:spPr>
          <a:xfrm>
            <a:off x="6204531" y="4098426"/>
            <a:ext cx="2042912" cy="1663730"/>
          </a:xfrm>
          <a:custGeom>
            <a:avLst/>
            <a:gdLst>
              <a:gd name="connsiteX0" fmla="*/ 562936 w 1534870"/>
              <a:gd name="connsiteY0" fmla="*/ 105525 h 1249985"/>
              <a:gd name="connsiteX1" fmla="*/ 559986 w 1534870"/>
              <a:gd name="connsiteY1" fmla="*/ 104578 h 1249985"/>
              <a:gd name="connsiteX2" fmla="*/ 1429875 w 1534870"/>
              <a:gd name="connsiteY2" fmla="*/ 279036 h 1249985"/>
              <a:gd name="connsiteX3" fmla="*/ 1254720 w 1534870"/>
              <a:gd name="connsiteY3" fmla="*/ 1145464 h 1249985"/>
              <a:gd name="connsiteX4" fmla="*/ 462072 w 1534870"/>
              <a:gd name="connsiteY4" fmla="*/ 1065323 h 1249985"/>
              <a:gd name="connsiteX5" fmla="*/ 419728 w 1534870"/>
              <a:gd name="connsiteY5" fmla="*/ 1087690 h 1249985"/>
              <a:gd name="connsiteX6" fmla="*/ 289461 w 1534870"/>
              <a:gd name="connsiteY6" fmla="*/ 1107404 h 1249985"/>
              <a:gd name="connsiteX7" fmla="*/ 181365 w 1534870"/>
              <a:gd name="connsiteY7" fmla="*/ 1087880 h 1249985"/>
              <a:gd name="connsiteX8" fmla="*/ 89351 w 1534870"/>
              <a:gd name="connsiteY8" fmla="*/ 1029403 h 1249985"/>
              <a:gd name="connsiteX9" fmla="*/ 25502 w 1534870"/>
              <a:gd name="connsiteY9" fmla="*/ 930931 h 1249985"/>
              <a:gd name="connsiteX10" fmla="*/ 1 w 1534870"/>
              <a:gd name="connsiteY10" fmla="*/ 790188 h 1249985"/>
              <a:gd name="connsiteX11" fmla="*/ 165189 w 1534870"/>
              <a:gd name="connsiteY11" fmla="*/ 790188 h 1249985"/>
              <a:gd name="connsiteX12" fmla="*/ 201824 w 1534870"/>
              <a:gd name="connsiteY12" fmla="*/ 913966 h 1249985"/>
              <a:gd name="connsiteX13" fmla="*/ 287463 w 1534870"/>
              <a:gd name="connsiteY13" fmla="*/ 949602 h 1249985"/>
              <a:gd name="connsiteX14" fmla="*/ 377670 w 1534870"/>
              <a:gd name="connsiteY14" fmla="*/ 913113 h 1249985"/>
              <a:gd name="connsiteX15" fmla="*/ 414494 w 1534870"/>
              <a:gd name="connsiteY15" fmla="*/ 822412 h 1249985"/>
              <a:gd name="connsiteX16" fmla="*/ 379572 w 1534870"/>
              <a:gd name="connsiteY16" fmla="*/ 746022 h 1249985"/>
              <a:gd name="connsiteX17" fmla="*/ 255871 w 1534870"/>
              <a:gd name="connsiteY17" fmla="*/ 705363 h 1249985"/>
              <a:gd name="connsiteX18" fmla="*/ 255871 w 1534870"/>
              <a:gd name="connsiteY18" fmla="*/ 556091 h 1249985"/>
              <a:gd name="connsiteX19" fmla="*/ 369201 w 1534870"/>
              <a:gd name="connsiteY19" fmla="*/ 516190 h 1249985"/>
              <a:gd name="connsiteX20" fmla="*/ 400697 w 1534870"/>
              <a:gd name="connsiteY20" fmla="*/ 442454 h 1249985"/>
              <a:gd name="connsiteX21" fmla="*/ 372150 w 1534870"/>
              <a:gd name="connsiteY21" fmla="*/ 370330 h 1249985"/>
              <a:gd name="connsiteX22" fmla="*/ 298881 w 1534870"/>
              <a:gd name="connsiteY22" fmla="*/ 343982 h 1249985"/>
              <a:gd name="connsiteX23" fmla="*/ 227325 w 1534870"/>
              <a:gd name="connsiteY23" fmla="*/ 374595 h 1249985"/>
              <a:gd name="connsiteX24" fmla="*/ 195639 w 1534870"/>
              <a:gd name="connsiteY24" fmla="*/ 494960 h 1249985"/>
              <a:gd name="connsiteX25" fmla="*/ 27405 w 1534870"/>
              <a:gd name="connsiteY25" fmla="*/ 494960 h 1249985"/>
              <a:gd name="connsiteX26" fmla="*/ 104005 w 1534870"/>
              <a:gd name="connsiteY26" fmla="*/ 261716 h 1249985"/>
              <a:gd name="connsiteX27" fmla="*/ 300309 w 1534870"/>
              <a:gd name="connsiteY27" fmla="*/ 184569 h 1249985"/>
              <a:gd name="connsiteX28" fmla="*/ 404979 w 1534870"/>
              <a:gd name="connsiteY28" fmla="*/ 204092 h 1249985"/>
              <a:gd name="connsiteX29" fmla="*/ 490618 w 1534870"/>
              <a:gd name="connsiteY29" fmla="*/ 257546 h 1249985"/>
              <a:gd name="connsiteX30" fmla="*/ 549424 w 1534870"/>
              <a:gd name="connsiteY30" fmla="*/ 338959 h 1249985"/>
              <a:gd name="connsiteX31" fmla="*/ 570738 w 1534870"/>
              <a:gd name="connsiteY31" fmla="*/ 444160 h 1249985"/>
              <a:gd name="connsiteX32" fmla="*/ 492331 w 1534870"/>
              <a:gd name="connsiteY32" fmla="*/ 625467 h 124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534870" h="1249985">
                <a:moveTo>
                  <a:pt x="562936" y="105525"/>
                </a:moveTo>
                <a:lnTo>
                  <a:pt x="559986" y="104578"/>
                </a:lnTo>
                <a:cubicBezTo>
                  <a:pt x="848567" y="-86505"/>
                  <a:pt x="1238030" y="-8397"/>
                  <a:pt x="1429875" y="279036"/>
                </a:cubicBezTo>
                <a:cubicBezTo>
                  <a:pt x="1621721" y="566468"/>
                  <a:pt x="1543301" y="954382"/>
                  <a:pt x="1254720" y="1145464"/>
                </a:cubicBezTo>
                <a:cubicBezTo>
                  <a:pt x="1005186" y="1310692"/>
                  <a:pt x="673181" y="1277124"/>
                  <a:pt x="462072" y="1065323"/>
                </a:cubicBezTo>
                <a:cubicBezTo>
                  <a:pt x="448893" y="1074417"/>
                  <a:pt x="434679" y="1081925"/>
                  <a:pt x="419728" y="1087690"/>
                </a:cubicBezTo>
                <a:cubicBezTo>
                  <a:pt x="382808" y="1102949"/>
                  <a:pt x="334945" y="1107404"/>
                  <a:pt x="289461" y="1107404"/>
                </a:cubicBezTo>
                <a:cubicBezTo>
                  <a:pt x="252539" y="1107477"/>
                  <a:pt x="215911" y="1100862"/>
                  <a:pt x="181365" y="1087880"/>
                </a:cubicBezTo>
                <a:cubicBezTo>
                  <a:pt x="146932" y="1074998"/>
                  <a:pt x="115588" y="1055079"/>
                  <a:pt x="89351" y="1029403"/>
                </a:cubicBezTo>
                <a:cubicBezTo>
                  <a:pt x="61399" y="1001379"/>
                  <a:pt x="39649" y="967835"/>
                  <a:pt x="25502" y="930931"/>
                </a:cubicBezTo>
                <a:cubicBezTo>
                  <a:pt x="8553" y="885931"/>
                  <a:pt x="-87" y="838250"/>
                  <a:pt x="1" y="790188"/>
                </a:cubicBezTo>
                <a:lnTo>
                  <a:pt x="165189" y="790188"/>
                </a:lnTo>
                <a:cubicBezTo>
                  <a:pt x="167473" y="848949"/>
                  <a:pt x="179684" y="890208"/>
                  <a:pt x="201824" y="913966"/>
                </a:cubicBezTo>
                <a:cubicBezTo>
                  <a:pt x="223838" y="937642"/>
                  <a:pt x="255081" y="950643"/>
                  <a:pt x="287463" y="949602"/>
                </a:cubicBezTo>
                <a:cubicBezTo>
                  <a:pt x="321342" y="950598"/>
                  <a:pt x="354081" y="937356"/>
                  <a:pt x="377670" y="913113"/>
                </a:cubicBezTo>
                <a:cubicBezTo>
                  <a:pt x="401872" y="889161"/>
                  <a:pt x="415178" y="856387"/>
                  <a:pt x="414494" y="822412"/>
                </a:cubicBezTo>
                <a:cubicBezTo>
                  <a:pt x="414552" y="793104"/>
                  <a:pt x="401805" y="765221"/>
                  <a:pt x="379572" y="746022"/>
                </a:cubicBezTo>
                <a:cubicBezTo>
                  <a:pt x="356291" y="724603"/>
                  <a:pt x="315058" y="711050"/>
                  <a:pt x="255871" y="705363"/>
                </a:cubicBezTo>
                <a:lnTo>
                  <a:pt x="255871" y="556091"/>
                </a:lnTo>
                <a:cubicBezTo>
                  <a:pt x="310363" y="550404"/>
                  <a:pt x="348140" y="537104"/>
                  <a:pt x="369201" y="516190"/>
                </a:cubicBezTo>
                <a:cubicBezTo>
                  <a:pt x="389455" y="496987"/>
                  <a:pt x="400851" y="470307"/>
                  <a:pt x="400697" y="442454"/>
                </a:cubicBezTo>
                <a:cubicBezTo>
                  <a:pt x="402191" y="415418"/>
                  <a:pt x="391766" y="389077"/>
                  <a:pt x="372150" y="370330"/>
                </a:cubicBezTo>
                <a:cubicBezTo>
                  <a:pt x="352040" y="352485"/>
                  <a:pt x="325798" y="343048"/>
                  <a:pt x="298881" y="343982"/>
                </a:cubicBezTo>
                <a:cubicBezTo>
                  <a:pt x="271813" y="343927"/>
                  <a:pt x="245921" y="355004"/>
                  <a:pt x="227325" y="374595"/>
                </a:cubicBezTo>
                <a:cubicBezTo>
                  <a:pt x="206201" y="394877"/>
                  <a:pt x="195639" y="434999"/>
                  <a:pt x="195639" y="494960"/>
                </a:cubicBezTo>
                <a:lnTo>
                  <a:pt x="27405" y="494960"/>
                </a:lnTo>
                <a:cubicBezTo>
                  <a:pt x="27405" y="391023"/>
                  <a:pt x="52938" y="313275"/>
                  <a:pt x="104005" y="261716"/>
                </a:cubicBezTo>
                <a:cubicBezTo>
                  <a:pt x="155071" y="210158"/>
                  <a:pt x="220506" y="184442"/>
                  <a:pt x="300309" y="184569"/>
                </a:cubicBezTo>
                <a:cubicBezTo>
                  <a:pt x="336136" y="184299"/>
                  <a:pt x="371678" y="190928"/>
                  <a:pt x="404979" y="204092"/>
                </a:cubicBezTo>
                <a:cubicBezTo>
                  <a:pt x="436510" y="216657"/>
                  <a:pt x="465517" y="234763"/>
                  <a:pt x="490618" y="257546"/>
                </a:cubicBezTo>
                <a:cubicBezTo>
                  <a:pt x="515741" y="280271"/>
                  <a:pt x="535778" y="308010"/>
                  <a:pt x="549424" y="338959"/>
                </a:cubicBezTo>
                <a:cubicBezTo>
                  <a:pt x="563915" y="372131"/>
                  <a:pt x="571179" y="407987"/>
                  <a:pt x="570738" y="444160"/>
                </a:cubicBezTo>
                <a:cubicBezTo>
                  <a:pt x="572138" y="513042"/>
                  <a:pt x="543545" y="579158"/>
                  <a:pt x="492331" y="625467"/>
                </a:cubicBezTo>
              </a:path>
            </a:pathLst>
          </a:custGeom>
          <a:noFill/>
          <a:ln w="19021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2" name="iSHEJI-26">
            <a:extLst>
              <a:ext uri="{FF2B5EF4-FFF2-40B4-BE49-F238E27FC236}">
                <a16:creationId xmlns:a16="http://schemas.microsoft.com/office/drawing/2014/main" id="{F7783558-E295-91C1-7B49-3E705AD13300}"/>
              </a:ext>
            </a:extLst>
          </p:cNvPr>
          <p:cNvSpPr/>
          <p:nvPr/>
        </p:nvSpPr>
        <p:spPr>
          <a:xfrm>
            <a:off x="6905947" y="4191446"/>
            <a:ext cx="95266" cy="94887"/>
          </a:xfrm>
          <a:custGeom>
            <a:avLst/>
            <a:gdLst>
              <a:gd name="connsiteX0" fmla="*/ 46704 w 71575"/>
              <a:gd name="connsiteY0" fmla="*/ 1709 h 71290"/>
              <a:gd name="connsiteX1" fmla="*/ 69860 w 71575"/>
              <a:gd name="connsiteY1" fmla="*/ 46518 h 71290"/>
              <a:gd name="connsiteX2" fmla="*/ 24871 w 71575"/>
              <a:gd name="connsiteY2" fmla="*/ 69582 h 71290"/>
              <a:gd name="connsiteX3" fmla="*/ 1696 w 71575"/>
              <a:gd name="connsiteY3" fmla="*/ 24834 h 71290"/>
              <a:gd name="connsiteX4" fmla="*/ 46642 w 71575"/>
              <a:gd name="connsiteY4" fmla="*/ 1689 h 71290"/>
              <a:gd name="connsiteX5" fmla="*/ 46704 w 71575"/>
              <a:gd name="connsiteY5" fmla="*/ 1709 h 71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575" h="71290">
                <a:moveTo>
                  <a:pt x="46704" y="1709"/>
                </a:moveTo>
                <a:cubicBezTo>
                  <a:pt x="65522" y="7714"/>
                  <a:pt x="75889" y="27776"/>
                  <a:pt x="69860" y="46518"/>
                </a:cubicBezTo>
                <a:cubicBezTo>
                  <a:pt x="63831" y="65261"/>
                  <a:pt x="43689" y="75587"/>
                  <a:pt x="24871" y="69582"/>
                </a:cubicBezTo>
                <a:cubicBezTo>
                  <a:pt x="6078" y="63585"/>
                  <a:pt x="-4291" y="43564"/>
                  <a:pt x="1696" y="24834"/>
                </a:cubicBezTo>
                <a:cubicBezTo>
                  <a:pt x="7691" y="6081"/>
                  <a:pt x="27814" y="-4282"/>
                  <a:pt x="46642" y="1689"/>
                </a:cubicBezTo>
                <a:cubicBezTo>
                  <a:pt x="46663" y="1696"/>
                  <a:pt x="46683" y="1702"/>
                  <a:pt x="46704" y="1709"/>
                </a:cubicBezTo>
                <a:close/>
              </a:path>
            </a:pathLst>
          </a:custGeom>
          <a:solidFill>
            <a:schemeClr val="accent1"/>
          </a:solidFill>
          <a:ln w="94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4" name="iSHEJI-27">
            <a:extLst>
              <a:ext uri="{FF2B5EF4-FFF2-40B4-BE49-F238E27FC236}">
                <a16:creationId xmlns:a16="http://schemas.microsoft.com/office/drawing/2014/main" id="{F304EE6E-0F99-B430-BCEC-1E3413D184CA}"/>
              </a:ext>
            </a:extLst>
          </p:cNvPr>
          <p:cNvSpPr/>
          <p:nvPr/>
        </p:nvSpPr>
        <p:spPr>
          <a:xfrm>
            <a:off x="6812264" y="4883684"/>
            <a:ext cx="95241" cy="94915"/>
          </a:xfrm>
          <a:custGeom>
            <a:avLst/>
            <a:gdLst>
              <a:gd name="connsiteX0" fmla="*/ 11373 w 71556"/>
              <a:gd name="connsiteY0" fmla="*/ 9618 h 71311"/>
              <a:gd name="connsiteX1" fmla="*/ 9617 w 71556"/>
              <a:gd name="connsiteY1" fmla="*/ 59984 h 71311"/>
              <a:gd name="connsiteX2" fmla="*/ 60184 w 71556"/>
              <a:gd name="connsiteY2" fmla="*/ 61733 h 71311"/>
              <a:gd name="connsiteX3" fmla="*/ 61940 w 71556"/>
              <a:gd name="connsiteY3" fmla="*/ 11367 h 71311"/>
              <a:gd name="connsiteX4" fmla="*/ 61900 w 71556"/>
              <a:gd name="connsiteY4" fmla="*/ 11324 h 71311"/>
              <a:gd name="connsiteX5" fmla="*/ 11468 w 71556"/>
              <a:gd name="connsiteY5" fmla="*/ 9528 h 71311"/>
              <a:gd name="connsiteX6" fmla="*/ 11373 w 71556"/>
              <a:gd name="connsiteY6" fmla="*/ 9618 h 7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556" h="71311">
                <a:moveTo>
                  <a:pt x="11373" y="9618"/>
                </a:moveTo>
                <a:cubicBezTo>
                  <a:pt x="-3076" y="23043"/>
                  <a:pt x="-3862" y="45593"/>
                  <a:pt x="9617" y="59984"/>
                </a:cubicBezTo>
                <a:cubicBezTo>
                  <a:pt x="23096" y="74375"/>
                  <a:pt x="45735" y="75158"/>
                  <a:pt x="60184" y="61733"/>
                </a:cubicBezTo>
                <a:cubicBezTo>
                  <a:pt x="74633" y="48308"/>
                  <a:pt x="75419" y="25758"/>
                  <a:pt x="61940" y="11367"/>
                </a:cubicBezTo>
                <a:cubicBezTo>
                  <a:pt x="61927" y="11352"/>
                  <a:pt x="61913" y="11338"/>
                  <a:pt x="61900" y="11324"/>
                </a:cubicBezTo>
                <a:cubicBezTo>
                  <a:pt x="48471" y="-3043"/>
                  <a:pt x="25892" y="-3847"/>
                  <a:pt x="11468" y="9528"/>
                </a:cubicBezTo>
                <a:cubicBezTo>
                  <a:pt x="11436" y="9558"/>
                  <a:pt x="11404" y="9588"/>
                  <a:pt x="11373" y="9618"/>
                </a:cubicBezTo>
                <a:close/>
              </a:path>
            </a:pathLst>
          </a:custGeom>
          <a:solidFill>
            <a:schemeClr val="accent1"/>
          </a:solidFill>
          <a:ln w="94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6" name="iSHEJI-28">
            <a:extLst>
              <a:ext uri="{FF2B5EF4-FFF2-40B4-BE49-F238E27FC236}">
                <a16:creationId xmlns:a16="http://schemas.microsoft.com/office/drawing/2014/main" id="{009AAED3-105F-E1E0-E6A2-016E2A2F9DC3}"/>
              </a:ext>
            </a:extLst>
          </p:cNvPr>
          <p:cNvSpPr/>
          <p:nvPr/>
        </p:nvSpPr>
        <p:spPr>
          <a:xfrm>
            <a:off x="6976723" y="4220336"/>
            <a:ext cx="1154459" cy="1412907"/>
          </a:xfrm>
          <a:custGeom>
            <a:avLst/>
            <a:gdLst>
              <a:gd name="connsiteX0" fmla="*/ 334564 w 867362"/>
              <a:gd name="connsiteY0" fmla="*/ 0 h 1061538"/>
              <a:gd name="connsiteX1" fmla="*/ 0 w 867362"/>
              <a:gd name="connsiteY1" fmla="*/ 117807 h 1061538"/>
              <a:gd name="connsiteX2" fmla="*/ 58901 w 867362"/>
              <a:gd name="connsiteY2" fmla="*/ 208129 h 1061538"/>
              <a:gd name="connsiteX3" fmla="*/ 88684 w 867362"/>
              <a:gd name="connsiteY3" fmla="*/ 353136 h 1061538"/>
              <a:gd name="connsiteX4" fmla="*/ 38918 w 867362"/>
              <a:gd name="connsiteY4" fmla="*/ 533211 h 1061538"/>
              <a:gd name="connsiteX5" fmla="*/ 102481 w 867362"/>
              <a:gd name="connsiteY5" fmla="*/ 732241 h 1061538"/>
              <a:gd name="connsiteX6" fmla="*/ 75362 w 867362"/>
              <a:gd name="connsiteY6" fmla="*/ 879618 h 1061538"/>
              <a:gd name="connsiteX7" fmla="*/ 28641 w 867362"/>
              <a:gd name="connsiteY7" fmla="*/ 965390 h 1061538"/>
              <a:gd name="connsiteX8" fmla="*/ 770830 w 867362"/>
              <a:gd name="connsiteY8" fmla="*/ 835340 h 1061538"/>
              <a:gd name="connsiteX9" fmla="*/ 640260 w 867362"/>
              <a:gd name="connsiteY9" fmla="*/ 96104 h 1061538"/>
              <a:gd name="connsiteX10" fmla="*/ 334564 w 867362"/>
              <a:gd name="connsiteY10" fmla="*/ 1 h 106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7362" h="1061538">
                <a:moveTo>
                  <a:pt x="334564" y="0"/>
                </a:moveTo>
                <a:cubicBezTo>
                  <a:pt x="212769" y="-163"/>
                  <a:pt x="94630" y="41436"/>
                  <a:pt x="0" y="117807"/>
                </a:cubicBezTo>
                <a:cubicBezTo>
                  <a:pt x="24266" y="144653"/>
                  <a:pt x="44143" y="175132"/>
                  <a:pt x="58901" y="208129"/>
                </a:cubicBezTo>
                <a:cubicBezTo>
                  <a:pt x="78996" y="253828"/>
                  <a:pt x="89146" y="303248"/>
                  <a:pt x="88684" y="353136"/>
                </a:cubicBezTo>
                <a:cubicBezTo>
                  <a:pt x="89264" y="416607"/>
                  <a:pt x="72028" y="478977"/>
                  <a:pt x="38918" y="533211"/>
                </a:cubicBezTo>
                <a:cubicBezTo>
                  <a:pt x="80578" y="591253"/>
                  <a:pt x="102818" y="660893"/>
                  <a:pt x="102481" y="732241"/>
                </a:cubicBezTo>
                <a:cubicBezTo>
                  <a:pt x="102693" y="782616"/>
                  <a:pt x="93497" y="832591"/>
                  <a:pt x="75362" y="879618"/>
                </a:cubicBezTo>
                <a:cubicBezTo>
                  <a:pt x="63592" y="910107"/>
                  <a:pt x="47886" y="938940"/>
                  <a:pt x="28641" y="965390"/>
                </a:cubicBezTo>
                <a:cubicBezTo>
                  <a:pt x="269647" y="1133612"/>
                  <a:pt x="601936" y="1075387"/>
                  <a:pt x="770830" y="835340"/>
                </a:cubicBezTo>
                <a:cubicBezTo>
                  <a:pt x="939724" y="595293"/>
                  <a:pt x="881266" y="264326"/>
                  <a:pt x="640260" y="96104"/>
                </a:cubicBezTo>
                <a:cubicBezTo>
                  <a:pt x="550680" y="33577"/>
                  <a:pt x="443950" y="24"/>
                  <a:pt x="334564" y="1"/>
                </a:cubicBezTo>
                <a:close/>
              </a:path>
            </a:pathLst>
          </a:custGeom>
          <a:solidFill>
            <a:schemeClr val="accent1"/>
          </a:solidFill>
          <a:ln w="943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48" name="iSHEJI-29">
            <a:extLst>
              <a:ext uri="{FF2B5EF4-FFF2-40B4-BE49-F238E27FC236}">
                <a16:creationId xmlns:a16="http://schemas.microsoft.com/office/drawing/2014/main" id="{FBA22C4F-1F92-E98E-3280-440D5F0DA4F8}"/>
              </a:ext>
            </a:extLst>
          </p:cNvPr>
          <p:cNvCxnSpPr>
            <a:cxnSpLocks/>
          </p:cNvCxnSpPr>
          <p:nvPr/>
        </p:nvCxnSpPr>
        <p:spPr>
          <a:xfrm>
            <a:off x="3971831" y="3951964"/>
            <a:ext cx="4235734" cy="0"/>
          </a:xfrm>
          <a:prstGeom prst="line">
            <a:avLst/>
          </a:prstGeom>
          <a:ln w="9525"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iSHEJI-30">
            <a:extLst>
              <a:ext uri="{FF2B5EF4-FFF2-40B4-BE49-F238E27FC236}">
                <a16:creationId xmlns:a16="http://schemas.microsoft.com/office/drawing/2014/main" id="{84FBD0AD-5FB9-DE0C-365E-6D7D7FD4C138}"/>
              </a:ext>
            </a:extLst>
          </p:cNvPr>
          <p:cNvCxnSpPr>
            <a:cxnSpLocks/>
          </p:cNvCxnSpPr>
          <p:nvPr/>
        </p:nvCxnSpPr>
        <p:spPr>
          <a:xfrm rot="5400000">
            <a:off x="4108745" y="3951964"/>
            <a:ext cx="3961907" cy="0"/>
          </a:xfrm>
          <a:prstGeom prst="line">
            <a:avLst/>
          </a:prstGeom>
          <a:ln w="9525"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iSHEJI-31">
            <a:extLst>
              <a:ext uri="{FF2B5EF4-FFF2-40B4-BE49-F238E27FC236}">
                <a16:creationId xmlns:a16="http://schemas.microsoft.com/office/drawing/2014/main" id="{135E0C0D-8105-267C-BD01-0EF3576D0703}"/>
              </a:ext>
            </a:extLst>
          </p:cNvPr>
          <p:cNvSpPr/>
          <p:nvPr/>
        </p:nvSpPr>
        <p:spPr>
          <a:xfrm>
            <a:off x="5953911" y="3815462"/>
            <a:ext cx="274661" cy="27466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4" name="iSHEJI-32">
            <a:extLst>
              <a:ext uri="{FF2B5EF4-FFF2-40B4-BE49-F238E27FC236}">
                <a16:creationId xmlns:a16="http://schemas.microsoft.com/office/drawing/2014/main" id="{03B5AB1A-6FA1-791D-D549-4A57D3D25103}"/>
              </a:ext>
            </a:extLst>
          </p:cNvPr>
          <p:cNvSpPr/>
          <p:nvPr/>
        </p:nvSpPr>
        <p:spPr>
          <a:xfrm>
            <a:off x="1411330" y="4418597"/>
            <a:ext cx="21143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品牌塑造传播</a:t>
            </a:r>
          </a:p>
        </p:txBody>
      </p:sp>
      <p:sp>
        <p:nvSpPr>
          <p:cNvPr id="56" name="iSHEJI-33">
            <a:extLst>
              <a:ext uri="{FF2B5EF4-FFF2-40B4-BE49-F238E27FC236}">
                <a16:creationId xmlns:a16="http://schemas.microsoft.com/office/drawing/2014/main" id="{B388CF87-F351-F261-411A-1C7C51C3F1C9}"/>
              </a:ext>
            </a:extLst>
          </p:cNvPr>
          <p:cNvSpPr/>
          <p:nvPr/>
        </p:nvSpPr>
        <p:spPr>
          <a:xfrm>
            <a:off x="1429083" y="2384076"/>
            <a:ext cx="21143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内容智能流转</a:t>
            </a:r>
          </a:p>
        </p:txBody>
      </p:sp>
      <p:sp>
        <p:nvSpPr>
          <p:cNvPr id="58" name="iSHEJI-34">
            <a:extLst>
              <a:ext uri="{FF2B5EF4-FFF2-40B4-BE49-F238E27FC236}">
                <a16:creationId xmlns:a16="http://schemas.microsoft.com/office/drawing/2014/main" id="{6EFFD55B-5DF1-4F7E-6174-F07764E8E13D}"/>
              </a:ext>
            </a:extLst>
          </p:cNvPr>
          <p:cNvSpPr/>
          <p:nvPr/>
        </p:nvSpPr>
        <p:spPr>
          <a:xfrm flipH="1">
            <a:off x="924657" y="2692912"/>
            <a:ext cx="2618733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60" name="iSHEJI-35">
            <a:extLst>
              <a:ext uri="{FF2B5EF4-FFF2-40B4-BE49-F238E27FC236}">
                <a16:creationId xmlns:a16="http://schemas.microsoft.com/office/drawing/2014/main" id="{E4D65C28-177E-E30F-D553-856B83EF7758}"/>
              </a:ext>
            </a:extLst>
          </p:cNvPr>
          <p:cNvSpPr/>
          <p:nvPr/>
        </p:nvSpPr>
        <p:spPr>
          <a:xfrm>
            <a:off x="8757825" y="2384076"/>
            <a:ext cx="21143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数字资产管理</a:t>
            </a:r>
          </a:p>
        </p:txBody>
      </p:sp>
      <p:sp>
        <p:nvSpPr>
          <p:cNvPr id="62" name="iSHEJI-36">
            <a:extLst>
              <a:ext uri="{FF2B5EF4-FFF2-40B4-BE49-F238E27FC236}">
                <a16:creationId xmlns:a16="http://schemas.microsoft.com/office/drawing/2014/main" id="{B2C71A1B-A348-1ED6-D240-93F562FF277A}"/>
              </a:ext>
            </a:extLst>
          </p:cNvPr>
          <p:cNvSpPr/>
          <p:nvPr/>
        </p:nvSpPr>
        <p:spPr>
          <a:xfrm flipH="1">
            <a:off x="8757825" y="2692912"/>
            <a:ext cx="2509518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提供标准化产品及服务</a:t>
            </a:r>
          </a:p>
        </p:txBody>
      </p:sp>
      <p:sp>
        <p:nvSpPr>
          <p:cNvPr id="64" name="iSHEJI-37">
            <a:extLst>
              <a:ext uri="{FF2B5EF4-FFF2-40B4-BE49-F238E27FC236}">
                <a16:creationId xmlns:a16="http://schemas.microsoft.com/office/drawing/2014/main" id="{7669753E-17F8-728B-457B-A79EC002D0A6}"/>
              </a:ext>
            </a:extLst>
          </p:cNvPr>
          <p:cNvSpPr/>
          <p:nvPr/>
        </p:nvSpPr>
        <p:spPr>
          <a:xfrm>
            <a:off x="8757825" y="4418597"/>
            <a:ext cx="21143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全员营销获客</a:t>
            </a:r>
          </a:p>
        </p:txBody>
      </p:sp>
      <p:sp>
        <p:nvSpPr>
          <p:cNvPr id="66" name="iSHEJI-38">
            <a:extLst>
              <a:ext uri="{FF2B5EF4-FFF2-40B4-BE49-F238E27FC236}">
                <a16:creationId xmlns:a16="http://schemas.microsoft.com/office/drawing/2014/main" id="{77E301D7-972C-02AD-43C8-91986D57F1B4}"/>
              </a:ext>
            </a:extLst>
          </p:cNvPr>
          <p:cNvSpPr/>
          <p:nvPr/>
        </p:nvSpPr>
        <p:spPr>
          <a:xfrm flipH="1">
            <a:off x="8757825" y="4727433"/>
            <a:ext cx="2509518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68" name="iSHEJI-39">
            <a:extLst>
              <a:ext uri="{FF2B5EF4-FFF2-40B4-BE49-F238E27FC236}">
                <a16:creationId xmlns:a16="http://schemas.microsoft.com/office/drawing/2014/main" id="{CF575168-E4DD-4DF0-9249-240934134263}"/>
              </a:ext>
            </a:extLst>
          </p:cNvPr>
          <p:cNvSpPr/>
          <p:nvPr/>
        </p:nvSpPr>
        <p:spPr>
          <a:xfrm flipH="1">
            <a:off x="1117075" y="4727433"/>
            <a:ext cx="2426316" cy="822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70" name="iSHEJI-40">
            <a:extLst>
              <a:ext uri="{FF2B5EF4-FFF2-40B4-BE49-F238E27FC236}">
                <a16:creationId xmlns:a16="http://schemas.microsoft.com/office/drawing/2014/main" id="{0154331C-5203-E9C3-5803-0CEAC9517AAA}"/>
              </a:ext>
            </a:extLst>
          </p:cNvPr>
          <p:cNvSpPr/>
          <p:nvPr/>
        </p:nvSpPr>
        <p:spPr>
          <a:xfrm>
            <a:off x="4922104" y="2774651"/>
            <a:ext cx="469900" cy="426018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2" name="iSHEJI-41">
            <a:extLst>
              <a:ext uri="{FF2B5EF4-FFF2-40B4-BE49-F238E27FC236}">
                <a16:creationId xmlns:a16="http://schemas.microsoft.com/office/drawing/2014/main" id="{03969C97-9462-61C5-F851-35BCEE7E2AAF}"/>
              </a:ext>
            </a:extLst>
          </p:cNvPr>
          <p:cNvSpPr/>
          <p:nvPr/>
        </p:nvSpPr>
        <p:spPr>
          <a:xfrm>
            <a:off x="7304088" y="2766215"/>
            <a:ext cx="469900" cy="442891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4" name="iSHEJI-42">
            <a:extLst>
              <a:ext uri="{FF2B5EF4-FFF2-40B4-BE49-F238E27FC236}">
                <a16:creationId xmlns:a16="http://schemas.microsoft.com/office/drawing/2014/main" id="{C1655660-13C2-D013-2070-1D2F9FCF9247}"/>
              </a:ext>
            </a:extLst>
          </p:cNvPr>
          <p:cNvSpPr/>
          <p:nvPr/>
        </p:nvSpPr>
        <p:spPr>
          <a:xfrm>
            <a:off x="5045201" y="4691856"/>
            <a:ext cx="469831" cy="469900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6" name="iSHEJI-43">
            <a:extLst>
              <a:ext uri="{FF2B5EF4-FFF2-40B4-BE49-F238E27FC236}">
                <a16:creationId xmlns:a16="http://schemas.microsoft.com/office/drawing/2014/main" id="{E4DE33E1-5471-69C5-927E-F53586414AF7}"/>
              </a:ext>
            </a:extLst>
          </p:cNvPr>
          <p:cNvSpPr/>
          <p:nvPr/>
        </p:nvSpPr>
        <p:spPr>
          <a:xfrm>
            <a:off x="7304088" y="4691856"/>
            <a:ext cx="469900" cy="469900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5553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5657;#895656;#895659;#89565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6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6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6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5657;#895656;#895659;#895654;"/>
</p:tagLst>
</file>

<file path=ppt/theme/theme1.xml><?xml version="1.0" encoding="utf-8"?>
<a:theme xmlns:a="http://schemas.openxmlformats.org/drawingml/2006/main" name="Office 主题​​">
  <a:themeElements>
    <a:clrScheme name="自定义 9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FF01"/>
      </a:accent1>
      <a:accent2>
        <a:srgbClr val="01FFE7"/>
      </a:accent2>
      <a:accent3>
        <a:srgbClr val="FFA400"/>
      </a:accent3>
      <a:accent4>
        <a:srgbClr val="0A10F6"/>
      </a:accent4>
      <a:accent5>
        <a:srgbClr val="F27F66"/>
      </a:accent5>
      <a:accent6>
        <a:srgbClr val="C9C9C9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2070</TotalTime>
  <Words>1292</Words>
  <Application>Microsoft Office PowerPoint</Application>
  <PresentationFormat>宽屏</PresentationFormat>
  <Paragraphs>213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OPPOSans B</vt:lpstr>
      <vt:lpstr>OPPOSans H</vt:lpstr>
      <vt:lpstr>OPPOSans L</vt:lpstr>
      <vt:lpstr>OPPOSans R</vt:lpstr>
      <vt:lpstr>阿里巴巴普惠体 L</vt:lpstr>
      <vt:lpstr>阿里巴巴普惠体 R</vt:lpstr>
      <vt:lpstr>等线</vt:lpstr>
      <vt:lpstr>思源宋体 CN Heavy</vt:lpstr>
      <vt:lpstr>微软雅黑</vt:lpstr>
      <vt:lpstr>优设标题黑</vt:lpstr>
      <vt:lpstr>字魂105号-简雅黑</vt:lpstr>
      <vt:lpstr>字魂58号-创中黑</vt:lpstr>
      <vt:lpstr>Arial</vt:lpstr>
      <vt:lpstr>Helvetica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绿黑炫酷酸性风总结汇报商务通用ppt模板</dc:title>
  <dc:creator>爱设计PPT</dc:creator>
  <cp:keywords>51PPT模板网</cp:keywords>
  <dc:description>www.51pptmoban.com</dc:description>
  <cp:lastModifiedBy>Power user</cp:lastModifiedBy>
  <cp:revision>4</cp:revision>
  <dcterms:created xsi:type="dcterms:W3CDTF">2021-08-04T08:06:46Z</dcterms:created>
  <dcterms:modified xsi:type="dcterms:W3CDTF">2023-01-05T11:30:54Z</dcterms:modified>
</cp:coreProperties>
</file>