
<file path=[Content_Types].xml><?xml version="1.0" encoding="utf-8"?>
<Types xmlns="http://schemas.openxmlformats.org/package/2006/content-types">
  <Default Extension="jpeg" ContentType="image/jpeg"/>
  <Default Extension="jpg" ContentType="image/jpeg"/>
  <Default Extension="jpg!d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95" r:id="rId2"/>
    <p:sldId id="337" r:id="rId3"/>
    <p:sldId id="321" r:id="rId4"/>
    <p:sldId id="317" r:id="rId5"/>
    <p:sldId id="325" r:id="rId6"/>
    <p:sldId id="319" r:id="rId7"/>
    <p:sldId id="300" r:id="rId8"/>
    <p:sldId id="328" r:id="rId9"/>
    <p:sldId id="336" r:id="rId10"/>
    <p:sldId id="338" r:id="rId11"/>
    <p:sldId id="327" r:id="rId12"/>
    <p:sldId id="326" r:id="rId13"/>
    <p:sldId id="339" r:id="rId14"/>
    <p:sldId id="34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3" orient="horz" pos="3861" userDrawn="1">
          <p15:clr>
            <a:srgbClr val="A4A3A4"/>
          </p15:clr>
        </p15:guide>
        <p15:guide id="14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0B05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54" autoAdjust="0"/>
  </p:normalViewPr>
  <p:slideViewPr>
    <p:cSldViewPr snapToGrid="0" showGuides="1">
      <p:cViewPr varScale="1">
        <p:scale>
          <a:sx n="97" d="100"/>
          <a:sy n="97" d="100"/>
        </p:scale>
        <p:origin x="108" y="324"/>
      </p:cViewPr>
      <p:guideLst>
        <p:guide orient="horz" pos="3861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fld id="{AA723931-2901-40D3-A960-D5CAF142FA98}" type="datetimeFigureOut">
              <a:rPr lang="zh-CN" altLang="en-US" smtClean="0"/>
              <a:pPr/>
              <a:t>2023/1/5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fld id="{01C2566E-A69F-4E2F-967F-78A63F3DD1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594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C2566E-A69F-4E2F-967F-78A63F3DD1D0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946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53710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4EA0AE-3458-44D9-B671-65A67CF56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00" y="114300"/>
            <a:ext cx="10515600" cy="1325563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89745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01E19EE-D773-4EF5-99E7-4C11A5A4E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3EF8814-BE24-480A-9427-6A47F16CDD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C17A3A1-747F-45B0-B871-85E5BF7985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F15EB-8C6D-4F27-B2A7-B8BECF07DD46}" type="datetimeFigureOut">
              <a:rPr lang="zh-CN" altLang="en-US" smtClean="0"/>
              <a:t>2023/1/5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36715C-7B08-47F3-9435-1C07675C8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B15091-7887-4AE6-AEB7-7D1E073BBB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C675A-B71E-410A-93FA-B799028A7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053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microsoft.com/office/2007/relationships/hdphoto" Target="../media/hdphoto3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!d"/><Relationship Id="rId3" Type="http://schemas.openxmlformats.org/officeDocument/2006/relationships/tags" Target="../tags/tag4.xml"/><Relationship Id="rId7" Type="http://schemas.microsoft.com/office/2007/relationships/hdphoto" Target="../media/hdphoto1.wdp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7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游戏机, 伞, 装饰品, 花&#10;&#10;描述已自动生成">
            <a:extLst>
              <a:ext uri="{FF2B5EF4-FFF2-40B4-BE49-F238E27FC236}">
                <a16:creationId xmlns:a16="http://schemas.microsoft.com/office/drawing/2014/main" id="{92D03C85-625F-4568-89EC-0D513BB543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PA-圆角矩形 2">
            <a:extLst>
              <a:ext uri="{FF2B5EF4-FFF2-40B4-BE49-F238E27FC236}">
                <a16:creationId xmlns:a16="http://schemas.microsoft.com/office/drawing/2014/main" id="{195CB38A-B134-4BB6-9237-A2B823B8FC9B}"/>
              </a:ext>
            </a:extLst>
          </p:cNvPr>
          <p:cNvSpPr>
            <a:spLocks noChangeAspect="1" noMove="1"/>
          </p:cNvSpPr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6">
              <a:alpha val="4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145A3FAF-CD31-6B3D-C368-CEED9F470815}"/>
              </a:ext>
            </a:extLst>
          </p:cNvPr>
          <p:cNvSpPr/>
          <p:nvPr/>
        </p:nvSpPr>
        <p:spPr>
          <a:xfrm>
            <a:off x="3838417" y="3986176"/>
            <a:ext cx="4508299" cy="93050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gradFill>
              <a:gsLst>
                <a:gs pos="0">
                  <a:schemeClr val="accent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</a:ln>
          <a:effectLst>
            <a:glow>
              <a:schemeClr val="accent3"/>
            </a:glo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8CB5F35-B87B-40CB-96DD-5C9CA3359A63}"/>
              </a:ext>
            </a:extLst>
          </p:cNvPr>
          <p:cNvSpPr/>
          <p:nvPr/>
        </p:nvSpPr>
        <p:spPr>
          <a:xfrm>
            <a:off x="4424352" y="4228143"/>
            <a:ext cx="3416320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/>
            <a:r>
              <a:rPr lang="zh-CN" altLang="en-US" sz="2800" b="1">
                <a:solidFill>
                  <a:schemeClr val="accent1"/>
                </a:solidFill>
                <a:effectLst>
                  <a:outerShdw blurRad="254000" dist="127000" dir="2700000" algn="tl">
                    <a:schemeClr val="accent1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  <a:cs typeface="阿里巴巴普惠体 Heavy" panose="00020600040101010101" pitchFamily="18" charset="-122"/>
                <a:sym typeface="+mn-lt"/>
              </a:rPr>
              <a:t>年终</a:t>
            </a:r>
            <a:r>
              <a:rPr lang="zh-CN" altLang="en-US" sz="2800" b="1" dirty="0">
                <a:solidFill>
                  <a:schemeClr val="accent1"/>
                </a:solidFill>
                <a:effectLst>
                  <a:outerShdw blurRad="254000" dist="127000" dir="2700000" algn="tl">
                    <a:schemeClr val="accent1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  <a:cs typeface="阿里巴巴普惠体 Heavy" panose="00020600040101010101" pitchFamily="18" charset="-122"/>
                <a:sym typeface="+mn-lt"/>
              </a:rPr>
              <a:t>总结暨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254000" dist="127000" dir="2700000" algn="tl">
                    <a:schemeClr val="accent1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  <a:cs typeface="阿里巴巴普惠体 Heavy" panose="00020600040101010101" pitchFamily="18" charset="-122"/>
                <a:sym typeface="+mn-lt"/>
              </a:rPr>
              <a:t>新年计划</a:t>
            </a:r>
            <a:endParaRPr lang="zh-CN" altLang="en-US" sz="2800" b="1" dirty="0">
              <a:solidFill>
                <a:schemeClr val="accent1"/>
              </a:solidFill>
              <a:effectLst>
                <a:outerShdw blurRad="254000" dist="127000" dir="2700000" algn="tl">
                  <a:schemeClr val="accent1">
                    <a:lumMod val="50000"/>
                    <a:alpha val="20000"/>
                  </a:schemeClr>
                </a:outerShdw>
              </a:effectLst>
              <a:latin typeface="+mj-ea"/>
              <a:ea typeface="+mj-ea"/>
              <a:cs typeface="阿里巴巴普惠体 Heavy" panose="00020600040101010101" pitchFamily="18" charset="-122"/>
              <a:sym typeface="+mn-lt"/>
            </a:endParaRPr>
          </a:p>
        </p:txBody>
      </p:sp>
      <p:sp>
        <p:nvSpPr>
          <p:cNvPr id="22" name="TextBox 28">
            <a:extLst>
              <a:ext uri="{FF2B5EF4-FFF2-40B4-BE49-F238E27FC236}">
                <a16:creationId xmlns:a16="http://schemas.microsoft.com/office/drawing/2014/main" id="{30922518-AAB5-400D-9D16-52D7F26416F2}"/>
              </a:ext>
            </a:extLst>
          </p:cNvPr>
          <p:cNvSpPr txBox="1"/>
          <p:nvPr/>
        </p:nvSpPr>
        <p:spPr>
          <a:xfrm>
            <a:off x="4123372" y="5462932"/>
            <a:ext cx="39452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汇报</a:t>
            </a:r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人：</a:t>
            </a:r>
            <a:r>
              <a:rPr lang="en-US" altLang="zh-CN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SUMMER </a:t>
            </a:r>
            <a:endParaRPr lang="zh-CN" altLang="en-US" sz="20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58004EA-11A0-7E94-4F1C-6BBD086367AA}"/>
              </a:ext>
            </a:extLst>
          </p:cNvPr>
          <p:cNvSpPr txBox="1"/>
          <p:nvPr/>
        </p:nvSpPr>
        <p:spPr>
          <a:xfrm>
            <a:off x="1891186" y="2115245"/>
            <a:ext cx="3211135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80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未来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C9780DF-FE08-E7AB-C282-A5260216AC24}"/>
              </a:ext>
            </a:extLst>
          </p:cNvPr>
          <p:cNvSpPr txBox="1"/>
          <p:nvPr/>
        </p:nvSpPr>
        <p:spPr>
          <a:xfrm>
            <a:off x="1933033" y="2106129"/>
            <a:ext cx="1697901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800">
                <a:gradFill flip="none" rotWithShape="1">
                  <a:gsLst>
                    <a:gs pos="0">
                      <a:schemeClr val="bg1"/>
                    </a:gs>
                    <a:gs pos="85000">
                      <a:schemeClr val="accent3"/>
                    </a:gs>
                  </a:gsLst>
                  <a:lin ang="10800000" scaled="1"/>
                  <a:tileRect/>
                </a:gradFill>
                <a:latin typeface="+mj-ea"/>
                <a:ea typeface="+mj-ea"/>
              </a:rPr>
              <a:t>未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55370A7-C1A6-9776-5078-5C106E56FE27}"/>
              </a:ext>
            </a:extLst>
          </p:cNvPr>
          <p:cNvSpPr txBox="1"/>
          <p:nvPr/>
        </p:nvSpPr>
        <p:spPr>
          <a:xfrm>
            <a:off x="3448970" y="2106129"/>
            <a:ext cx="1697901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8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3"/>
                    </a:gs>
                  </a:gsLst>
                  <a:lin ang="108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>
                <a:latin typeface="+mj-ea"/>
                <a:ea typeface="+mj-ea"/>
              </a:rPr>
              <a:t>来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91501A7-E944-8698-3414-8DE0B4FB0024}"/>
              </a:ext>
            </a:extLst>
          </p:cNvPr>
          <p:cNvSpPr txBox="1"/>
          <p:nvPr/>
        </p:nvSpPr>
        <p:spPr>
          <a:xfrm>
            <a:off x="5508263" y="2128497"/>
            <a:ext cx="4724370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80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更精彩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50A3779-5439-2D18-B65B-C1DF2C5ED96B}"/>
              </a:ext>
            </a:extLst>
          </p:cNvPr>
          <p:cNvSpPr txBox="1"/>
          <p:nvPr/>
        </p:nvSpPr>
        <p:spPr>
          <a:xfrm>
            <a:off x="5044190" y="1660777"/>
            <a:ext cx="699230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800">
                <a:gradFill>
                  <a:gsLst>
                    <a:gs pos="0">
                      <a:schemeClr val="bg1"/>
                    </a:gs>
                    <a:gs pos="97000">
                      <a:schemeClr val="accent3">
                        <a:lumMod val="20000"/>
                        <a:lumOff val="8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.</a:t>
            </a:r>
            <a:endParaRPr lang="zh-CN" altLang="en-US" sz="11800">
              <a:gradFill>
                <a:gsLst>
                  <a:gs pos="0">
                    <a:schemeClr val="bg1"/>
                  </a:gs>
                  <a:gs pos="97000">
                    <a:schemeClr val="accent3">
                      <a:lumMod val="20000"/>
                      <a:lumOff val="80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B6DCF74-07F4-6F92-9922-0036197C8755}"/>
              </a:ext>
            </a:extLst>
          </p:cNvPr>
          <p:cNvSpPr txBox="1"/>
          <p:nvPr/>
        </p:nvSpPr>
        <p:spPr>
          <a:xfrm>
            <a:off x="5452419" y="2106129"/>
            <a:ext cx="1697901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800">
                <a:gradFill>
                  <a:gsLst>
                    <a:gs pos="0">
                      <a:schemeClr val="bg1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更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D77162E-1393-BFF5-DF69-2118A311987E}"/>
              </a:ext>
            </a:extLst>
          </p:cNvPr>
          <p:cNvSpPr txBox="1"/>
          <p:nvPr/>
        </p:nvSpPr>
        <p:spPr>
          <a:xfrm>
            <a:off x="6968356" y="2106129"/>
            <a:ext cx="1697901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8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精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28E3A79-68B5-EEBA-9FB2-4EA0291FE37F}"/>
              </a:ext>
            </a:extLst>
          </p:cNvPr>
          <p:cNvSpPr txBox="1"/>
          <p:nvPr/>
        </p:nvSpPr>
        <p:spPr>
          <a:xfrm>
            <a:off x="8470698" y="2106129"/>
            <a:ext cx="1697901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800">
                <a:gradFill flip="none" rotWithShape="1">
                  <a:gsLst>
                    <a:gs pos="0">
                      <a:schemeClr val="bg1"/>
                    </a:gs>
                    <a:gs pos="85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彩</a:t>
            </a:r>
          </a:p>
        </p:txBody>
      </p:sp>
    </p:spTree>
    <p:extLst>
      <p:ext uri="{BB962C8B-B14F-4D97-AF65-F5344CB8AC3E}">
        <p14:creationId xmlns:p14="http://schemas.microsoft.com/office/powerpoint/2010/main" val="4226399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7E2E60-3366-4D75-8CF6-64BEEC252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gradFill>
                  <a:gsLst>
                    <a:gs pos="67000">
                      <a:schemeClr val="accent1"/>
                    </a:gs>
                    <a:gs pos="0">
                      <a:schemeClr val="accent3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优秀员工</a:t>
            </a:r>
            <a:endParaRPr lang="zh-CN" altLang="en-US" dirty="0">
              <a:gradFill>
                <a:gsLst>
                  <a:gs pos="67000">
                    <a:schemeClr val="accent1"/>
                  </a:gs>
                  <a:gs pos="0">
                    <a:schemeClr val="accent3"/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DE626796-F57A-45E4-836C-78099C394F3C}"/>
              </a:ext>
            </a:extLst>
          </p:cNvPr>
          <p:cNvSpPr/>
          <p:nvPr/>
        </p:nvSpPr>
        <p:spPr>
          <a:xfrm rot="9207003">
            <a:off x="8734631" y="6232164"/>
            <a:ext cx="261122" cy="26112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alpha val="0"/>
                </a:schemeClr>
              </a:gs>
              <a:gs pos="100000">
                <a:schemeClr val="accent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706BED0A-84F7-48D2-891E-B8594CAA01E5}"/>
              </a:ext>
            </a:extLst>
          </p:cNvPr>
          <p:cNvSpPr/>
          <p:nvPr/>
        </p:nvSpPr>
        <p:spPr>
          <a:xfrm rot="9207003">
            <a:off x="2579875" y="2659700"/>
            <a:ext cx="1371376" cy="137137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44DFC8CF-59E7-4F1C-B985-AC507F0DD126}"/>
              </a:ext>
            </a:extLst>
          </p:cNvPr>
          <p:cNvSpPr/>
          <p:nvPr/>
        </p:nvSpPr>
        <p:spPr>
          <a:xfrm>
            <a:off x="7220451" y="5415797"/>
            <a:ext cx="109948" cy="109948"/>
          </a:xfrm>
          <a:prstGeom prst="ellipse">
            <a:avLst/>
          </a:prstGeom>
          <a:solidFill>
            <a:srgbClr val="FFE0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AC78595D-3992-4F40-87BC-A3377B17773F}"/>
              </a:ext>
            </a:extLst>
          </p:cNvPr>
          <p:cNvCxnSpPr>
            <a:cxnSpLocks/>
          </p:cNvCxnSpPr>
          <p:nvPr/>
        </p:nvCxnSpPr>
        <p:spPr>
          <a:xfrm rot="16200000" flipV="1">
            <a:off x="3279952" y="5466597"/>
            <a:ext cx="737915" cy="636316"/>
          </a:xfrm>
          <a:prstGeom prst="line">
            <a:avLst/>
          </a:prstGeom>
          <a:ln w="34925" cap="rnd"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>
            <a:extLst>
              <a:ext uri="{FF2B5EF4-FFF2-40B4-BE49-F238E27FC236}">
                <a16:creationId xmlns:a16="http://schemas.microsoft.com/office/drawing/2014/main" id="{C74A9C8D-EBDD-40ED-BE96-7F2558A1F04A}"/>
              </a:ext>
            </a:extLst>
          </p:cNvPr>
          <p:cNvSpPr/>
          <p:nvPr/>
        </p:nvSpPr>
        <p:spPr>
          <a:xfrm rot="9207003">
            <a:off x="9005449" y="1581464"/>
            <a:ext cx="801096" cy="80109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38000"/>
                </a:schemeClr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pic>
        <p:nvPicPr>
          <p:cNvPr id="5" name="图片 4" descr="形状&#10;&#10;描述已自动生成">
            <a:extLst>
              <a:ext uri="{FF2B5EF4-FFF2-40B4-BE49-F238E27FC236}">
                <a16:creationId xmlns:a16="http://schemas.microsoft.com/office/drawing/2014/main" id="{EACD2E06-8703-CBDE-75C5-C56F399DED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7" b="89972" l="9942" r="89975">
                        <a14:foregroundMark x1="61028" y1="8370" x2="53592" y2="24586"/>
                        <a14:foregroundMark x1="34378" y1="7764" x2="49123" y2="29114"/>
                        <a14:foregroundMark x1="49123" y1="29114" x2="52966" y2="27578"/>
                        <a14:foregroundMark x1="35631" y1="5985" x2="44904" y2="17994"/>
                        <a14:foregroundMark x1="64745" y1="607" x2="61612" y2="89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745" y="0"/>
            <a:ext cx="2236510" cy="2310563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A755159A-4F70-2829-BAE1-0BA89DAB2C78}"/>
              </a:ext>
            </a:extLst>
          </p:cNvPr>
          <p:cNvSpPr txBox="1"/>
          <p:nvPr/>
        </p:nvSpPr>
        <p:spPr>
          <a:xfrm>
            <a:off x="898243" y="5818242"/>
            <a:ext cx="1681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accent3"/>
                </a:solidFill>
                <a:latin typeface="+mj-ea"/>
                <a:ea typeface="+mj-ea"/>
              </a:rPr>
              <a:t>【 </a:t>
            </a:r>
            <a:r>
              <a:rPr lang="zh-CN" altLang="en-US" sz="1800">
                <a:solidFill>
                  <a:schemeClr val="accent1"/>
                </a:solidFill>
                <a:latin typeface="+mj-ea"/>
                <a:ea typeface="+mj-ea"/>
              </a:rPr>
              <a:t>赵昊优 </a:t>
            </a:r>
            <a:r>
              <a:rPr lang="en-US" altLang="zh-CN">
                <a:solidFill>
                  <a:schemeClr val="accent3"/>
                </a:solidFill>
                <a:latin typeface="+mj-ea"/>
                <a:ea typeface="+mj-ea"/>
              </a:rPr>
              <a:t>】</a:t>
            </a:r>
            <a:endParaRPr lang="zh-CN" altLang="en-US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57A4625A-907F-E6EB-709D-10B2205D474E}"/>
              </a:ext>
            </a:extLst>
          </p:cNvPr>
          <p:cNvSpPr txBox="1"/>
          <p:nvPr/>
        </p:nvSpPr>
        <p:spPr>
          <a:xfrm>
            <a:off x="3877417" y="5818242"/>
            <a:ext cx="1681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accent3"/>
                </a:solidFill>
                <a:latin typeface="+mj-ea"/>
                <a:ea typeface="+mj-ea"/>
              </a:rPr>
              <a:t>【 </a:t>
            </a:r>
            <a:r>
              <a:rPr lang="zh-CN" altLang="en-US">
                <a:solidFill>
                  <a:schemeClr val="accent1"/>
                </a:solidFill>
                <a:latin typeface="+mj-ea"/>
                <a:ea typeface="+mj-ea"/>
              </a:rPr>
              <a:t>钱秀秀</a:t>
            </a:r>
            <a:r>
              <a:rPr lang="zh-CN" altLang="en-US">
                <a:solidFill>
                  <a:schemeClr val="accent3"/>
                </a:solidFill>
                <a:latin typeface="+mj-ea"/>
                <a:ea typeface="+mj-ea"/>
              </a:rPr>
              <a:t> </a:t>
            </a:r>
            <a:r>
              <a:rPr lang="en-US" altLang="zh-CN">
                <a:solidFill>
                  <a:schemeClr val="accent3"/>
                </a:solidFill>
                <a:latin typeface="+mj-ea"/>
                <a:ea typeface="+mj-ea"/>
              </a:rPr>
              <a:t>】</a:t>
            </a:r>
            <a:endParaRPr lang="zh-CN" altLang="en-US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DB3872A-1B56-FC03-199E-AEDC41B39DE5}"/>
              </a:ext>
            </a:extLst>
          </p:cNvPr>
          <p:cNvSpPr txBox="1"/>
          <p:nvPr/>
        </p:nvSpPr>
        <p:spPr>
          <a:xfrm>
            <a:off x="6856591" y="5818242"/>
            <a:ext cx="1681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accent3"/>
                </a:solidFill>
                <a:latin typeface="+mj-ea"/>
                <a:ea typeface="+mj-ea"/>
              </a:rPr>
              <a:t>【 </a:t>
            </a:r>
            <a:r>
              <a:rPr lang="zh-CN" altLang="en-US">
                <a:solidFill>
                  <a:schemeClr val="accent1"/>
                </a:solidFill>
                <a:latin typeface="+mj-ea"/>
                <a:ea typeface="+mj-ea"/>
              </a:rPr>
              <a:t>孙勇员</a:t>
            </a:r>
            <a:r>
              <a:rPr lang="zh-CN" altLang="en-US">
                <a:solidFill>
                  <a:schemeClr val="accent3"/>
                </a:solidFill>
                <a:latin typeface="+mj-ea"/>
                <a:ea typeface="+mj-ea"/>
              </a:rPr>
              <a:t> </a:t>
            </a:r>
            <a:r>
              <a:rPr lang="en-US" altLang="zh-CN">
                <a:solidFill>
                  <a:schemeClr val="accent3"/>
                </a:solidFill>
                <a:latin typeface="+mj-ea"/>
                <a:ea typeface="+mj-ea"/>
              </a:rPr>
              <a:t>】</a:t>
            </a:r>
            <a:endParaRPr lang="zh-CN" altLang="en-US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3AFC99D2-CA5A-F125-AD08-358BD5EB6C33}"/>
              </a:ext>
            </a:extLst>
          </p:cNvPr>
          <p:cNvSpPr txBox="1"/>
          <p:nvPr/>
        </p:nvSpPr>
        <p:spPr>
          <a:xfrm>
            <a:off x="9943342" y="5818242"/>
            <a:ext cx="1681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accent3"/>
                </a:solidFill>
                <a:latin typeface="+mj-ea"/>
                <a:ea typeface="+mj-ea"/>
              </a:rPr>
              <a:t>【 </a:t>
            </a:r>
            <a:r>
              <a:rPr lang="zh-CN" altLang="en-US">
                <a:solidFill>
                  <a:schemeClr val="accent1"/>
                </a:solidFill>
                <a:latin typeface="+mj-ea"/>
                <a:ea typeface="+mj-ea"/>
              </a:rPr>
              <a:t>李工</a:t>
            </a:r>
            <a:r>
              <a:rPr lang="zh-CN" altLang="en-US">
                <a:solidFill>
                  <a:schemeClr val="accent3"/>
                </a:solidFill>
                <a:latin typeface="+mj-ea"/>
                <a:ea typeface="+mj-ea"/>
              </a:rPr>
              <a:t> </a:t>
            </a:r>
            <a:r>
              <a:rPr lang="en-US" altLang="zh-CN">
                <a:solidFill>
                  <a:schemeClr val="accent3"/>
                </a:solidFill>
                <a:latin typeface="+mj-ea"/>
                <a:ea typeface="+mj-ea"/>
              </a:rPr>
              <a:t>】</a:t>
            </a:r>
            <a:endParaRPr lang="zh-CN" altLang="en-US">
              <a:solidFill>
                <a:schemeClr val="accent3"/>
              </a:solidFill>
              <a:latin typeface="+mj-ea"/>
              <a:ea typeface="+mj-ea"/>
            </a:endParaRPr>
          </a:p>
        </p:txBody>
      </p:sp>
      <p:pic>
        <p:nvPicPr>
          <p:cNvPr id="62" name="图片 61">
            <a:extLst>
              <a:ext uri="{FF2B5EF4-FFF2-40B4-BE49-F238E27FC236}">
                <a16:creationId xmlns:a16="http://schemas.microsoft.com/office/drawing/2014/main" id="{9A81763D-4799-6257-8EB6-96D0CE1596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819" y="1361680"/>
            <a:ext cx="2591025" cy="4456562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A6DFE458-F036-9725-B0F0-AECDABBE25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56723" y="1361680"/>
            <a:ext cx="2597121" cy="4456562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2DDF517A-EBCD-D743-539C-113B3A7063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77723" y="1361680"/>
            <a:ext cx="2591025" cy="4456562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364E7E90-1664-1EF3-2447-93F8CD5C0A3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92626" y="1361680"/>
            <a:ext cx="2597121" cy="44565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1661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图片包含 游戏机, 床&#10;&#10;描述已自动生成">
            <a:extLst>
              <a:ext uri="{FF2B5EF4-FFF2-40B4-BE49-F238E27FC236}">
                <a16:creationId xmlns:a16="http://schemas.microsoft.com/office/drawing/2014/main" id="{DCB88CB2-02DD-1D62-CE4D-B79C04125B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0" y="18324"/>
            <a:ext cx="12192000" cy="6839676"/>
          </a:xfrm>
          <a:custGeom>
            <a:avLst/>
            <a:gdLst>
              <a:gd name="connsiteX0" fmla="*/ 0 w 12192000"/>
              <a:gd name="connsiteY0" fmla="*/ 0 h 6839676"/>
              <a:gd name="connsiteX1" fmla="*/ 12192000 w 12192000"/>
              <a:gd name="connsiteY1" fmla="*/ 0 h 6839676"/>
              <a:gd name="connsiteX2" fmla="*/ 12192000 w 12192000"/>
              <a:gd name="connsiteY2" fmla="*/ 6839676 h 6839676"/>
              <a:gd name="connsiteX3" fmla="*/ 0 w 12192000"/>
              <a:gd name="connsiteY3" fmla="*/ 6839676 h 6839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39676">
                <a:moveTo>
                  <a:pt x="0" y="0"/>
                </a:moveTo>
                <a:lnTo>
                  <a:pt x="12192000" y="0"/>
                </a:lnTo>
                <a:lnTo>
                  <a:pt x="12192000" y="6839676"/>
                </a:lnTo>
                <a:lnTo>
                  <a:pt x="0" y="6839676"/>
                </a:lnTo>
                <a:close/>
              </a:path>
            </a:pathLst>
          </a:custGeom>
        </p:spPr>
      </p:pic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908AD0E5-5ADE-39B8-5FE5-609C97D2974F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39676"/>
              <a:gd name="connsiteX1" fmla="*/ 12191999 w 12191999"/>
              <a:gd name="connsiteY1" fmla="*/ 0 h 6839676"/>
              <a:gd name="connsiteX2" fmla="*/ 12191999 w 12191999"/>
              <a:gd name="connsiteY2" fmla="*/ 6839676 h 6839676"/>
              <a:gd name="connsiteX3" fmla="*/ 0 w 12191999"/>
              <a:gd name="connsiteY3" fmla="*/ 6839676 h 6839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39676">
                <a:moveTo>
                  <a:pt x="0" y="0"/>
                </a:moveTo>
                <a:lnTo>
                  <a:pt x="12191999" y="0"/>
                </a:lnTo>
                <a:lnTo>
                  <a:pt x="12191999" y="6839676"/>
                </a:lnTo>
                <a:lnTo>
                  <a:pt x="0" y="6839676"/>
                </a:lnTo>
                <a:close/>
              </a:path>
            </a:pathLst>
          </a:custGeom>
          <a:gradFill flip="none" rotWithShape="1">
            <a:gsLst>
              <a:gs pos="80000">
                <a:srgbClr val="FFFFFF"/>
              </a:gs>
              <a:gs pos="20000">
                <a:schemeClr val="bg1"/>
              </a:gs>
              <a:gs pos="0">
                <a:schemeClr val="bg1">
                  <a:alpha val="70000"/>
                </a:schemeClr>
              </a:gs>
              <a:gs pos="100000">
                <a:schemeClr val="bg1"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4AF7126-F351-4D77-8883-C5A49E99B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gradFill>
                  <a:gsLst>
                    <a:gs pos="67000">
                      <a:schemeClr val="accent1"/>
                    </a:gs>
                    <a:gs pos="0">
                      <a:schemeClr val="accent3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明年</a:t>
            </a:r>
            <a:r>
              <a:rPr lang="zh-CN" altLang="en-US" dirty="0">
                <a:gradFill>
                  <a:gsLst>
                    <a:gs pos="67000">
                      <a:schemeClr val="accent1"/>
                    </a:gs>
                    <a:gs pos="0">
                      <a:schemeClr val="accent3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工作计划</a:t>
            </a:r>
          </a:p>
        </p:txBody>
      </p:sp>
      <p:sp>
        <p:nvSpPr>
          <p:cNvPr id="38" name="流程图: 离页连接符 37">
            <a:extLst>
              <a:ext uri="{FF2B5EF4-FFF2-40B4-BE49-F238E27FC236}">
                <a16:creationId xmlns:a16="http://schemas.microsoft.com/office/drawing/2014/main" id="{C0A5F3B4-0118-4DFD-86E3-DC9335BFCC86}"/>
              </a:ext>
            </a:extLst>
          </p:cNvPr>
          <p:cNvSpPr/>
          <p:nvPr/>
        </p:nvSpPr>
        <p:spPr>
          <a:xfrm rot="16200000">
            <a:off x="2544751" y="-222973"/>
            <a:ext cx="1316411" cy="5004000"/>
          </a:xfrm>
          <a:prstGeom prst="flowChartOffpageConnector">
            <a:avLst/>
          </a:prstGeom>
          <a:noFill/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5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1C2056F-C120-406B-B400-1CDC231A2D9B}"/>
              </a:ext>
            </a:extLst>
          </p:cNvPr>
          <p:cNvSpPr/>
          <p:nvPr/>
        </p:nvSpPr>
        <p:spPr>
          <a:xfrm>
            <a:off x="2054529" y="2208665"/>
            <a:ext cx="2817509" cy="629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质量控制是工程管理的重点，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特别是质量通病防治要严格控制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40E3582-3190-4460-AFC4-EC46B659BE2F}"/>
              </a:ext>
            </a:extLst>
          </p:cNvPr>
          <p:cNvSpPr/>
          <p:nvPr/>
        </p:nvSpPr>
        <p:spPr>
          <a:xfrm>
            <a:off x="2451154" y="1669458"/>
            <a:ext cx="2425646" cy="588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加强质量控制</a:t>
            </a:r>
            <a:endParaRPr lang="en-US" altLang="zh-CN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41145CAD-C176-4541-AE59-342FC72647CA}"/>
              </a:ext>
            </a:extLst>
          </p:cNvPr>
          <p:cNvSpPr>
            <a:spLocks noChangeAspect="1"/>
          </p:cNvSpPr>
          <p:nvPr/>
        </p:nvSpPr>
        <p:spPr>
          <a:xfrm flipH="1">
            <a:off x="5304000" y="1902850"/>
            <a:ext cx="792000" cy="792000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71000">
                <a:schemeClr val="accent1"/>
              </a:gs>
              <a:gs pos="99000">
                <a:schemeClr val="accent1">
                  <a:lumMod val="60000"/>
                  <a:lumOff val="40000"/>
                </a:schemeClr>
              </a:gs>
              <a:gs pos="2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54000" dist="127000" dir="5400000" algn="t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565FE97-91EF-4BA9-AA28-12CE7336A050}"/>
              </a:ext>
            </a:extLst>
          </p:cNvPr>
          <p:cNvGrpSpPr>
            <a:grpSpLocks noChangeAspect="1"/>
          </p:cNvGrpSpPr>
          <p:nvPr/>
        </p:nvGrpSpPr>
        <p:grpSpPr>
          <a:xfrm>
            <a:off x="5544350" y="2137577"/>
            <a:ext cx="324000" cy="322546"/>
            <a:chOff x="1841501" y="2382838"/>
            <a:chExt cx="354013" cy="352424"/>
          </a:xfrm>
          <a:solidFill>
            <a:schemeClr val="bg1"/>
          </a:solidFill>
        </p:grpSpPr>
        <p:sp>
          <p:nvSpPr>
            <p:cNvPr id="129" name="Freeform 33">
              <a:extLst>
                <a:ext uri="{FF2B5EF4-FFF2-40B4-BE49-F238E27FC236}">
                  <a16:creationId xmlns:a16="http://schemas.microsoft.com/office/drawing/2014/main" id="{507579FD-7C62-4945-BE8D-B23806D97C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3088" y="2452688"/>
              <a:ext cx="280988" cy="280987"/>
            </a:xfrm>
            <a:custGeom>
              <a:avLst/>
              <a:gdLst>
                <a:gd name="T0" fmla="*/ 343 w 361"/>
                <a:gd name="T1" fmla="*/ 342 h 361"/>
                <a:gd name="T2" fmla="*/ 343 w 361"/>
                <a:gd name="T3" fmla="*/ 18 h 361"/>
                <a:gd name="T4" fmla="*/ 242 w 361"/>
                <a:gd name="T5" fmla="*/ 18 h 361"/>
                <a:gd name="T6" fmla="*/ 242 w 361"/>
                <a:gd name="T7" fmla="*/ 63 h 361"/>
                <a:gd name="T8" fmla="*/ 237 w 361"/>
                <a:gd name="T9" fmla="*/ 76 h 361"/>
                <a:gd name="T10" fmla="*/ 224 w 361"/>
                <a:gd name="T11" fmla="*/ 73 h 361"/>
                <a:gd name="T12" fmla="*/ 190 w 361"/>
                <a:gd name="T13" fmla="*/ 73 h 361"/>
                <a:gd name="T14" fmla="*/ 171 w 361"/>
                <a:gd name="T15" fmla="*/ 73 h 361"/>
                <a:gd name="T16" fmla="*/ 138 w 361"/>
                <a:gd name="T17" fmla="*/ 73 h 361"/>
                <a:gd name="T18" fmla="*/ 128 w 361"/>
                <a:gd name="T19" fmla="*/ 78 h 361"/>
                <a:gd name="T20" fmla="*/ 119 w 361"/>
                <a:gd name="T21" fmla="*/ 67 h 361"/>
                <a:gd name="T22" fmla="*/ 119 w 361"/>
                <a:gd name="T23" fmla="*/ 18 h 361"/>
                <a:gd name="T24" fmla="*/ 19 w 361"/>
                <a:gd name="T25" fmla="*/ 18 h 361"/>
                <a:gd name="T26" fmla="*/ 19 w 361"/>
                <a:gd name="T27" fmla="*/ 342 h 361"/>
                <a:gd name="T28" fmla="*/ 29 w 361"/>
                <a:gd name="T29" fmla="*/ 342 h 361"/>
                <a:gd name="T30" fmla="*/ 126 w 361"/>
                <a:gd name="T31" fmla="*/ 342 h 361"/>
                <a:gd name="T32" fmla="*/ 133 w 361"/>
                <a:gd name="T33" fmla="*/ 342 h 361"/>
                <a:gd name="T34" fmla="*/ 145 w 361"/>
                <a:gd name="T35" fmla="*/ 351 h 361"/>
                <a:gd name="T36" fmla="*/ 134 w 361"/>
                <a:gd name="T37" fmla="*/ 360 h 361"/>
                <a:gd name="T38" fmla="*/ 93 w 361"/>
                <a:gd name="T39" fmla="*/ 360 h 361"/>
                <a:gd name="T40" fmla="*/ 15 w 361"/>
                <a:gd name="T41" fmla="*/ 360 h 361"/>
                <a:gd name="T42" fmla="*/ 0 w 361"/>
                <a:gd name="T43" fmla="*/ 346 h 361"/>
                <a:gd name="T44" fmla="*/ 0 w 361"/>
                <a:gd name="T45" fmla="*/ 13 h 361"/>
                <a:gd name="T46" fmla="*/ 14 w 361"/>
                <a:gd name="T47" fmla="*/ 0 h 361"/>
                <a:gd name="T48" fmla="*/ 348 w 361"/>
                <a:gd name="T49" fmla="*/ 0 h 361"/>
                <a:gd name="T50" fmla="*/ 361 w 361"/>
                <a:gd name="T51" fmla="*/ 12 h 361"/>
                <a:gd name="T52" fmla="*/ 361 w 361"/>
                <a:gd name="T53" fmla="*/ 346 h 361"/>
                <a:gd name="T54" fmla="*/ 347 w 361"/>
                <a:gd name="T55" fmla="*/ 360 h 361"/>
                <a:gd name="T56" fmla="*/ 222 w 361"/>
                <a:gd name="T57" fmla="*/ 360 h 361"/>
                <a:gd name="T58" fmla="*/ 207 w 361"/>
                <a:gd name="T59" fmla="*/ 351 h 361"/>
                <a:gd name="T60" fmla="*/ 222 w 361"/>
                <a:gd name="T61" fmla="*/ 342 h 361"/>
                <a:gd name="T62" fmla="*/ 332 w 361"/>
                <a:gd name="T63" fmla="*/ 342 h 361"/>
                <a:gd name="T64" fmla="*/ 343 w 361"/>
                <a:gd name="T65" fmla="*/ 342 h 361"/>
                <a:gd name="T66" fmla="*/ 224 w 361"/>
                <a:gd name="T67" fmla="*/ 18 h 361"/>
                <a:gd name="T68" fmla="*/ 138 w 361"/>
                <a:gd name="T69" fmla="*/ 18 h 361"/>
                <a:gd name="T70" fmla="*/ 138 w 361"/>
                <a:gd name="T71" fmla="*/ 52 h 361"/>
                <a:gd name="T72" fmla="*/ 144 w 361"/>
                <a:gd name="T73" fmla="*/ 48 h 361"/>
                <a:gd name="T74" fmla="*/ 165 w 361"/>
                <a:gd name="T75" fmla="*/ 48 h 361"/>
                <a:gd name="T76" fmla="*/ 172 w 361"/>
                <a:gd name="T77" fmla="*/ 53 h 361"/>
                <a:gd name="T78" fmla="*/ 190 w 361"/>
                <a:gd name="T79" fmla="*/ 53 h 361"/>
                <a:gd name="T80" fmla="*/ 222 w 361"/>
                <a:gd name="T81" fmla="*/ 51 h 361"/>
                <a:gd name="T82" fmla="*/ 224 w 361"/>
                <a:gd name="T83" fmla="*/ 50 h 361"/>
                <a:gd name="T84" fmla="*/ 224 w 361"/>
                <a:gd name="T85" fmla="*/ 1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1" h="361">
                  <a:moveTo>
                    <a:pt x="343" y="342"/>
                  </a:moveTo>
                  <a:cubicBezTo>
                    <a:pt x="343" y="233"/>
                    <a:pt x="343" y="126"/>
                    <a:pt x="343" y="18"/>
                  </a:cubicBezTo>
                  <a:cubicBezTo>
                    <a:pt x="309" y="18"/>
                    <a:pt x="276" y="18"/>
                    <a:pt x="242" y="18"/>
                  </a:cubicBezTo>
                  <a:cubicBezTo>
                    <a:pt x="242" y="33"/>
                    <a:pt x="243" y="48"/>
                    <a:pt x="242" y="63"/>
                  </a:cubicBezTo>
                  <a:cubicBezTo>
                    <a:pt x="242" y="67"/>
                    <a:pt x="240" y="74"/>
                    <a:pt x="237" y="76"/>
                  </a:cubicBezTo>
                  <a:cubicBezTo>
                    <a:pt x="234" y="78"/>
                    <a:pt x="227" y="76"/>
                    <a:pt x="224" y="73"/>
                  </a:cubicBezTo>
                  <a:cubicBezTo>
                    <a:pt x="212" y="63"/>
                    <a:pt x="202" y="62"/>
                    <a:pt x="190" y="73"/>
                  </a:cubicBezTo>
                  <a:cubicBezTo>
                    <a:pt x="184" y="80"/>
                    <a:pt x="177" y="79"/>
                    <a:pt x="171" y="73"/>
                  </a:cubicBezTo>
                  <a:cubicBezTo>
                    <a:pt x="160" y="62"/>
                    <a:pt x="149" y="63"/>
                    <a:pt x="138" y="73"/>
                  </a:cubicBezTo>
                  <a:cubicBezTo>
                    <a:pt x="135" y="76"/>
                    <a:pt x="131" y="78"/>
                    <a:pt x="128" y="78"/>
                  </a:cubicBezTo>
                  <a:cubicBezTo>
                    <a:pt x="121" y="78"/>
                    <a:pt x="119" y="73"/>
                    <a:pt x="119" y="67"/>
                  </a:cubicBezTo>
                  <a:cubicBezTo>
                    <a:pt x="119" y="51"/>
                    <a:pt x="119" y="35"/>
                    <a:pt x="119" y="18"/>
                  </a:cubicBezTo>
                  <a:cubicBezTo>
                    <a:pt x="85" y="18"/>
                    <a:pt x="52" y="18"/>
                    <a:pt x="19" y="18"/>
                  </a:cubicBezTo>
                  <a:cubicBezTo>
                    <a:pt x="19" y="126"/>
                    <a:pt x="19" y="233"/>
                    <a:pt x="19" y="342"/>
                  </a:cubicBezTo>
                  <a:cubicBezTo>
                    <a:pt x="22" y="342"/>
                    <a:pt x="26" y="342"/>
                    <a:pt x="29" y="342"/>
                  </a:cubicBezTo>
                  <a:cubicBezTo>
                    <a:pt x="62" y="342"/>
                    <a:pt x="94" y="342"/>
                    <a:pt x="126" y="342"/>
                  </a:cubicBezTo>
                  <a:cubicBezTo>
                    <a:pt x="129" y="342"/>
                    <a:pt x="131" y="342"/>
                    <a:pt x="133" y="342"/>
                  </a:cubicBezTo>
                  <a:cubicBezTo>
                    <a:pt x="140" y="342"/>
                    <a:pt x="145" y="344"/>
                    <a:pt x="145" y="351"/>
                  </a:cubicBezTo>
                  <a:cubicBezTo>
                    <a:pt x="146" y="358"/>
                    <a:pt x="140" y="360"/>
                    <a:pt x="134" y="360"/>
                  </a:cubicBezTo>
                  <a:cubicBezTo>
                    <a:pt x="120" y="360"/>
                    <a:pt x="106" y="360"/>
                    <a:pt x="93" y="360"/>
                  </a:cubicBezTo>
                  <a:cubicBezTo>
                    <a:pt x="67" y="360"/>
                    <a:pt x="41" y="360"/>
                    <a:pt x="15" y="360"/>
                  </a:cubicBezTo>
                  <a:cubicBezTo>
                    <a:pt x="3" y="360"/>
                    <a:pt x="0" y="358"/>
                    <a:pt x="0" y="346"/>
                  </a:cubicBezTo>
                  <a:cubicBezTo>
                    <a:pt x="0" y="235"/>
                    <a:pt x="0" y="124"/>
                    <a:pt x="0" y="13"/>
                  </a:cubicBezTo>
                  <a:cubicBezTo>
                    <a:pt x="0" y="2"/>
                    <a:pt x="3" y="0"/>
                    <a:pt x="14" y="0"/>
                  </a:cubicBezTo>
                  <a:cubicBezTo>
                    <a:pt x="125" y="0"/>
                    <a:pt x="236" y="0"/>
                    <a:pt x="348" y="0"/>
                  </a:cubicBezTo>
                  <a:cubicBezTo>
                    <a:pt x="357" y="0"/>
                    <a:pt x="361" y="3"/>
                    <a:pt x="361" y="12"/>
                  </a:cubicBezTo>
                  <a:cubicBezTo>
                    <a:pt x="361" y="124"/>
                    <a:pt x="361" y="235"/>
                    <a:pt x="361" y="346"/>
                  </a:cubicBezTo>
                  <a:cubicBezTo>
                    <a:pt x="361" y="358"/>
                    <a:pt x="359" y="360"/>
                    <a:pt x="347" y="360"/>
                  </a:cubicBezTo>
                  <a:cubicBezTo>
                    <a:pt x="306" y="360"/>
                    <a:pt x="264" y="360"/>
                    <a:pt x="222" y="360"/>
                  </a:cubicBezTo>
                  <a:cubicBezTo>
                    <a:pt x="215" y="360"/>
                    <a:pt x="207" y="361"/>
                    <a:pt x="207" y="351"/>
                  </a:cubicBezTo>
                  <a:cubicBezTo>
                    <a:pt x="207" y="342"/>
                    <a:pt x="215" y="342"/>
                    <a:pt x="222" y="342"/>
                  </a:cubicBezTo>
                  <a:cubicBezTo>
                    <a:pt x="259" y="342"/>
                    <a:pt x="295" y="342"/>
                    <a:pt x="332" y="342"/>
                  </a:cubicBezTo>
                  <a:cubicBezTo>
                    <a:pt x="335" y="342"/>
                    <a:pt x="338" y="342"/>
                    <a:pt x="343" y="342"/>
                  </a:cubicBezTo>
                  <a:close/>
                  <a:moveTo>
                    <a:pt x="224" y="18"/>
                  </a:moveTo>
                  <a:cubicBezTo>
                    <a:pt x="195" y="18"/>
                    <a:pt x="166" y="18"/>
                    <a:pt x="138" y="18"/>
                  </a:cubicBezTo>
                  <a:cubicBezTo>
                    <a:pt x="138" y="29"/>
                    <a:pt x="138" y="40"/>
                    <a:pt x="138" y="52"/>
                  </a:cubicBezTo>
                  <a:cubicBezTo>
                    <a:pt x="140" y="50"/>
                    <a:pt x="142" y="50"/>
                    <a:pt x="144" y="48"/>
                  </a:cubicBezTo>
                  <a:cubicBezTo>
                    <a:pt x="151" y="42"/>
                    <a:pt x="158" y="42"/>
                    <a:pt x="165" y="48"/>
                  </a:cubicBezTo>
                  <a:cubicBezTo>
                    <a:pt x="167" y="50"/>
                    <a:pt x="170" y="51"/>
                    <a:pt x="172" y="53"/>
                  </a:cubicBezTo>
                  <a:cubicBezTo>
                    <a:pt x="178" y="59"/>
                    <a:pt x="184" y="59"/>
                    <a:pt x="190" y="53"/>
                  </a:cubicBezTo>
                  <a:cubicBezTo>
                    <a:pt x="200" y="43"/>
                    <a:pt x="211" y="41"/>
                    <a:pt x="222" y="51"/>
                  </a:cubicBezTo>
                  <a:cubicBezTo>
                    <a:pt x="222" y="51"/>
                    <a:pt x="223" y="51"/>
                    <a:pt x="224" y="50"/>
                  </a:cubicBezTo>
                  <a:cubicBezTo>
                    <a:pt x="224" y="40"/>
                    <a:pt x="224" y="29"/>
                    <a:pt x="22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30" name="Freeform 34">
              <a:extLst>
                <a:ext uri="{FF2B5EF4-FFF2-40B4-BE49-F238E27FC236}">
                  <a16:creationId xmlns:a16="http://schemas.microsoft.com/office/drawing/2014/main" id="{8E032D19-D6EC-48FD-9A4A-1C089F102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1501" y="2382838"/>
              <a:ext cx="284163" cy="49212"/>
            </a:xfrm>
            <a:custGeom>
              <a:avLst/>
              <a:gdLst>
                <a:gd name="T0" fmla="*/ 38 w 364"/>
                <a:gd name="T1" fmla="*/ 23 h 65"/>
                <a:gd name="T2" fmla="*/ 326 w 364"/>
                <a:gd name="T3" fmla="*/ 23 h 65"/>
                <a:gd name="T4" fmla="*/ 320 w 364"/>
                <a:gd name="T5" fmla="*/ 16 h 65"/>
                <a:gd name="T6" fmla="*/ 321 w 364"/>
                <a:gd name="T7" fmla="*/ 5 h 65"/>
                <a:gd name="T8" fmla="*/ 331 w 364"/>
                <a:gd name="T9" fmla="*/ 4 h 65"/>
                <a:gd name="T10" fmla="*/ 359 w 364"/>
                <a:gd name="T11" fmla="*/ 26 h 65"/>
                <a:gd name="T12" fmla="*/ 357 w 364"/>
                <a:gd name="T13" fmla="*/ 41 h 65"/>
                <a:gd name="T14" fmla="*/ 335 w 364"/>
                <a:gd name="T15" fmla="*/ 59 h 65"/>
                <a:gd name="T16" fmla="*/ 321 w 364"/>
                <a:gd name="T17" fmla="*/ 60 h 65"/>
                <a:gd name="T18" fmla="*/ 323 w 364"/>
                <a:gd name="T19" fmla="*/ 47 h 65"/>
                <a:gd name="T20" fmla="*/ 327 w 364"/>
                <a:gd name="T21" fmla="*/ 42 h 65"/>
                <a:gd name="T22" fmla="*/ 37 w 364"/>
                <a:gd name="T23" fmla="*/ 42 h 65"/>
                <a:gd name="T24" fmla="*/ 41 w 364"/>
                <a:gd name="T25" fmla="*/ 47 h 65"/>
                <a:gd name="T26" fmla="*/ 42 w 364"/>
                <a:gd name="T27" fmla="*/ 60 h 65"/>
                <a:gd name="T28" fmla="*/ 30 w 364"/>
                <a:gd name="T29" fmla="*/ 60 h 65"/>
                <a:gd name="T30" fmla="*/ 5 w 364"/>
                <a:gd name="T31" fmla="*/ 40 h 65"/>
                <a:gd name="T32" fmla="*/ 6 w 364"/>
                <a:gd name="T33" fmla="*/ 25 h 65"/>
                <a:gd name="T34" fmla="*/ 28 w 364"/>
                <a:gd name="T35" fmla="*/ 6 h 65"/>
                <a:gd name="T36" fmla="*/ 42 w 364"/>
                <a:gd name="T37" fmla="*/ 5 h 65"/>
                <a:gd name="T38" fmla="*/ 40 w 364"/>
                <a:gd name="T39" fmla="*/ 19 h 65"/>
                <a:gd name="T40" fmla="*/ 38 w 364"/>
                <a:gd name="T41" fmla="*/ 2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4" h="65">
                  <a:moveTo>
                    <a:pt x="38" y="23"/>
                  </a:moveTo>
                  <a:cubicBezTo>
                    <a:pt x="134" y="23"/>
                    <a:pt x="230" y="23"/>
                    <a:pt x="326" y="23"/>
                  </a:cubicBezTo>
                  <a:cubicBezTo>
                    <a:pt x="324" y="20"/>
                    <a:pt x="321" y="18"/>
                    <a:pt x="320" y="16"/>
                  </a:cubicBezTo>
                  <a:cubicBezTo>
                    <a:pt x="320" y="13"/>
                    <a:pt x="319" y="8"/>
                    <a:pt x="321" y="5"/>
                  </a:cubicBezTo>
                  <a:cubicBezTo>
                    <a:pt x="323" y="3"/>
                    <a:pt x="329" y="2"/>
                    <a:pt x="331" y="4"/>
                  </a:cubicBezTo>
                  <a:cubicBezTo>
                    <a:pt x="341" y="11"/>
                    <a:pt x="350" y="18"/>
                    <a:pt x="359" y="26"/>
                  </a:cubicBezTo>
                  <a:cubicBezTo>
                    <a:pt x="364" y="31"/>
                    <a:pt x="362" y="37"/>
                    <a:pt x="357" y="41"/>
                  </a:cubicBezTo>
                  <a:cubicBezTo>
                    <a:pt x="350" y="47"/>
                    <a:pt x="342" y="53"/>
                    <a:pt x="335" y="59"/>
                  </a:cubicBezTo>
                  <a:cubicBezTo>
                    <a:pt x="330" y="63"/>
                    <a:pt x="325" y="65"/>
                    <a:pt x="321" y="60"/>
                  </a:cubicBezTo>
                  <a:cubicBezTo>
                    <a:pt x="316" y="55"/>
                    <a:pt x="318" y="51"/>
                    <a:pt x="323" y="47"/>
                  </a:cubicBezTo>
                  <a:cubicBezTo>
                    <a:pt x="324" y="46"/>
                    <a:pt x="325" y="44"/>
                    <a:pt x="327" y="42"/>
                  </a:cubicBezTo>
                  <a:cubicBezTo>
                    <a:pt x="230" y="42"/>
                    <a:pt x="134" y="42"/>
                    <a:pt x="37" y="42"/>
                  </a:cubicBezTo>
                  <a:cubicBezTo>
                    <a:pt x="39" y="45"/>
                    <a:pt x="40" y="46"/>
                    <a:pt x="41" y="47"/>
                  </a:cubicBezTo>
                  <a:cubicBezTo>
                    <a:pt x="46" y="51"/>
                    <a:pt x="47" y="57"/>
                    <a:pt x="42" y="60"/>
                  </a:cubicBezTo>
                  <a:cubicBezTo>
                    <a:pt x="39" y="62"/>
                    <a:pt x="33" y="62"/>
                    <a:pt x="30" y="60"/>
                  </a:cubicBezTo>
                  <a:cubicBezTo>
                    <a:pt x="21" y="54"/>
                    <a:pt x="14" y="47"/>
                    <a:pt x="5" y="40"/>
                  </a:cubicBezTo>
                  <a:cubicBezTo>
                    <a:pt x="0" y="35"/>
                    <a:pt x="0" y="30"/>
                    <a:pt x="6" y="25"/>
                  </a:cubicBezTo>
                  <a:cubicBezTo>
                    <a:pt x="13" y="18"/>
                    <a:pt x="21" y="12"/>
                    <a:pt x="28" y="6"/>
                  </a:cubicBezTo>
                  <a:cubicBezTo>
                    <a:pt x="33" y="2"/>
                    <a:pt x="37" y="0"/>
                    <a:pt x="42" y="5"/>
                  </a:cubicBezTo>
                  <a:cubicBezTo>
                    <a:pt x="48" y="10"/>
                    <a:pt x="45" y="15"/>
                    <a:pt x="40" y="19"/>
                  </a:cubicBezTo>
                  <a:cubicBezTo>
                    <a:pt x="39" y="20"/>
                    <a:pt x="39" y="21"/>
                    <a:pt x="3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31" name="Freeform 35">
              <a:extLst>
                <a:ext uri="{FF2B5EF4-FFF2-40B4-BE49-F238E27FC236}">
                  <a16:creationId xmlns:a16="http://schemas.microsoft.com/office/drawing/2014/main" id="{94210B00-BFAE-433C-AD4E-F836F45E6D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3126" y="2451100"/>
              <a:ext cx="52388" cy="284162"/>
            </a:xfrm>
            <a:custGeom>
              <a:avLst/>
              <a:gdLst>
                <a:gd name="T0" fmla="*/ 43 w 68"/>
                <a:gd name="T1" fmla="*/ 37 h 364"/>
                <a:gd name="T2" fmla="*/ 43 w 68"/>
                <a:gd name="T3" fmla="*/ 325 h 364"/>
                <a:gd name="T4" fmla="*/ 46 w 68"/>
                <a:gd name="T5" fmla="*/ 325 h 364"/>
                <a:gd name="T6" fmla="*/ 62 w 68"/>
                <a:gd name="T7" fmla="*/ 321 h 364"/>
                <a:gd name="T8" fmla="*/ 58 w 68"/>
                <a:gd name="T9" fmla="*/ 337 h 364"/>
                <a:gd name="T10" fmla="*/ 43 w 68"/>
                <a:gd name="T11" fmla="*/ 356 h 364"/>
                <a:gd name="T12" fmla="*/ 25 w 68"/>
                <a:gd name="T13" fmla="*/ 356 h 364"/>
                <a:gd name="T14" fmla="*/ 7 w 68"/>
                <a:gd name="T15" fmla="*/ 335 h 364"/>
                <a:gd name="T16" fmla="*/ 6 w 68"/>
                <a:gd name="T17" fmla="*/ 321 h 364"/>
                <a:gd name="T18" fmla="*/ 20 w 68"/>
                <a:gd name="T19" fmla="*/ 323 h 364"/>
                <a:gd name="T20" fmla="*/ 24 w 68"/>
                <a:gd name="T21" fmla="*/ 327 h 364"/>
                <a:gd name="T22" fmla="*/ 24 w 68"/>
                <a:gd name="T23" fmla="*/ 37 h 364"/>
                <a:gd name="T24" fmla="*/ 21 w 68"/>
                <a:gd name="T25" fmla="*/ 39 h 364"/>
                <a:gd name="T26" fmla="*/ 6 w 68"/>
                <a:gd name="T27" fmla="*/ 43 h 364"/>
                <a:gd name="T28" fmla="*/ 8 w 68"/>
                <a:gd name="T29" fmla="*/ 27 h 364"/>
                <a:gd name="T30" fmla="*/ 26 w 68"/>
                <a:gd name="T31" fmla="*/ 6 h 364"/>
                <a:gd name="T32" fmla="*/ 42 w 68"/>
                <a:gd name="T33" fmla="*/ 7 h 364"/>
                <a:gd name="T34" fmla="*/ 60 w 68"/>
                <a:gd name="T35" fmla="*/ 28 h 364"/>
                <a:gd name="T36" fmla="*/ 61 w 68"/>
                <a:gd name="T37" fmla="*/ 43 h 364"/>
                <a:gd name="T38" fmla="*/ 47 w 68"/>
                <a:gd name="T39" fmla="*/ 40 h 364"/>
                <a:gd name="T40" fmla="*/ 43 w 68"/>
                <a:gd name="T41" fmla="*/ 37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364">
                  <a:moveTo>
                    <a:pt x="43" y="37"/>
                  </a:moveTo>
                  <a:cubicBezTo>
                    <a:pt x="43" y="134"/>
                    <a:pt x="43" y="229"/>
                    <a:pt x="43" y="325"/>
                  </a:cubicBezTo>
                  <a:cubicBezTo>
                    <a:pt x="44" y="325"/>
                    <a:pt x="45" y="325"/>
                    <a:pt x="46" y="325"/>
                  </a:cubicBezTo>
                  <a:cubicBezTo>
                    <a:pt x="50" y="320"/>
                    <a:pt x="55" y="314"/>
                    <a:pt x="62" y="321"/>
                  </a:cubicBezTo>
                  <a:cubicBezTo>
                    <a:pt x="68" y="327"/>
                    <a:pt x="62" y="332"/>
                    <a:pt x="58" y="337"/>
                  </a:cubicBezTo>
                  <a:cubicBezTo>
                    <a:pt x="53" y="344"/>
                    <a:pt x="48" y="350"/>
                    <a:pt x="43" y="356"/>
                  </a:cubicBezTo>
                  <a:cubicBezTo>
                    <a:pt x="36" y="364"/>
                    <a:pt x="32" y="364"/>
                    <a:pt x="25" y="356"/>
                  </a:cubicBezTo>
                  <a:cubicBezTo>
                    <a:pt x="19" y="349"/>
                    <a:pt x="13" y="342"/>
                    <a:pt x="7" y="335"/>
                  </a:cubicBezTo>
                  <a:cubicBezTo>
                    <a:pt x="3" y="331"/>
                    <a:pt x="1" y="326"/>
                    <a:pt x="6" y="321"/>
                  </a:cubicBezTo>
                  <a:cubicBezTo>
                    <a:pt x="11" y="316"/>
                    <a:pt x="16" y="319"/>
                    <a:pt x="20" y="323"/>
                  </a:cubicBezTo>
                  <a:cubicBezTo>
                    <a:pt x="21" y="324"/>
                    <a:pt x="22" y="325"/>
                    <a:pt x="24" y="327"/>
                  </a:cubicBezTo>
                  <a:cubicBezTo>
                    <a:pt x="24" y="229"/>
                    <a:pt x="24" y="134"/>
                    <a:pt x="24" y="37"/>
                  </a:cubicBezTo>
                  <a:cubicBezTo>
                    <a:pt x="23" y="38"/>
                    <a:pt x="22" y="39"/>
                    <a:pt x="21" y="39"/>
                  </a:cubicBezTo>
                  <a:cubicBezTo>
                    <a:pt x="17" y="44"/>
                    <a:pt x="12" y="48"/>
                    <a:pt x="6" y="43"/>
                  </a:cubicBezTo>
                  <a:cubicBezTo>
                    <a:pt x="0" y="37"/>
                    <a:pt x="4" y="32"/>
                    <a:pt x="8" y="27"/>
                  </a:cubicBezTo>
                  <a:cubicBezTo>
                    <a:pt x="14" y="20"/>
                    <a:pt x="20" y="13"/>
                    <a:pt x="26" y="6"/>
                  </a:cubicBezTo>
                  <a:cubicBezTo>
                    <a:pt x="31" y="0"/>
                    <a:pt x="37" y="0"/>
                    <a:pt x="42" y="7"/>
                  </a:cubicBezTo>
                  <a:cubicBezTo>
                    <a:pt x="48" y="14"/>
                    <a:pt x="54" y="21"/>
                    <a:pt x="60" y="28"/>
                  </a:cubicBezTo>
                  <a:cubicBezTo>
                    <a:pt x="64" y="33"/>
                    <a:pt x="67" y="38"/>
                    <a:pt x="61" y="43"/>
                  </a:cubicBezTo>
                  <a:cubicBezTo>
                    <a:pt x="56" y="48"/>
                    <a:pt x="51" y="45"/>
                    <a:pt x="47" y="40"/>
                  </a:cubicBezTo>
                  <a:cubicBezTo>
                    <a:pt x="47" y="39"/>
                    <a:pt x="45" y="39"/>
                    <a:pt x="4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32" name="Freeform 36">
              <a:extLst>
                <a:ext uri="{FF2B5EF4-FFF2-40B4-BE49-F238E27FC236}">
                  <a16:creationId xmlns:a16="http://schemas.microsoft.com/office/drawing/2014/main" id="{97FE6027-2A33-4ABE-BDC2-AC623863E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3113" y="2624138"/>
              <a:ext cx="47625" cy="76200"/>
            </a:xfrm>
            <a:custGeom>
              <a:avLst/>
              <a:gdLst>
                <a:gd name="T0" fmla="*/ 22 w 62"/>
                <a:gd name="T1" fmla="*/ 78 h 98"/>
                <a:gd name="T2" fmla="*/ 14 w 62"/>
                <a:gd name="T3" fmla="*/ 56 h 98"/>
                <a:gd name="T4" fmla="*/ 0 w 62"/>
                <a:gd name="T5" fmla="*/ 32 h 98"/>
                <a:gd name="T6" fmla="*/ 0 w 62"/>
                <a:gd name="T7" fmla="*/ 12 h 98"/>
                <a:gd name="T8" fmla="*/ 8 w 62"/>
                <a:gd name="T9" fmla="*/ 0 h 98"/>
                <a:gd name="T10" fmla="*/ 17 w 62"/>
                <a:gd name="T11" fmla="*/ 11 h 98"/>
                <a:gd name="T12" fmla="*/ 18 w 62"/>
                <a:gd name="T13" fmla="*/ 30 h 98"/>
                <a:gd name="T14" fmla="*/ 31 w 62"/>
                <a:gd name="T15" fmla="*/ 43 h 98"/>
                <a:gd name="T16" fmla="*/ 44 w 62"/>
                <a:gd name="T17" fmla="*/ 30 h 98"/>
                <a:gd name="T18" fmla="*/ 44 w 62"/>
                <a:gd name="T19" fmla="*/ 10 h 98"/>
                <a:gd name="T20" fmla="*/ 52 w 62"/>
                <a:gd name="T21" fmla="*/ 0 h 98"/>
                <a:gd name="T22" fmla="*/ 61 w 62"/>
                <a:gd name="T23" fmla="*/ 9 h 98"/>
                <a:gd name="T24" fmla="*/ 60 w 62"/>
                <a:gd name="T25" fmla="*/ 35 h 98"/>
                <a:gd name="T26" fmla="*/ 50 w 62"/>
                <a:gd name="T27" fmla="*/ 54 h 98"/>
                <a:gd name="T28" fmla="*/ 42 w 62"/>
                <a:gd name="T29" fmla="*/ 77 h 98"/>
                <a:gd name="T30" fmla="*/ 44 w 62"/>
                <a:gd name="T31" fmla="*/ 78 h 98"/>
                <a:gd name="T32" fmla="*/ 58 w 62"/>
                <a:gd name="T33" fmla="*/ 88 h 98"/>
                <a:gd name="T34" fmla="*/ 43 w 62"/>
                <a:gd name="T35" fmla="*/ 96 h 98"/>
                <a:gd name="T36" fmla="*/ 19 w 62"/>
                <a:gd name="T37" fmla="*/ 96 h 98"/>
                <a:gd name="T38" fmla="*/ 6 w 62"/>
                <a:gd name="T39" fmla="*/ 88 h 98"/>
                <a:gd name="T40" fmla="*/ 18 w 62"/>
                <a:gd name="T41" fmla="*/ 78 h 98"/>
                <a:gd name="T42" fmla="*/ 22 w 62"/>
                <a:gd name="T43" fmla="*/ 7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98">
                  <a:moveTo>
                    <a:pt x="22" y="78"/>
                  </a:moveTo>
                  <a:cubicBezTo>
                    <a:pt x="25" y="68"/>
                    <a:pt x="24" y="61"/>
                    <a:pt x="14" y="56"/>
                  </a:cubicBezTo>
                  <a:cubicBezTo>
                    <a:pt x="4" y="51"/>
                    <a:pt x="0" y="42"/>
                    <a:pt x="0" y="32"/>
                  </a:cubicBezTo>
                  <a:cubicBezTo>
                    <a:pt x="0" y="25"/>
                    <a:pt x="0" y="18"/>
                    <a:pt x="0" y="12"/>
                  </a:cubicBezTo>
                  <a:cubicBezTo>
                    <a:pt x="0" y="6"/>
                    <a:pt x="2" y="0"/>
                    <a:pt x="8" y="0"/>
                  </a:cubicBezTo>
                  <a:cubicBezTo>
                    <a:pt x="15" y="0"/>
                    <a:pt x="17" y="5"/>
                    <a:pt x="17" y="11"/>
                  </a:cubicBezTo>
                  <a:cubicBezTo>
                    <a:pt x="17" y="17"/>
                    <a:pt x="17" y="24"/>
                    <a:pt x="18" y="30"/>
                  </a:cubicBezTo>
                  <a:cubicBezTo>
                    <a:pt x="18" y="38"/>
                    <a:pt x="22" y="43"/>
                    <a:pt x="31" y="43"/>
                  </a:cubicBezTo>
                  <a:cubicBezTo>
                    <a:pt x="39" y="44"/>
                    <a:pt x="43" y="38"/>
                    <a:pt x="44" y="30"/>
                  </a:cubicBezTo>
                  <a:cubicBezTo>
                    <a:pt x="44" y="23"/>
                    <a:pt x="43" y="17"/>
                    <a:pt x="44" y="10"/>
                  </a:cubicBezTo>
                  <a:cubicBezTo>
                    <a:pt x="45" y="6"/>
                    <a:pt x="50" y="3"/>
                    <a:pt x="52" y="0"/>
                  </a:cubicBezTo>
                  <a:cubicBezTo>
                    <a:pt x="55" y="3"/>
                    <a:pt x="60" y="6"/>
                    <a:pt x="61" y="9"/>
                  </a:cubicBezTo>
                  <a:cubicBezTo>
                    <a:pt x="62" y="18"/>
                    <a:pt x="62" y="27"/>
                    <a:pt x="60" y="35"/>
                  </a:cubicBezTo>
                  <a:cubicBezTo>
                    <a:pt x="59" y="42"/>
                    <a:pt x="55" y="50"/>
                    <a:pt x="50" y="54"/>
                  </a:cubicBezTo>
                  <a:cubicBezTo>
                    <a:pt x="40" y="60"/>
                    <a:pt x="40" y="68"/>
                    <a:pt x="42" y="77"/>
                  </a:cubicBezTo>
                  <a:cubicBezTo>
                    <a:pt x="43" y="78"/>
                    <a:pt x="43" y="78"/>
                    <a:pt x="44" y="78"/>
                  </a:cubicBezTo>
                  <a:cubicBezTo>
                    <a:pt x="51" y="79"/>
                    <a:pt x="59" y="78"/>
                    <a:pt x="58" y="88"/>
                  </a:cubicBezTo>
                  <a:cubicBezTo>
                    <a:pt x="57" y="98"/>
                    <a:pt x="49" y="96"/>
                    <a:pt x="43" y="96"/>
                  </a:cubicBezTo>
                  <a:cubicBezTo>
                    <a:pt x="35" y="96"/>
                    <a:pt x="27" y="96"/>
                    <a:pt x="19" y="96"/>
                  </a:cubicBezTo>
                  <a:cubicBezTo>
                    <a:pt x="12" y="96"/>
                    <a:pt x="7" y="95"/>
                    <a:pt x="6" y="88"/>
                  </a:cubicBezTo>
                  <a:cubicBezTo>
                    <a:pt x="6" y="80"/>
                    <a:pt x="12" y="79"/>
                    <a:pt x="18" y="78"/>
                  </a:cubicBezTo>
                  <a:cubicBezTo>
                    <a:pt x="19" y="78"/>
                    <a:pt x="21" y="78"/>
                    <a:pt x="22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33" name="Freeform 37">
              <a:extLst>
                <a:ext uri="{FF2B5EF4-FFF2-40B4-BE49-F238E27FC236}">
                  <a16:creationId xmlns:a16="http://schemas.microsoft.com/office/drawing/2014/main" id="{F4F8EED6-1A48-47B1-9BE7-50489EF45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6426" y="2684463"/>
              <a:ext cx="71438" cy="14287"/>
            </a:xfrm>
            <a:custGeom>
              <a:avLst/>
              <a:gdLst>
                <a:gd name="T0" fmla="*/ 46 w 92"/>
                <a:gd name="T1" fmla="*/ 18 h 18"/>
                <a:gd name="T2" fmla="*/ 12 w 92"/>
                <a:gd name="T3" fmla="*/ 18 h 18"/>
                <a:gd name="T4" fmla="*/ 1 w 92"/>
                <a:gd name="T5" fmla="*/ 10 h 18"/>
                <a:gd name="T6" fmla="*/ 11 w 92"/>
                <a:gd name="T7" fmla="*/ 0 h 18"/>
                <a:gd name="T8" fmla="*/ 81 w 92"/>
                <a:gd name="T9" fmla="*/ 1 h 18"/>
                <a:gd name="T10" fmla="*/ 92 w 92"/>
                <a:gd name="T11" fmla="*/ 10 h 18"/>
                <a:gd name="T12" fmla="*/ 81 w 92"/>
                <a:gd name="T13" fmla="*/ 18 h 18"/>
                <a:gd name="T14" fmla="*/ 46 w 92"/>
                <a:gd name="T15" fmla="*/ 18 h 18"/>
                <a:gd name="T16" fmla="*/ 46 w 92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8">
                  <a:moveTo>
                    <a:pt x="46" y="18"/>
                  </a:moveTo>
                  <a:cubicBezTo>
                    <a:pt x="34" y="18"/>
                    <a:pt x="23" y="18"/>
                    <a:pt x="12" y="18"/>
                  </a:cubicBezTo>
                  <a:cubicBezTo>
                    <a:pt x="6" y="18"/>
                    <a:pt x="1" y="17"/>
                    <a:pt x="1" y="10"/>
                  </a:cubicBezTo>
                  <a:cubicBezTo>
                    <a:pt x="0" y="3"/>
                    <a:pt x="5" y="1"/>
                    <a:pt x="11" y="0"/>
                  </a:cubicBezTo>
                  <a:cubicBezTo>
                    <a:pt x="34" y="0"/>
                    <a:pt x="58" y="0"/>
                    <a:pt x="81" y="1"/>
                  </a:cubicBezTo>
                  <a:cubicBezTo>
                    <a:pt x="87" y="1"/>
                    <a:pt x="92" y="3"/>
                    <a:pt x="92" y="10"/>
                  </a:cubicBezTo>
                  <a:cubicBezTo>
                    <a:pt x="92" y="16"/>
                    <a:pt x="87" y="18"/>
                    <a:pt x="81" y="18"/>
                  </a:cubicBezTo>
                  <a:cubicBezTo>
                    <a:pt x="69" y="18"/>
                    <a:pt x="57" y="18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34" name="Freeform 38">
              <a:extLst>
                <a:ext uri="{FF2B5EF4-FFF2-40B4-BE49-F238E27FC236}">
                  <a16:creationId xmlns:a16="http://schemas.microsoft.com/office/drawing/2014/main" id="{C1B6FD7E-E4F0-4EAF-B3B2-F91DBDC6AB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8013" y="2657475"/>
              <a:ext cx="39688" cy="14287"/>
            </a:xfrm>
            <a:custGeom>
              <a:avLst/>
              <a:gdLst>
                <a:gd name="T0" fmla="*/ 26 w 51"/>
                <a:gd name="T1" fmla="*/ 1 h 19"/>
                <a:gd name="T2" fmla="*/ 42 w 51"/>
                <a:gd name="T3" fmla="*/ 1 h 19"/>
                <a:gd name="T4" fmla="*/ 51 w 51"/>
                <a:gd name="T5" fmla="*/ 9 h 19"/>
                <a:gd name="T6" fmla="*/ 43 w 51"/>
                <a:gd name="T7" fmla="*/ 18 h 19"/>
                <a:gd name="T8" fmla="*/ 7 w 51"/>
                <a:gd name="T9" fmla="*/ 18 h 19"/>
                <a:gd name="T10" fmla="*/ 0 w 51"/>
                <a:gd name="T11" fmla="*/ 9 h 19"/>
                <a:gd name="T12" fmla="*/ 7 w 51"/>
                <a:gd name="T13" fmla="*/ 1 h 19"/>
                <a:gd name="T14" fmla="*/ 26 w 51"/>
                <a:gd name="T15" fmla="*/ 1 h 19"/>
                <a:gd name="T16" fmla="*/ 26 w 51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19">
                  <a:moveTo>
                    <a:pt x="26" y="1"/>
                  </a:moveTo>
                  <a:cubicBezTo>
                    <a:pt x="32" y="1"/>
                    <a:pt x="37" y="0"/>
                    <a:pt x="42" y="1"/>
                  </a:cubicBezTo>
                  <a:cubicBezTo>
                    <a:pt x="46" y="2"/>
                    <a:pt x="50" y="6"/>
                    <a:pt x="51" y="9"/>
                  </a:cubicBezTo>
                  <a:cubicBezTo>
                    <a:pt x="51" y="12"/>
                    <a:pt x="46" y="18"/>
                    <a:pt x="43" y="18"/>
                  </a:cubicBezTo>
                  <a:cubicBezTo>
                    <a:pt x="31" y="19"/>
                    <a:pt x="19" y="19"/>
                    <a:pt x="7" y="18"/>
                  </a:cubicBezTo>
                  <a:cubicBezTo>
                    <a:pt x="4" y="17"/>
                    <a:pt x="0" y="12"/>
                    <a:pt x="0" y="9"/>
                  </a:cubicBezTo>
                  <a:cubicBezTo>
                    <a:pt x="0" y="6"/>
                    <a:pt x="4" y="2"/>
                    <a:pt x="7" y="1"/>
                  </a:cubicBezTo>
                  <a:cubicBezTo>
                    <a:pt x="13" y="0"/>
                    <a:pt x="20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35" name="Freeform 39">
              <a:extLst>
                <a:ext uri="{FF2B5EF4-FFF2-40B4-BE49-F238E27FC236}">
                  <a16:creationId xmlns:a16="http://schemas.microsoft.com/office/drawing/2014/main" id="{D3F306EA-104A-4EC6-86D9-2688560C18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5163" y="2657475"/>
              <a:ext cx="12700" cy="17462"/>
            </a:xfrm>
            <a:custGeom>
              <a:avLst/>
              <a:gdLst>
                <a:gd name="T0" fmla="*/ 8 w 17"/>
                <a:gd name="T1" fmla="*/ 21 h 21"/>
                <a:gd name="T2" fmla="*/ 0 w 17"/>
                <a:gd name="T3" fmla="*/ 8 h 21"/>
                <a:gd name="T4" fmla="*/ 8 w 17"/>
                <a:gd name="T5" fmla="*/ 0 h 21"/>
                <a:gd name="T6" fmla="*/ 16 w 17"/>
                <a:gd name="T7" fmla="*/ 9 h 21"/>
                <a:gd name="T8" fmla="*/ 8 w 1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8" y="21"/>
                  </a:moveTo>
                  <a:cubicBezTo>
                    <a:pt x="4" y="15"/>
                    <a:pt x="0" y="11"/>
                    <a:pt x="0" y="8"/>
                  </a:cubicBezTo>
                  <a:cubicBezTo>
                    <a:pt x="0" y="5"/>
                    <a:pt x="5" y="3"/>
                    <a:pt x="8" y="0"/>
                  </a:cubicBezTo>
                  <a:cubicBezTo>
                    <a:pt x="11" y="3"/>
                    <a:pt x="16" y="6"/>
                    <a:pt x="16" y="9"/>
                  </a:cubicBezTo>
                  <a:cubicBezTo>
                    <a:pt x="17" y="12"/>
                    <a:pt x="12" y="15"/>
                    <a:pt x="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36" name="Freeform 40">
              <a:extLst>
                <a:ext uri="{FF2B5EF4-FFF2-40B4-BE49-F238E27FC236}">
                  <a16:creationId xmlns:a16="http://schemas.microsoft.com/office/drawing/2014/main" id="{00354C86-AE03-4537-8DA6-26A4E2FE5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719388"/>
              <a:ext cx="17463" cy="14287"/>
            </a:xfrm>
            <a:custGeom>
              <a:avLst/>
              <a:gdLst>
                <a:gd name="T0" fmla="*/ 21 w 21"/>
                <a:gd name="T1" fmla="*/ 9 h 17"/>
                <a:gd name="T2" fmla="*/ 7 w 21"/>
                <a:gd name="T3" fmla="*/ 16 h 17"/>
                <a:gd name="T4" fmla="*/ 0 w 21"/>
                <a:gd name="T5" fmla="*/ 8 h 17"/>
                <a:gd name="T6" fmla="*/ 9 w 21"/>
                <a:gd name="T7" fmla="*/ 0 h 17"/>
                <a:gd name="T8" fmla="*/ 21 w 2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21" y="9"/>
                  </a:moveTo>
                  <a:cubicBezTo>
                    <a:pt x="14" y="13"/>
                    <a:pt x="10" y="17"/>
                    <a:pt x="7" y="16"/>
                  </a:cubicBezTo>
                  <a:cubicBezTo>
                    <a:pt x="4" y="16"/>
                    <a:pt x="0" y="10"/>
                    <a:pt x="0" y="8"/>
                  </a:cubicBezTo>
                  <a:cubicBezTo>
                    <a:pt x="1" y="5"/>
                    <a:pt x="6" y="0"/>
                    <a:pt x="9" y="0"/>
                  </a:cubicBezTo>
                  <a:cubicBezTo>
                    <a:pt x="12" y="0"/>
                    <a:pt x="15" y="5"/>
                    <a:pt x="2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EABFBD26-27B6-43AA-81DF-B7FDECBF64E3}"/>
              </a:ext>
            </a:extLst>
          </p:cNvPr>
          <p:cNvSpPr txBox="1"/>
          <p:nvPr/>
        </p:nvSpPr>
        <p:spPr>
          <a:xfrm>
            <a:off x="4951731" y="1557590"/>
            <a:ext cx="745717" cy="646331"/>
          </a:xfrm>
          <a:prstGeom prst="rect">
            <a:avLst/>
          </a:prstGeom>
          <a:noFill/>
          <a:effectLst>
            <a:reflection blurRad="50800" stA="45000" endPos="65000" dist="508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n w="19050">
                  <a:gradFill>
                    <a:gsLst>
                      <a:gs pos="0">
                        <a:schemeClr val="accent3">
                          <a:lumMod val="40000"/>
                          <a:lumOff val="6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effectLst>
                  <a:innerShdw blurRad="63500" dist="50800" dir="13500000">
                    <a:schemeClr val="accent1">
                      <a:alpha val="50000"/>
                    </a:schemeClr>
                  </a:innerShdw>
                </a:effectLst>
                <a:latin typeface="思源宋体 CN Heavy" panose="02020900000000000000" pitchFamily="18" charset="-122"/>
              </a:rPr>
              <a:t>01</a:t>
            </a:r>
            <a:endParaRPr lang="zh-CN" altLang="en-US" sz="3600" b="1" dirty="0">
              <a:ln w="19050">
                <a:gradFill>
                  <a:gsLst>
                    <a:gs pos="0">
                      <a:schemeClr val="accent3">
                        <a:lumMod val="40000"/>
                        <a:lumOff val="6000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  <a:solidFill>
                <a:schemeClr val="bg1"/>
              </a:solidFill>
              <a:effectLst>
                <a:innerShdw blurRad="63500" dist="50800" dir="13500000">
                  <a:schemeClr val="accent1">
                    <a:alpha val="50000"/>
                  </a:schemeClr>
                </a:innerShdw>
              </a:effectLst>
              <a:latin typeface="思源宋体 CN Heavy" panose="02020900000000000000" pitchFamily="18" charset="-122"/>
            </a:endParaRPr>
          </a:p>
        </p:txBody>
      </p:sp>
      <p:sp>
        <p:nvSpPr>
          <p:cNvPr id="30" name="流程图: 离页连接符 29">
            <a:extLst>
              <a:ext uri="{FF2B5EF4-FFF2-40B4-BE49-F238E27FC236}">
                <a16:creationId xmlns:a16="http://schemas.microsoft.com/office/drawing/2014/main" id="{726A9715-06B8-4B8A-8D75-66771372F5B8}"/>
              </a:ext>
            </a:extLst>
          </p:cNvPr>
          <p:cNvSpPr/>
          <p:nvPr/>
        </p:nvSpPr>
        <p:spPr>
          <a:xfrm rot="5400000" flipH="1">
            <a:off x="8336420" y="-222599"/>
            <a:ext cx="1316411" cy="5004000"/>
          </a:xfrm>
          <a:prstGeom prst="flowChartOffpageConnector">
            <a:avLst/>
          </a:prstGeom>
          <a:noFill/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5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0E5747E-341B-43C9-9B41-2D5B9E3F3AE5}"/>
              </a:ext>
            </a:extLst>
          </p:cNvPr>
          <p:cNvGrpSpPr/>
          <p:nvPr/>
        </p:nvGrpSpPr>
        <p:grpSpPr>
          <a:xfrm>
            <a:off x="7331822" y="1656331"/>
            <a:ext cx="3680461" cy="1199455"/>
            <a:chOff x="7087870" y="1906745"/>
            <a:chExt cx="3680461" cy="1199455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B7C2045-0EFD-47FD-B169-0AB8CBB6699F}"/>
                </a:ext>
              </a:extLst>
            </p:cNvPr>
            <p:cNvSpPr/>
            <p:nvPr/>
          </p:nvSpPr>
          <p:spPr>
            <a:xfrm>
              <a:off x="7087871" y="2472821"/>
              <a:ext cx="3545296" cy="6333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2">
                      <a:lumMod val="25000"/>
                    </a:schemeClr>
                  </a:solidFill>
                </a:rPr>
                <a:t>紧紧把握关键时间节点，科学合理地细化每一单位工程及配套工程的施工计划安排</a:t>
              </a:r>
              <a:endParaRPr lang="en-US" altLang="zh-CN" sz="1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FC95AD40-C040-4B92-A3AF-325351C0DA3C}"/>
                </a:ext>
              </a:extLst>
            </p:cNvPr>
            <p:cNvSpPr/>
            <p:nvPr/>
          </p:nvSpPr>
          <p:spPr>
            <a:xfrm>
              <a:off x="7087870" y="1906745"/>
              <a:ext cx="3680461" cy="5880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solidFill>
                    <a:schemeClr val="accent1"/>
                  </a:solidFill>
                  <a:latin typeface="+mj-ea"/>
                  <a:ea typeface="+mj-ea"/>
                  <a:sym typeface="+mn-ea"/>
                </a:rPr>
                <a:t>强化进度管理</a:t>
              </a:r>
              <a:endParaRPr lang="en-US" altLang="zh-CN" sz="24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AC1E5E3B-E11A-4D89-986C-87F90C402B2E}"/>
              </a:ext>
            </a:extLst>
          </p:cNvPr>
          <p:cNvSpPr>
            <a:spLocks noChangeAspect="1"/>
          </p:cNvSpPr>
          <p:nvPr/>
        </p:nvSpPr>
        <p:spPr>
          <a:xfrm flipH="1">
            <a:off x="6096000" y="1900135"/>
            <a:ext cx="792000" cy="792000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71000">
                <a:schemeClr val="accent1"/>
              </a:gs>
              <a:gs pos="99000">
                <a:schemeClr val="accent1">
                  <a:lumMod val="60000"/>
                  <a:lumOff val="40000"/>
                </a:schemeClr>
              </a:gs>
              <a:gs pos="2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54000" dist="127000" dir="5400000" algn="t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94D864B0-C7E2-4B2F-8EB3-93E3BF3781AF}"/>
              </a:ext>
            </a:extLst>
          </p:cNvPr>
          <p:cNvGrpSpPr>
            <a:grpSpLocks noChangeAspect="1"/>
          </p:cNvGrpSpPr>
          <p:nvPr/>
        </p:nvGrpSpPr>
        <p:grpSpPr>
          <a:xfrm>
            <a:off x="6299300" y="2116285"/>
            <a:ext cx="360000" cy="359701"/>
            <a:chOff x="13658850" y="3254376"/>
            <a:chExt cx="3821113" cy="3817938"/>
          </a:xfrm>
          <a:solidFill>
            <a:schemeClr val="bg1"/>
          </a:solidFill>
        </p:grpSpPr>
        <p:sp>
          <p:nvSpPr>
            <p:cNvPr id="156" name="Freeform 20">
              <a:extLst>
                <a:ext uri="{FF2B5EF4-FFF2-40B4-BE49-F238E27FC236}">
                  <a16:creationId xmlns:a16="http://schemas.microsoft.com/office/drawing/2014/main" id="{0806178D-E05B-452F-9501-8DC4FB703C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658850" y="3254376"/>
              <a:ext cx="3821113" cy="3817938"/>
            </a:xfrm>
            <a:custGeom>
              <a:avLst/>
              <a:gdLst>
                <a:gd name="T0" fmla="*/ 1756 w 2048"/>
                <a:gd name="T1" fmla="*/ 228 h 2048"/>
                <a:gd name="T2" fmla="*/ 988 w 2048"/>
                <a:gd name="T3" fmla="*/ 0 h 2048"/>
                <a:gd name="T4" fmla="*/ 228 w 2048"/>
                <a:gd name="T5" fmla="*/ 292 h 2048"/>
                <a:gd name="T6" fmla="*/ 0 w 2048"/>
                <a:gd name="T7" fmla="*/ 1060 h 2048"/>
                <a:gd name="T8" fmla="*/ 292 w 2048"/>
                <a:gd name="T9" fmla="*/ 1820 h 2048"/>
                <a:gd name="T10" fmla="*/ 1060 w 2048"/>
                <a:gd name="T11" fmla="*/ 2048 h 2048"/>
                <a:gd name="T12" fmla="*/ 1820 w 2048"/>
                <a:gd name="T13" fmla="*/ 1756 h 2048"/>
                <a:gd name="T14" fmla="*/ 2048 w 2048"/>
                <a:gd name="T15" fmla="*/ 988 h 2048"/>
                <a:gd name="T16" fmla="*/ 1684 w 2048"/>
                <a:gd name="T17" fmla="*/ 364 h 2048"/>
                <a:gd name="T18" fmla="*/ 1848 w 2048"/>
                <a:gd name="T19" fmla="*/ 1056 h 2048"/>
                <a:gd name="T20" fmla="*/ 1850 w 2048"/>
                <a:gd name="T21" fmla="*/ 971 h 2048"/>
                <a:gd name="T22" fmla="*/ 1531 w 2048"/>
                <a:gd name="T23" fmla="*/ 562 h 2048"/>
                <a:gd name="T24" fmla="*/ 1486 w 2048"/>
                <a:gd name="T25" fmla="*/ 1441 h 2048"/>
                <a:gd name="T26" fmla="*/ 1375 w 2048"/>
                <a:gd name="T27" fmla="*/ 1056 h 2048"/>
                <a:gd name="T28" fmla="*/ 1295 w 2048"/>
                <a:gd name="T29" fmla="*/ 849 h 2048"/>
                <a:gd name="T30" fmla="*/ 1623 w 2048"/>
                <a:gd name="T31" fmla="*/ 992 h 2048"/>
                <a:gd name="T32" fmla="*/ 992 w 2048"/>
                <a:gd name="T33" fmla="*/ 1263 h 2048"/>
                <a:gd name="T34" fmla="*/ 1024 w 2048"/>
                <a:gd name="T35" fmla="*/ 989 h 2048"/>
                <a:gd name="T36" fmla="*/ 753 w 2048"/>
                <a:gd name="T37" fmla="*/ 849 h 2048"/>
                <a:gd name="T38" fmla="*/ 562 w 2048"/>
                <a:gd name="T39" fmla="*/ 607 h 2048"/>
                <a:gd name="T40" fmla="*/ 992 w 2048"/>
                <a:gd name="T41" fmla="*/ 712 h 2048"/>
                <a:gd name="T42" fmla="*/ 753 w 2048"/>
                <a:gd name="T43" fmla="*/ 1199 h 2048"/>
                <a:gd name="T44" fmla="*/ 737 w 2048"/>
                <a:gd name="T45" fmla="*/ 1056 h 2048"/>
                <a:gd name="T46" fmla="*/ 607 w 2048"/>
                <a:gd name="T47" fmla="*/ 1486 h 2048"/>
                <a:gd name="T48" fmla="*/ 1441 w 2048"/>
                <a:gd name="T49" fmla="*/ 562 h 2048"/>
                <a:gd name="T50" fmla="*/ 1056 w 2048"/>
                <a:gd name="T51" fmla="*/ 1263 h 2048"/>
                <a:gd name="T52" fmla="*/ 1441 w 2048"/>
                <a:gd name="T53" fmla="*/ 1486 h 2048"/>
                <a:gd name="T54" fmla="*/ 1329 w 2048"/>
                <a:gd name="T55" fmla="*/ 360 h 2048"/>
                <a:gd name="T56" fmla="*/ 1621 w 2048"/>
                <a:gd name="T57" fmla="*/ 284 h 2048"/>
                <a:gd name="T58" fmla="*/ 1077 w 2048"/>
                <a:gd name="T59" fmla="*/ 198 h 2048"/>
                <a:gd name="T60" fmla="*/ 988 w 2048"/>
                <a:gd name="T61" fmla="*/ 64 h 2048"/>
                <a:gd name="T62" fmla="*/ 971 w 2048"/>
                <a:gd name="T63" fmla="*/ 198 h 2048"/>
                <a:gd name="T64" fmla="*/ 924 w 2048"/>
                <a:gd name="T65" fmla="*/ 142 h 2048"/>
                <a:gd name="T66" fmla="*/ 924 w 2048"/>
                <a:gd name="T67" fmla="*/ 142 h 2048"/>
                <a:gd name="T68" fmla="*/ 428 w 2048"/>
                <a:gd name="T69" fmla="*/ 360 h 2048"/>
                <a:gd name="T70" fmla="*/ 381 w 2048"/>
                <a:gd name="T71" fmla="*/ 426 h 2048"/>
                <a:gd name="T72" fmla="*/ 292 w 2048"/>
                <a:gd name="T73" fmla="*/ 292 h 2048"/>
                <a:gd name="T74" fmla="*/ 142 w 2048"/>
                <a:gd name="T75" fmla="*/ 924 h 2048"/>
                <a:gd name="T76" fmla="*/ 296 w 2048"/>
                <a:gd name="T77" fmla="*/ 992 h 2048"/>
                <a:gd name="T78" fmla="*/ 200 w 2048"/>
                <a:gd name="T79" fmla="*/ 1056 h 2048"/>
                <a:gd name="T80" fmla="*/ 136 w 2048"/>
                <a:gd name="T81" fmla="*/ 988 h 2048"/>
                <a:gd name="T82" fmla="*/ 296 w 2048"/>
                <a:gd name="T83" fmla="*/ 1265 h 2048"/>
                <a:gd name="T84" fmla="*/ 292 w 2048"/>
                <a:gd name="T85" fmla="*/ 1684 h 2048"/>
                <a:gd name="T86" fmla="*/ 360 w 2048"/>
                <a:gd name="T87" fmla="*/ 1329 h 2048"/>
                <a:gd name="T88" fmla="*/ 428 w 2048"/>
                <a:gd name="T89" fmla="*/ 1688 h 2048"/>
                <a:gd name="T90" fmla="*/ 428 w 2048"/>
                <a:gd name="T91" fmla="*/ 1756 h 2048"/>
                <a:gd name="T92" fmla="*/ 873 w 2048"/>
                <a:gd name="T93" fmla="*/ 1752 h 2048"/>
                <a:gd name="T94" fmla="*/ 988 w 2048"/>
                <a:gd name="T95" fmla="*/ 1984 h 2048"/>
                <a:gd name="T96" fmla="*/ 1056 w 2048"/>
                <a:gd name="T97" fmla="*/ 1848 h 2048"/>
                <a:gd name="T98" fmla="*/ 1122 w 2048"/>
                <a:gd name="T99" fmla="*/ 1895 h 2048"/>
                <a:gd name="T100" fmla="*/ 1620 w 2048"/>
                <a:gd name="T101" fmla="*/ 1688 h 2048"/>
                <a:gd name="T102" fmla="*/ 1667 w 2048"/>
                <a:gd name="T103" fmla="*/ 1622 h 2048"/>
                <a:gd name="T104" fmla="*/ 1756 w 2048"/>
                <a:gd name="T105" fmla="*/ 1756 h 2048"/>
                <a:gd name="T106" fmla="*/ 1764 w 2048"/>
                <a:gd name="T107" fmla="*/ 1621 h 2048"/>
                <a:gd name="T108" fmla="*/ 1764 w 2048"/>
                <a:gd name="T109" fmla="*/ 1621 h 2048"/>
                <a:gd name="T110" fmla="*/ 1907 w 2048"/>
                <a:gd name="T111" fmla="*/ 924 h 2048"/>
                <a:gd name="T112" fmla="*/ 1984 w 2048"/>
                <a:gd name="T113" fmla="*/ 988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8" h="2048">
                  <a:moveTo>
                    <a:pt x="1984" y="924"/>
                  </a:moveTo>
                  <a:cubicBezTo>
                    <a:pt x="1973" y="924"/>
                    <a:pt x="1973" y="924"/>
                    <a:pt x="1973" y="924"/>
                  </a:cubicBezTo>
                  <a:cubicBezTo>
                    <a:pt x="1807" y="348"/>
                    <a:pt x="1819" y="386"/>
                    <a:pt x="1817" y="383"/>
                  </a:cubicBezTo>
                  <a:cubicBezTo>
                    <a:pt x="1821" y="371"/>
                    <a:pt x="1820" y="370"/>
                    <a:pt x="1820" y="292"/>
                  </a:cubicBezTo>
                  <a:cubicBezTo>
                    <a:pt x="1820" y="257"/>
                    <a:pt x="1791" y="228"/>
                    <a:pt x="1756" y="228"/>
                  </a:cubicBezTo>
                  <a:cubicBezTo>
                    <a:pt x="1678" y="228"/>
                    <a:pt x="1677" y="227"/>
                    <a:pt x="1665" y="231"/>
                  </a:cubicBezTo>
                  <a:cubicBezTo>
                    <a:pt x="1661" y="229"/>
                    <a:pt x="1700" y="240"/>
                    <a:pt x="1124" y="76"/>
                  </a:cubicBezTo>
                  <a:cubicBezTo>
                    <a:pt x="1124" y="64"/>
                    <a:pt x="1124" y="64"/>
                    <a:pt x="1124" y="64"/>
                  </a:cubicBezTo>
                  <a:cubicBezTo>
                    <a:pt x="1124" y="29"/>
                    <a:pt x="1095" y="0"/>
                    <a:pt x="1060" y="0"/>
                  </a:cubicBezTo>
                  <a:cubicBezTo>
                    <a:pt x="988" y="0"/>
                    <a:pt x="988" y="0"/>
                    <a:pt x="988" y="0"/>
                  </a:cubicBezTo>
                  <a:cubicBezTo>
                    <a:pt x="953" y="0"/>
                    <a:pt x="924" y="29"/>
                    <a:pt x="924" y="64"/>
                  </a:cubicBezTo>
                  <a:cubicBezTo>
                    <a:pt x="924" y="76"/>
                    <a:pt x="924" y="76"/>
                    <a:pt x="924" y="76"/>
                  </a:cubicBezTo>
                  <a:cubicBezTo>
                    <a:pt x="348" y="240"/>
                    <a:pt x="387" y="229"/>
                    <a:pt x="383" y="231"/>
                  </a:cubicBezTo>
                  <a:cubicBezTo>
                    <a:pt x="371" y="227"/>
                    <a:pt x="370" y="228"/>
                    <a:pt x="292" y="228"/>
                  </a:cubicBezTo>
                  <a:cubicBezTo>
                    <a:pt x="257" y="228"/>
                    <a:pt x="228" y="257"/>
                    <a:pt x="228" y="292"/>
                  </a:cubicBezTo>
                  <a:cubicBezTo>
                    <a:pt x="228" y="370"/>
                    <a:pt x="227" y="371"/>
                    <a:pt x="231" y="383"/>
                  </a:cubicBezTo>
                  <a:cubicBezTo>
                    <a:pt x="229" y="387"/>
                    <a:pt x="240" y="349"/>
                    <a:pt x="76" y="924"/>
                  </a:cubicBezTo>
                  <a:cubicBezTo>
                    <a:pt x="64" y="924"/>
                    <a:pt x="64" y="924"/>
                    <a:pt x="64" y="924"/>
                  </a:cubicBezTo>
                  <a:cubicBezTo>
                    <a:pt x="29" y="924"/>
                    <a:pt x="0" y="953"/>
                    <a:pt x="0" y="988"/>
                  </a:cubicBezTo>
                  <a:cubicBezTo>
                    <a:pt x="0" y="1060"/>
                    <a:pt x="0" y="1060"/>
                    <a:pt x="0" y="1060"/>
                  </a:cubicBezTo>
                  <a:cubicBezTo>
                    <a:pt x="0" y="1095"/>
                    <a:pt x="29" y="1124"/>
                    <a:pt x="64" y="1124"/>
                  </a:cubicBezTo>
                  <a:cubicBezTo>
                    <a:pt x="76" y="1124"/>
                    <a:pt x="76" y="1124"/>
                    <a:pt x="76" y="1124"/>
                  </a:cubicBezTo>
                  <a:cubicBezTo>
                    <a:pt x="241" y="1701"/>
                    <a:pt x="229" y="1661"/>
                    <a:pt x="231" y="1665"/>
                  </a:cubicBezTo>
                  <a:cubicBezTo>
                    <a:pt x="227" y="1677"/>
                    <a:pt x="228" y="1678"/>
                    <a:pt x="228" y="1756"/>
                  </a:cubicBezTo>
                  <a:cubicBezTo>
                    <a:pt x="228" y="1791"/>
                    <a:pt x="257" y="1820"/>
                    <a:pt x="292" y="1820"/>
                  </a:cubicBezTo>
                  <a:cubicBezTo>
                    <a:pt x="370" y="1820"/>
                    <a:pt x="371" y="1821"/>
                    <a:pt x="383" y="1817"/>
                  </a:cubicBezTo>
                  <a:cubicBezTo>
                    <a:pt x="387" y="1819"/>
                    <a:pt x="348" y="1808"/>
                    <a:pt x="924" y="1972"/>
                  </a:cubicBezTo>
                  <a:cubicBezTo>
                    <a:pt x="924" y="1984"/>
                    <a:pt x="924" y="1984"/>
                    <a:pt x="924" y="1984"/>
                  </a:cubicBezTo>
                  <a:cubicBezTo>
                    <a:pt x="924" y="2019"/>
                    <a:pt x="953" y="2048"/>
                    <a:pt x="988" y="2048"/>
                  </a:cubicBezTo>
                  <a:cubicBezTo>
                    <a:pt x="1060" y="2048"/>
                    <a:pt x="1060" y="2048"/>
                    <a:pt x="1060" y="2048"/>
                  </a:cubicBezTo>
                  <a:cubicBezTo>
                    <a:pt x="1095" y="2048"/>
                    <a:pt x="1124" y="2019"/>
                    <a:pt x="1124" y="1984"/>
                  </a:cubicBezTo>
                  <a:cubicBezTo>
                    <a:pt x="1124" y="1972"/>
                    <a:pt x="1124" y="1972"/>
                    <a:pt x="1124" y="1972"/>
                  </a:cubicBezTo>
                  <a:cubicBezTo>
                    <a:pt x="1700" y="1808"/>
                    <a:pt x="1661" y="1819"/>
                    <a:pt x="1665" y="1817"/>
                  </a:cubicBezTo>
                  <a:cubicBezTo>
                    <a:pt x="1677" y="1821"/>
                    <a:pt x="1678" y="1820"/>
                    <a:pt x="1756" y="1820"/>
                  </a:cubicBezTo>
                  <a:cubicBezTo>
                    <a:pt x="1791" y="1820"/>
                    <a:pt x="1820" y="1791"/>
                    <a:pt x="1820" y="1756"/>
                  </a:cubicBezTo>
                  <a:cubicBezTo>
                    <a:pt x="1820" y="1678"/>
                    <a:pt x="1821" y="1677"/>
                    <a:pt x="1817" y="1665"/>
                  </a:cubicBezTo>
                  <a:cubicBezTo>
                    <a:pt x="1819" y="1661"/>
                    <a:pt x="1807" y="1700"/>
                    <a:pt x="1973" y="1124"/>
                  </a:cubicBezTo>
                  <a:cubicBezTo>
                    <a:pt x="1984" y="1124"/>
                    <a:pt x="1984" y="1124"/>
                    <a:pt x="1984" y="1124"/>
                  </a:cubicBezTo>
                  <a:cubicBezTo>
                    <a:pt x="2019" y="1124"/>
                    <a:pt x="2048" y="1095"/>
                    <a:pt x="2048" y="1060"/>
                  </a:cubicBezTo>
                  <a:cubicBezTo>
                    <a:pt x="2048" y="988"/>
                    <a:pt x="2048" y="988"/>
                    <a:pt x="2048" y="988"/>
                  </a:cubicBezTo>
                  <a:cubicBezTo>
                    <a:pt x="2048" y="953"/>
                    <a:pt x="2019" y="924"/>
                    <a:pt x="1984" y="924"/>
                  </a:cubicBezTo>
                  <a:close/>
                  <a:moveTo>
                    <a:pt x="1684" y="292"/>
                  </a:moveTo>
                  <a:cubicBezTo>
                    <a:pt x="1756" y="292"/>
                    <a:pt x="1756" y="292"/>
                    <a:pt x="1756" y="292"/>
                  </a:cubicBezTo>
                  <a:cubicBezTo>
                    <a:pt x="1756" y="364"/>
                    <a:pt x="1756" y="364"/>
                    <a:pt x="1756" y="364"/>
                  </a:cubicBezTo>
                  <a:cubicBezTo>
                    <a:pt x="1684" y="364"/>
                    <a:pt x="1684" y="364"/>
                    <a:pt x="1684" y="364"/>
                  </a:cubicBezTo>
                  <a:lnTo>
                    <a:pt x="1684" y="292"/>
                  </a:lnTo>
                  <a:close/>
                  <a:moveTo>
                    <a:pt x="1850" y="1077"/>
                  </a:moveTo>
                  <a:cubicBezTo>
                    <a:pt x="1752" y="1175"/>
                    <a:pt x="1752" y="1175"/>
                    <a:pt x="1752" y="1175"/>
                  </a:cubicBezTo>
                  <a:cubicBezTo>
                    <a:pt x="1752" y="1056"/>
                    <a:pt x="1752" y="1056"/>
                    <a:pt x="1752" y="1056"/>
                  </a:cubicBezTo>
                  <a:cubicBezTo>
                    <a:pt x="1848" y="1056"/>
                    <a:pt x="1848" y="1056"/>
                    <a:pt x="1848" y="1056"/>
                  </a:cubicBezTo>
                  <a:cubicBezTo>
                    <a:pt x="1848" y="1062"/>
                    <a:pt x="1848" y="1068"/>
                    <a:pt x="1850" y="1077"/>
                  </a:cubicBezTo>
                  <a:close/>
                  <a:moveTo>
                    <a:pt x="1848" y="992"/>
                  </a:moveTo>
                  <a:cubicBezTo>
                    <a:pt x="1752" y="992"/>
                    <a:pt x="1752" y="992"/>
                    <a:pt x="1752" y="992"/>
                  </a:cubicBezTo>
                  <a:cubicBezTo>
                    <a:pt x="1752" y="873"/>
                    <a:pt x="1752" y="873"/>
                    <a:pt x="1752" y="873"/>
                  </a:cubicBezTo>
                  <a:cubicBezTo>
                    <a:pt x="1850" y="971"/>
                    <a:pt x="1850" y="971"/>
                    <a:pt x="1850" y="971"/>
                  </a:cubicBezTo>
                  <a:cubicBezTo>
                    <a:pt x="1848" y="980"/>
                    <a:pt x="1848" y="986"/>
                    <a:pt x="1848" y="992"/>
                  </a:cubicBezTo>
                  <a:close/>
                  <a:moveTo>
                    <a:pt x="1667" y="426"/>
                  </a:moveTo>
                  <a:cubicBezTo>
                    <a:pt x="1676" y="428"/>
                    <a:pt x="1682" y="428"/>
                    <a:pt x="1688" y="428"/>
                  </a:cubicBezTo>
                  <a:cubicBezTo>
                    <a:pt x="1688" y="719"/>
                    <a:pt x="1688" y="719"/>
                    <a:pt x="1688" y="719"/>
                  </a:cubicBezTo>
                  <a:cubicBezTo>
                    <a:pt x="1531" y="562"/>
                    <a:pt x="1531" y="562"/>
                    <a:pt x="1531" y="562"/>
                  </a:cubicBezTo>
                  <a:lnTo>
                    <a:pt x="1667" y="426"/>
                  </a:lnTo>
                  <a:close/>
                  <a:moveTo>
                    <a:pt x="1623" y="1056"/>
                  </a:moveTo>
                  <a:cubicBezTo>
                    <a:pt x="1688" y="1056"/>
                    <a:pt x="1688" y="1056"/>
                    <a:pt x="1688" y="1056"/>
                  </a:cubicBezTo>
                  <a:cubicBezTo>
                    <a:pt x="1688" y="1239"/>
                    <a:pt x="1688" y="1239"/>
                    <a:pt x="1688" y="1239"/>
                  </a:cubicBezTo>
                  <a:cubicBezTo>
                    <a:pt x="1486" y="1441"/>
                    <a:pt x="1486" y="1441"/>
                    <a:pt x="1486" y="1441"/>
                  </a:cubicBezTo>
                  <a:cubicBezTo>
                    <a:pt x="1263" y="1217"/>
                    <a:pt x="1263" y="1217"/>
                    <a:pt x="1263" y="1217"/>
                  </a:cubicBezTo>
                  <a:cubicBezTo>
                    <a:pt x="1295" y="1199"/>
                    <a:pt x="1295" y="1199"/>
                    <a:pt x="1295" y="1199"/>
                  </a:cubicBezTo>
                  <a:cubicBezTo>
                    <a:pt x="1305" y="1193"/>
                    <a:pt x="1311" y="1182"/>
                    <a:pt x="1311" y="1171"/>
                  </a:cubicBezTo>
                  <a:cubicBezTo>
                    <a:pt x="1311" y="1056"/>
                    <a:pt x="1311" y="1056"/>
                    <a:pt x="1311" y="1056"/>
                  </a:cubicBezTo>
                  <a:cubicBezTo>
                    <a:pt x="1375" y="1056"/>
                    <a:pt x="1375" y="1056"/>
                    <a:pt x="1375" y="1056"/>
                  </a:cubicBezTo>
                  <a:cubicBezTo>
                    <a:pt x="1392" y="1056"/>
                    <a:pt x="1407" y="1042"/>
                    <a:pt x="1407" y="1024"/>
                  </a:cubicBezTo>
                  <a:cubicBezTo>
                    <a:pt x="1407" y="1006"/>
                    <a:pt x="1392" y="992"/>
                    <a:pt x="1375" y="992"/>
                  </a:cubicBezTo>
                  <a:cubicBezTo>
                    <a:pt x="1311" y="992"/>
                    <a:pt x="1311" y="992"/>
                    <a:pt x="1311" y="992"/>
                  </a:cubicBezTo>
                  <a:cubicBezTo>
                    <a:pt x="1311" y="877"/>
                    <a:pt x="1311" y="877"/>
                    <a:pt x="1311" y="877"/>
                  </a:cubicBezTo>
                  <a:cubicBezTo>
                    <a:pt x="1311" y="866"/>
                    <a:pt x="1305" y="855"/>
                    <a:pt x="1295" y="849"/>
                  </a:cubicBezTo>
                  <a:cubicBezTo>
                    <a:pt x="1263" y="831"/>
                    <a:pt x="1263" y="831"/>
                    <a:pt x="1263" y="831"/>
                  </a:cubicBezTo>
                  <a:cubicBezTo>
                    <a:pt x="1486" y="607"/>
                    <a:pt x="1486" y="607"/>
                    <a:pt x="1486" y="607"/>
                  </a:cubicBezTo>
                  <a:cubicBezTo>
                    <a:pt x="1688" y="809"/>
                    <a:pt x="1688" y="809"/>
                    <a:pt x="1688" y="809"/>
                  </a:cubicBezTo>
                  <a:cubicBezTo>
                    <a:pt x="1688" y="992"/>
                    <a:pt x="1688" y="992"/>
                    <a:pt x="1688" y="992"/>
                  </a:cubicBezTo>
                  <a:cubicBezTo>
                    <a:pt x="1623" y="992"/>
                    <a:pt x="1623" y="992"/>
                    <a:pt x="1623" y="992"/>
                  </a:cubicBezTo>
                  <a:cubicBezTo>
                    <a:pt x="1605" y="992"/>
                    <a:pt x="1591" y="1006"/>
                    <a:pt x="1591" y="1024"/>
                  </a:cubicBezTo>
                  <a:cubicBezTo>
                    <a:pt x="1591" y="1042"/>
                    <a:pt x="1605" y="1056"/>
                    <a:pt x="1623" y="1056"/>
                  </a:cubicBezTo>
                  <a:close/>
                  <a:moveTo>
                    <a:pt x="898" y="990"/>
                  </a:moveTo>
                  <a:cubicBezTo>
                    <a:pt x="992" y="1044"/>
                    <a:pt x="992" y="1044"/>
                    <a:pt x="992" y="1044"/>
                  </a:cubicBezTo>
                  <a:cubicBezTo>
                    <a:pt x="992" y="1263"/>
                    <a:pt x="992" y="1263"/>
                    <a:pt x="992" y="1263"/>
                  </a:cubicBezTo>
                  <a:cubicBezTo>
                    <a:pt x="801" y="1153"/>
                    <a:pt x="801" y="1153"/>
                    <a:pt x="801" y="1153"/>
                  </a:cubicBezTo>
                  <a:cubicBezTo>
                    <a:pt x="801" y="895"/>
                    <a:pt x="801" y="895"/>
                    <a:pt x="801" y="895"/>
                  </a:cubicBezTo>
                  <a:cubicBezTo>
                    <a:pt x="1024" y="767"/>
                    <a:pt x="1024" y="767"/>
                    <a:pt x="1024" y="767"/>
                  </a:cubicBezTo>
                  <a:cubicBezTo>
                    <a:pt x="1216" y="878"/>
                    <a:pt x="1216" y="878"/>
                    <a:pt x="1216" y="878"/>
                  </a:cubicBezTo>
                  <a:cubicBezTo>
                    <a:pt x="1024" y="989"/>
                    <a:pt x="1024" y="989"/>
                    <a:pt x="1024" y="989"/>
                  </a:cubicBezTo>
                  <a:cubicBezTo>
                    <a:pt x="930" y="935"/>
                    <a:pt x="930" y="935"/>
                    <a:pt x="930" y="935"/>
                  </a:cubicBezTo>
                  <a:cubicBezTo>
                    <a:pt x="914" y="926"/>
                    <a:pt x="895" y="931"/>
                    <a:pt x="886" y="946"/>
                  </a:cubicBezTo>
                  <a:cubicBezTo>
                    <a:pt x="877" y="962"/>
                    <a:pt x="882" y="981"/>
                    <a:pt x="898" y="990"/>
                  </a:cubicBezTo>
                  <a:close/>
                  <a:moveTo>
                    <a:pt x="785" y="831"/>
                  </a:moveTo>
                  <a:cubicBezTo>
                    <a:pt x="753" y="849"/>
                    <a:pt x="753" y="849"/>
                    <a:pt x="753" y="849"/>
                  </a:cubicBezTo>
                  <a:cubicBezTo>
                    <a:pt x="743" y="855"/>
                    <a:pt x="737" y="866"/>
                    <a:pt x="737" y="877"/>
                  </a:cubicBezTo>
                  <a:cubicBezTo>
                    <a:pt x="737" y="992"/>
                    <a:pt x="737" y="992"/>
                    <a:pt x="737" y="992"/>
                  </a:cubicBezTo>
                  <a:cubicBezTo>
                    <a:pt x="360" y="992"/>
                    <a:pt x="360" y="992"/>
                    <a:pt x="360" y="992"/>
                  </a:cubicBezTo>
                  <a:cubicBezTo>
                    <a:pt x="360" y="809"/>
                    <a:pt x="360" y="809"/>
                    <a:pt x="360" y="809"/>
                  </a:cubicBezTo>
                  <a:cubicBezTo>
                    <a:pt x="562" y="607"/>
                    <a:pt x="562" y="607"/>
                    <a:pt x="562" y="607"/>
                  </a:cubicBezTo>
                  <a:lnTo>
                    <a:pt x="785" y="831"/>
                  </a:lnTo>
                  <a:close/>
                  <a:moveTo>
                    <a:pt x="607" y="562"/>
                  </a:moveTo>
                  <a:cubicBezTo>
                    <a:pt x="809" y="360"/>
                    <a:pt x="809" y="360"/>
                    <a:pt x="809" y="360"/>
                  </a:cubicBezTo>
                  <a:cubicBezTo>
                    <a:pt x="992" y="360"/>
                    <a:pt x="992" y="360"/>
                    <a:pt x="992" y="360"/>
                  </a:cubicBezTo>
                  <a:cubicBezTo>
                    <a:pt x="992" y="712"/>
                    <a:pt x="992" y="712"/>
                    <a:pt x="992" y="712"/>
                  </a:cubicBezTo>
                  <a:cubicBezTo>
                    <a:pt x="843" y="798"/>
                    <a:pt x="843" y="798"/>
                    <a:pt x="843" y="798"/>
                  </a:cubicBezTo>
                  <a:lnTo>
                    <a:pt x="607" y="562"/>
                  </a:lnTo>
                  <a:close/>
                  <a:moveTo>
                    <a:pt x="737" y="1056"/>
                  </a:moveTo>
                  <a:cubicBezTo>
                    <a:pt x="737" y="1171"/>
                    <a:pt x="737" y="1171"/>
                    <a:pt x="737" y="1171"/>
                  </a:cubicBezTo>
                  <a:cubicBezTo>
                    <a:pt x="737" y="1182"/>
                    <a:pt x="743" y="1193"/>
                    <a:pt x="753" y="1199"/>
                  </a:cubicBezTo>
                  <a:cubicBezTo>
                    <a:pt x="785" y="1217"/>
                    <a:pt x="785" y="1217"/>
                    <a:pt x="785" y="1217"/>
                  </a:cubicBezTo>
                  <a:cubicBezTo>
                    <a:pt x="562" y="1441"/>
                    <a:pt x="562" y="1441"/>
                    <a:pt x="562" y="1441"/>
                  </a:cubicBezTo>
                  <a:cubicBezTo>
                    <a:pt x="360" y="1239"/>
                    <a:pt x="360" y="1239"/>
                    <a:pt x="360" y="1239"/>
                  </a:cubicBezTo>
                  <a:cubicBezTo>
                    <a:pt x="360" y="1056"/>
                    <a:pt x="360" y="1056"/>
                    <a:pt x="360" y="1056"/>
                  </a:cubicBezTo>
                  <a:lnTo>
                    <a:pt x="737" y="1056"/>
                  </a:lnTo>
                  <a:close/>
                  <a:moveTo>
                    <a:pt x="843" y="1250"/>
                  </a:moveTo>
                  <a:cubicBezTo>
                    <a:pt x="992" y="1336"/>
                    <a:pt x="992" y="1336"/>
                    <a:pt x="992" y="1336"/>
                  </a:cubicBezTo>
                  <a:cubicBezTo>
                    <a:pt x="992" y="1688"/>
                    <a:pt x="992" y="1688"/>
                    <a:pt x="992" y="1688"/>
                  </a:cubicBezTo>
                  <a:cubicBezTo>
                    <a:pt x="809" y="1688"/>
                    <a:pt x="809" y="1688"/>
                    <a:pt x="809" y="1688"/>
                  </a:cubicBezTo>
                  <a:cubicBezTo>
                    <a:pt x="607" y="1486"/>
                    <a:pt x="607" y="1486"/>
                    <a:pt x="607" y="1486"/>
                  </a:cubicBezTo>
                  <a:lnTo>
                    <a:pt x="843" y="1250"/>
                  </a:lnTo>
                  <a:close/>
                  <a:moveTo>
                    <a:pt x="1056" y="712"/>
                  </a:moveTo>
                  <a:cubicBezTo>
                    <a:pt x="1056" y="360"/>
                    <a:pt x="1056" y="360"/>
                    <a:pt x="1056" y="360"/>
                  </a:cubicBezTo>
                  <a:cubicBezTo>
                    <a:pt x="1239" y="360"/>
                    <a:pt x="1239" y="360"/>
                    <a:pt x="1239" y="360"/>
                  </a:cubicBezTo>
                  <a:cubicBezTo>
                    <a:pt x="1441" y="562"/>
                    <a:pt x="1441" y="562"/>
                    <a:pt x="1441" y="562"/>
                  </a:cubicBezTo>
                  <a:cubicBezTo>
                    <a:pt x="1205" y="798"/>
                    <a:pt x="1205" y="798"/>
                    <a:pt x="1205" y="798"/>
                  </a:cubicBezTo>
                  <a:lnTo>
                    <a:pt x="1056" y="712"/>
                  </a:lnTo>
                  <a:close/>
                  <a:moveTo>
                    <a:pt x="1247" y="934"/>
                  </a:moveTo>
                  <a:cubicBezTo>
                    <a:pt x="1247" y="1153"/>
                    <a:pt x="1247" y="1153"/>
                    <a:pt x="1247" y="1153"/>
                  </a:cubicBezTo>
                  <a:cubicBezTo>
                    <a:pt x="1056" y="1263"/>
                    <a:pt x="1056" y="1263"/>
                    <a:pt x="1056" y="1263"/>
                  </a:cubicBezTo>
                  <a:cubicBezTo>
                    <a:pt x="1056" y="1044"/>
                    <a:pt x="1056" y="1044"/>
                    <a:pt x="1056" y="1044"/>
                  </a:cubicBezTo>
                  <a:lnTo>
                    <a:pt x="1247" y="934"/>
                  </a:lnTo>
                  <a:close/>
                  <a:moveTo>
                    <a:pt x="1056" y="1336"/>
                  </a:moveTo>
                  <a:cubicBezTo>
                    <a:pt x="1205" y="1250"/>
                    <a:pt x="1205" y="1250"/>
                    <a:pt x="1205" y="1250"/>
                  </a:cubicBezTo>
                  <a:cubicBezTo>
                    <a:pt x="1441" y="1486"/>
                    <a:pt x="1441" y="1486"/>
                    <a:pt x="1441" y="1486"/>
                  </a:cubicBezTo>
                  <a:cubicBezTo>
                    <a:pt x="1239" y="1688"/>
                    <a:pt x="1239" y="1688"/>
                    <a:pt x="1239" y="1688"/>
                  </a:cubicBezTo>
                  <a:cubicBezTo>
                    <a:pt x="1056" y="1688"/>
                    <a:pt x="1056" y="1688"/>
                    <a:pt x="1056" y="1688"/>
                  </a:cubicBezTo>
                  <a:lnTo>
                    <a:pt x="1056" y="1336"/>
                  </a:lnTo>
                  <a:close/>
                  <a:moveTo>
                    <a:pt x="1486" y="517"/>
                  </a:moveTo>
                  <a:cubicBezTo>
                    <a:pt x="1329" y="360"/>
                    <a:pt x="1329" y="360"/>
                    <a:pt x="1329" y="360"/>
                  </a:cubicBezTo>
                  <a:cubicBezTo>
                    <a:pt x="1620" y="360"/>
                    <a:pt x="1620" y="360"/>
                    <a:pt x="1620" y="360"/>
                  </a:cubicBezTo>
                  <a:cubicBezTo>
                    <a:pt x="1620" y="366"/>
                    <a:pt x="1620" y="372"/>
                    <a:pt x="1622" y="381"/>
                  </a:cubicBezTo>
                  <a:lnTo>
                    <a:pt x="1486" y="517"/>
                  </a:lnTo>
                  <a:close/>
                  <a:moveTo>
                    <a:pt x="1124" y="142"/>
                  </a:moveTo>
                  <a:cubicBezTo>
                    <a:pt x="1621" y="284"/>
                    <a:pt x="1621" y="284"/>
                    <a:pt x="1621" y="284"/>
                  </a:cubicBezTo>
                  <a:cubicBezTo>
                    <a:pt x="1620" y="287"/>
                    <a:pt x="1620" y="289"/>
                    <a:pt x="1620" y="292"/>
                  </a:cubicBezTo>
                  <a:cubicBezTo>
                    <a:pt x="1620" y="298"/>
                    <a:pt x="1659" y="296"/>
                    <a:pt x="1265" y="296"/>
                  </a:cubicBezTo>
                  <a:cubicBezTo>
                    <a:pt x="1122" y="153"/>
                    <a:pt x="1122" y="153"/>
                    <a:pt x="1122" y="153"/>
                  </a:cubicBezTo>
                  <a:cubicBezTo>
                    <a:pt x="1123" y="149"/>
                    <a:pt x="1123" y="146"/>
                    <a:pt x="1124" y="142"/>
                  </a:cubicBezTo>
                  <a:close/>
                  <a:moveTo>
                    <a:pt x="1077" y="198"/>
                  </a:moveTo>
                  <a:cubicBezTo>
                    <a:pt x="1175" y="296"/>
                    <a:pt x="1175" y="296"/>
                    <a:pt x="1175" y="296"/>
                  </a:cubicBezTo>
                  <a:cubicBezTo>
                    <a:pt x="1056" y="296"/>
                    <a:pt x="1056" y="296"/>
                    <a:pt x="1056" y="296"/>
                  </a:cubicBezTo>
                  <a:cubicBezTo>
                    <a:pt x="1056" y="200"/>
                    <a:pt x="1056" y="200"/>
                    <a:pt x="1056" y="200"/>
                  </a:cubicBezTo>
                  <a:cubicBezTo>
                    <a:pt x="1062" y="200"/>
                    <a:pt x="1068" y="200"/>
                    <a:pt x="1077" y="198"/>
                  </a:cubicBezTo>
                  <a:close/>
                  <a:moveTo>
                    <a:pt x="988" y="64"/>
                  </a:moveTo>
                  <a:cubicBezTo>
                    <a:pt x="1060" y="64"/>
                    <a:pt x="1060" y="64"/>
                    <a:pt x="1060" y="64"/>
                  </a:cubicBezTo>
                  <a:cubicBezTo>
                    <a:pt x="1060" y="136"/>
                    <a:pt x="1060" y="136"/>
                    <a:pt x="1060" y="136"/>
                  </a:cubicBezTo>
                  <a:cubicBezTo>
                    <a:pt x="988" y="136"/>
                    <a:pt x="988" y="136"/>
                    <a:pt x="988" y="136"/>
                  </a:cubicBezTo>
                  <a:cubicBezTo>
                    <a:pt x="988" y="63"/>
                    <a:pt x="988" y="64"/>
                    <a:pt x="988" y="64"/>
                  </a:cubicBezTo>
                  <a:close/>
                  <a:moveTo>
                    <a:pt x="971" y="198"/>
                  </a:moveTo>
                  <a:cubicBezTo>
                    <a:pt x="980" y="200"/>
                    <a:pt x="986" y="200"/>
                    <a:pt x="992" y="200"/>
                  </a:cubicBezTo>
                  <a:cubicBezTo>
                    <a:pt x="992" y="296"/>
                    <a:pt x="992" y="296"/>
                    <a:pt x="992" y="296"/>
                  </a:cubicBezTo>
                  <a:cubicBezTo>
                    <a:pt x="873" y="296"/>
                    <a:pt x="873" y="296"/>
                    <a:pt x="873" y="296"/>
                  </a:cubicBezTo>
                  <a:lnTo>
                    <a:pt x="971" y="198"/>
                  </a:lnTo>
                  <a:close/>
                  <a:moveTo>
                    <a:pt x="924" y="142"/>
                  </a:moveTo>
                  <a:cubicBezTo>
                    <a:pt x="925" y="146"/>
                    <a:pt x="925" y="149"/>
                    <a:pt x="926" y="153"/>
                  </a:cubicBezTo>
                  <a:cubicBezTo>
                    <a:pt x="783" y="296"/>
                    <a:pt x="783" y="296"/>
                    <a:pt x="783" y="296"/>
                  </a:cubicBezTo>
                  <a:cubicBezTo>
                    <a:pt x="388" y="296"/>
                    <a:pt x="428" y="298"/>
                    <a:pt x="428" y="292"/>
                  </a:cubicBezTo>
                  <a:cubicBezTo>
                    <a:pt x="428" y="289"/>
                    <a:pt x="428" y="287"/>
                    <a:pt x="427" y="284"/>
                  </a:cubicBezTo>
                  <a:lnTo>
                    <a:pt x="924" y="142"/>
                  </a:lnTo>
                  <a:close/>
                  <a:moveTo>
                    <a:pt x="428" y="360"/>
                  </a:moveTo>
                  <a:cubicBezTo>
                    <a:pt x="719" y="360"/>
                    <a:pt x="719" y="360"/>
                    <a:pt x="719" y="360"/>
                  </a:cubicBezTo>
                  <a:cubicBezTo>
                    <a:pt x="562" y="517"/>
                    <a:pt x="562" y="517"/>
                    <a:pt x="562" y="517"/>
                  </a:cubicBezTo>
                  <a:cubicBezTo>
                    <a:pt x="426" y="381"/>
                    <a:pt x="426" y="381"/>
                    <a:pt x="426" y="381"/>
                  </a:cubicBezTo>
                  <a:cubicBezTo>
                    <a:pt x="428" y="372"/>
                    <a:pt x="428" y="366"/>
                    <a:pt x="428" y="360"/>
                  </a:cubicBezTo>
                  <a:close/>
                  <a:moveTo>
                    <a:pt x="381" y="426"/>
                  </a:moveTo>
                  <a:cubicBezTo>
                    <a:pt x="517" y="562"/>
                    <a:pt x="517" y="562"/>
                    <a:pt x="517" y="562"/>
                  </a:cubicBezTo>
                  <a:cubicBezTo>
                    <a:pt x="360" y="719"/>
                    <a:pt x="360" y="719"/>
                    <a:pt x="360" y="719"/>
                  </a:cubicBezTo>
                  <a:cubicBezTo>
                    <a:pt x="360" y="428"/>
                    <a:pt x="360" y="428"/>
                    <a:pt x="360" y="428"/>
                  </a:cubicBezTo>
                  <a:cubicBezTo>
                    <a:pt x="366" y="428"/>
                    <a:pt x="372" y="428"/>
                    <a:pt x="381" y="426"/>
                  </a:cubicBezTo>
                  <a:close/>
                  <a:moveTo>
                    <a:pt x="292" y="292"/>
                  </a:moveTo>
                  <a:cubicBezTo>
                    <a:pt x="364" y="292"/>
                    <a:pt x="364" y="292"/>
                    <a:pt x="364" y="292"/>
                  </a:cubicBezTo>
                  <a:cubicBezTo>
                    <a:pt x="364" y="364"/>
                    <a:pt x="364" y="364"/>
                    <a:pt x="364" y="364"/>
                  </a:cubicBezTo>
                  <a:cubicBezTo>
                    <a:pt x="292" y="364"/>
                    <a:pt x="292" y="364"/>
                    <a:pt x="292" y="364"/>
                  </a:cubicBezTo>
                  <a:cubicBezTo>
                    <a:pt x="292" y="292"/>
                    <a:pt x="292" y="292"/>
                    <a:pt x="292" y="292"/>
                  </a:cubicBezTo>
                  <a:close/>
                  <a:moveTo>
                    <a:pt x="284" y="427"/>
                  </a:moveTo>
                  <a:cubicBezTo>
                    <a:pt x="289" y="428"/>
                    <a:pt x="291" y="428"/>
                    <a:pt x="296" y="428"/>
                  </a:cubicBezTo>
                  <a:cubicBezTo>
                    <a:pt x="296" y="783"/>
                    <a:pt x="296" y="783"/>
                    <a:pt x="296" y="783"/>
                  </a:cubicBezTo>
                  <a:cubicBezTo>
                    <a:pt x="153" y="926"/>
                    <a:pt x="153" y="926"/>
                    <a:pt x="153" y="926"/>
                  </a:cubicBezTo>
                  <a:cubicBezTo>
                    <a:pt x="149" y="925"/>
                    <a:pt x="146" y="925"/>
                    <a:pt x="142" y="924"/>
                  </a:cubicBezTo>
                  <a:lnTo>
                    <a:pt x="284" y="427"/>
                  </a:lnTo>
                  <a:close/>
                  <a:moveTo>
                    <a:pt x="200" y="992"/>
                  </a:moveTo>
                  <a:cubicBezTo>
                    <a:pt x="200" y="986"/>
                    <a:pt x="200" y="980"/>
                    <a:pt x="198" y="971"/>
                  </a:cubicBezTo>
                  <a:cubicBezTo>
                    <a:pt x="296" y="873"/>
                    <a:pt x="296" y="873"/>
                    <a:pt x="296" y="873"/>
                  </a:cubicBezTo>
                  <a:cubicBezTo>
                    <a:pt x="296" y="992"/>
                    <a:pt x="296" y="992"/>
                    <a:pt x="296" y="992"/>
                  </a:cubicBezTo>
                  <a:lnTo>
                    <a:pt x="200" y="992"/>
                  </a:lnTo>
                  <a:close/>
                  <a:moveTo>
                    <a:pt x="296" y="1056"/>
                  </a:moveTo>
                  <a:cubicBezTo>
                    <a:pt x="296" y="1175"/>
                    <a:pt x="296" y="1175"/>
                    <a:pt x="296" y="1175"/>
                  </a:cubicBezTo>
                  <a:cubicBezTo>
                    <a:pt x="198" y="1077"/>
                    <a:pt x="198" y="1077"/>
                    <a:pt x="198" y="1077"/>
                  </a:cubicBezTo>
                  <a:cubicBezTo>
                    <a:pt x="200" y="1068"/>
                    <a:pt x="200" y="1062"/>
                    <a:pt x="200" y="1056"/>
                  </a:cubicBezTo>
                  <a:lnTo>
                    <a:pt x="296" y="1056"/>
                  </a:lnTo>
                  <a:close/>
                  <a:moveTo>
                    <a:pt x="136" y="1060"/>
                  </a:moveTo>
                  <a:cubicBezTo>
                    <a:pt x="112" y="1060"/>
                    <a:pt x="91" y="1060"/>
                    <a:pt x="64" y="1060"/>
                  </a:cubicBezTo>
                  <a:cubicBezTo>
                    <a:pt x="64" y="988"/>
                    <a:pt x="64" y="988"/>
                    <a:pt x="64" y="988"/>
                  </a:cubicBezTo>
                  <a:cubicBezTo>
                    <a:pt x="136" y="988"/>
                    <a:pt x="136" y="988"/>
                    <a:pt x="136" y="988"/>
                  </a:cubicBezTo>
                  <a:lnTo>
                    <a:pt x="136" y="1060"/>
                  </a:lnTo>
                  <a:close/>
                  <a:moveTo>
                    <a:pt x="284" y="1621"/>
                  </a:moveTo>
                  <a:cubicBezTo>
                    <a:pt x="142" y="1124"/>
                    <a:pt x="142" y="1124"/>
                    <a:pt x="142" y="1124"/>
                  </a:cubicBezTo>
                  <a:cubicBezTo>
                    <a:pt x="146" y="1123"/>
                    <a:pt x="149" y="1123"/>
                    <a:pt x="153" y="1122"/>
                  </a:cubicBezTo>
                  <a:cubicBezTo>
                    <a:pt x="296" y="1265"/>
                    <a:pt x="296" y="1265"/>
                    <a:pt x="296" y="1265"/>
                  </a:cubicBezTo>
                  <a:cubicBezTo>
                    <a:pt x="296" y="1620"/>
                    <a:pt x="296" y="1620"/>
                    <a:pt x="296" y="1620"/>
                  </a:cubicBezTo>
                  <a:cubicBezTo>
                    <a:pt x="291" y="1620"/>
                    <a:pt x="289" y="1620"/>
                    <a:pt x="284" y="1621"/>
                  </a:cubicBezTo>
                  <a:close/>
                  <a:moveTo>
                    <a:pt x="364" y="1756"/>
                  </a:moveTo>
                  <a:cubicBezTo>
                    <a:pt x="292" y="1756"/>
                    <a:pt x="292" y="1756"/>
                    <a:pt x="292" y="1756"/>
                  </a:cubicBezTo>
                  <a:cubicBezTo>
                    <a:pt x="292" y="1684"/>
                    <a:pt x="292" y="1684"/>
                    <a:pt x="292" y="1684"/>
                  </a:cubicBezTo>
                  <a:cubicBezTo>
                    <a:pt x="364" y="1684"/>
                    <a:pt x="364" y="1684"/>
                    <a:pt x="364" y="1684"/>
                  </a:cubicBezTo>
                  <a:cubicBezTo>
                    <a:pt x="364" y="1754"/>
                    <a:pt x="364" y="1756"/>
                    <a:pt x="364" y="1756"/>
                  </a:cubicBezTo>
                  <a:close/>
                  <a:moveTo>
                    <a:pt x="381" y="1622"/>
                  </a:moveTo>
                  <a:cubicBezTo>
                    <a:pt x="372" y="1620"/>
                    <a:pt x="366" y="1620"/>
                    <a:pt x="360" y="1620"/>
                  </a:cubicBezTo>
                  <a:cubicBezTo>
                    <a:pt x="360" y="1329"/>
                    <a:pt x="360" y="1329"/>
                    <a:pt x="360" y="1329"/>
                  </a:cubicBezTo>
                  <a:cubicBezTo>
                    <a:pt x="517" y="1486"/>
                    <a:pt x="517" y="1486"/>
                    <a:pt x="517" y="1486"/>
                  </a:cubicBezTo>
                  <a:lnTo>
                    <a:pt x="381" y="1622"/>
                  </a:lnTo>
                  <a:close/>
                  <a:moveTo>
                    <a:pt x="562" y="1531"/>
                  </a:moveTo>
                  <a:cubicBezTo>
                    <a:pt x="719" y="1688"/>
                    <a:pt x="719" y="1688"/>
                    <a:pt x="719" y="1688"/>
                  </a:cubicBezTo>
                  <a:cubicBezTo>
                    <a:pt x="428" y="1688"/>
                    <a:pt x="428" y="1688"/>
                    <a:pt x="428" y="1688"/>
                  </a:cubicBezTo>
                  <a:cubicBezTo>
                    <a:pt x="428" y="1682"/>
                    <a:pt x="428" y="1676"/>
                    <a:pt x="426" y="1667"/>
                  </a:cubicBezTo>
                  <a:lnTo>
                    <a:pt x="562" y="1531"/>
                  </a:lnTo>
                  <a:close/>
                  <a:moveTo>
                    <a:pt x="924" y="1906"/>
                  </a:moveTo>
                  <a:cubicBezTo>
                    <a:pt x="427" y="1764"/>
                    <a:pt x="427" y="1764"/>
                    <a:pt x="427" y="1764"/>
                  </a:cubicBezTo>
                  <a:cubicBezTo>
                    <a:pt x="428" y="1761"/>
                    <a:pt x="428" y="1759"/>
                    <a:pt x="428" y="1756"/>
                  </a:cubicBezTo>
                  <a:cubicBezTo>
                    <a:pt x="428" y="1750"/>
                    <a:pt x="389" y="1752"/>
                    <a:pt x="783" y="1752"/>
                  </a:cubicBezTo>
                  <a:cubicBezTo>
                    <a:pt x="926" y="1895"/>
                    <a:pt x="926" y="1895"/>
                    <a:pt x="926" y="1895"/>
                  </a:cubicBezTo>
                  <a:cubicBezTo>
                    <a:pt x="925" y="1899"/>
                    <a:pt x="925" y="1902"/>
                    <a:pt x="924" y="1906"/>
                  </a:cubicBezTo>
                  <a:close/>
                  <a:moveTo>
                    <a:pt x="971" y="1850"/>
                  </a:moveTo>
                  <a:cubicBezTo>
                    <a:pt x="873" y="1752"/>
                    <a:pt x="873" y="1752"/>
                    <a:pt x="873" y="1752"/>
                  </a:cubicBezTo>
                  <a:cubicBezTo>
                    <a:pt x="992" y="1752"/>
                    <a:pt x="992" y="1752"/>
                    <a:pt x="992" y="1752"/>
                  </a:cubicBezTo>
                  <a:cubicBezTo>
                    <a:pt x="992" y="1848"/>
                    <a:pt x="992" y="1848"/>
                    <a:pt x="992" y="1848"/>
                  </a:cubicBezTo>
                  <a:cubicBezTo>
                    <a:pt x="986" y="1848"/>
                    <a:pt x="980" y="1848"/>
                    <a:pt x="971" y="1850"/>
                  </a:cubicBezTo>
                  <a:close/>
                  <a:moveTo>
                    <a:pt x="1060" y="1984"/>
                  </a:moveTo>
                  <a:cubicBezTo>
                    <a:pt x="988" y="1984"/>
                    <a:pt x="988" y="1984"/>
                    <a:pt x="988" y="1984"/>
                  </a:cubicBezTo>
                  <a:cubicBezTo>
                    <a:pt x="988" y="1912"/>
                    <a:pt x="988" y="1912"/>
                    <a:pt x="988" y="1912"/>
                  </a:cubicBezTo>
                  <a:cubicBezTo>
                    <a:pt x="1060" y="1912"/>
                    <a:pt x="1060" y="1912"/>
                    <a:pt x="1060" y="1912"/>
                  </a:cubicBezTo>
                  <a:cubicBezTo>
                    <a:pt x="1060" y="1985"/>
                    <a:pt x="1060" y="1984"/>
                    <a:pt x="1060" y="1984"/>
                  </a:cubicBezTo>
                  <a:close/>
                  <a:moveTo>
                    <a:pt x="1077" y="1850"/>
                  </a:moveTo>
                  <a:cubicBezTo>
                    <a:pt x="1068" y="1848"/>
                    <a:pt x="1062" y="1848"/>
                    <a:pt x="1056" y="1848"/>
                  </a:cubicBezTo>
                  <a:cubicBezTo>
                    <a:pt x="1056" y="1752"/>
                    <a:pt x="1056" y="1752"/>
                    <a:pt x="1056" y="1752"/>
                  </a:cubicBezTo>
                  <a:cubicBezTo>
                    <a:pt x="1175" y="1752"/>
                    <a:pt x="1175" y="1752"/>
                    <a:pt x="1175" y="1752"/>
                  </a:cubicBezTo>
                  <a:lnTo>
                    <a:pt x="1077" y="1850"/>
                  </a:lnTo>
                  <a:close/>
                  <a:moveTo>
                    <a:pt x="1124" y="1906"/>
                  </a:moveTo>
                  <a:cubicBezTo>
                    <a:pt x="1123" y="1902"/>
                    <a:pt x="1123" y="1899"/>
                    <a:pt x="1122" y="1895"/>
                  </a:cubicBezTo>
                  <a:cubicBezTo>
                    <a:pt x="1265" y="1752"/>
                    <a:pt x="1265" y="1752"/>
                    <a:pt x="1265" y="1752"/>
                  </a:cubicBezTo>
                  <a:cubicBezTo>
                    <a:pt x="1660" y="1752"/>
                    <a:pt x="1620" y="1750"/>
                    <a:pt x="1620" y="1756"/>
                  </a:cubicBezTo>
                  <a:cubicBezTo>
                    <a:pt x="1620" y="1759"/>
                    <a:pt x="1620" y="1761"/>
                    <a:pt x="1621" y="1764"/>
                  </a:cubicBezTo>
                  <a:lnTo>
                    <a:pt x="1124" y="1906"/>
                  </a:lnTo>
                  <a:close/>
                  <a:moveTo>
                    <a:pt x="1620" y="1688"/>
                  </a:moveTo>
                  <a:cubicBezTo>
                    <a:pt x="1329" y="1688"/>
                    <a:pt x="1329" y="1688"/>
                    <a:pt x="1329" y="1688"/>
                  </a:cubicBezTo>
                  <a:cubicBezTo>
                    <a:pt x="1486" y="1531"/>
                    <a:pt x="1486" y="1531"/>
                    <a:pt x="1486" y="1531"/>
                  </a:cubicBezTo>
                  <a:cubicBezTo>
                    <a:pt x="1622" y="1667"/>
                    <a:pt x="1622" y="1667"/>
                    <a:pt x="1622" y="1667"/>
                  </a:cubicBezTo>
                  <a:cubicBezTo>
                    <a:pt x="1620" y="1676"/>
                    <a:pt x="1620" y="1682"/>
                    <a:pt x="1620" y="1688"/>
                  </a:cubicBezTo>
                  <a:close/>
                  <a:moveTo>
                    <a:pt x="1667" y="1622"/>
                  </a:moveTo>
                  <a:cubicBezTo>
                    <a:pt x="1531" y="1486"/>
                    <a:pt x="1531" y="1486"/>
                    <a:pt x="1531" y="1486"/>
                  </a:cubicBezTo>
                  <a:cubicBezTo>
                    <a:pt x="1688" y="1329"/>
                    <a:pt x="1688" y="1329"/>
                    <a:pt x="1688" y="1329"/>
                  </a:cubicBezTo>
                  <a:cubicBezTo>
                    <a:pt x="1688" y="1620"/>
                    <a:pt x="1688" y="1620"/>
                    <a:pt x="1688" y="1620"/>
                  </a:cubicBezTo>
                  <a:cubicBezTo>
                    <a:pt x="1682" y="1620"/>
                    <a:pt x="1676" y="1620"/>
                    <a:pt x="1667" y="1622"/>
                  </a:cubicBezTo>
                  <a:close/>
                  <a:moveTo>
                    <a:pt x="1756" y="1756"/>
                  </a:moveTo>
                  <a:cubicBezTo>
                    <a:pt x="1684" y="1756"/>
                    <a:pt x="1684" y="1756"/>
                    <a:pt x="1684" y="1756"/>
                  </a:cubicBezTo>
                  <a:cubicBezTo>
                    <a:pt x="1684" y="1684"/>
                    <a:pt x="1684" y="1684"/>
                    <a:pt x="1684" y="1684"/>
                  </a:cubicBezTo>
                  <a:cubicBezTo>
                    <a:pt x="1756" y="1684"/>
                    <a:pt x="1756" y="1684"/>
                    <a:pt x="1756" y="1684"/>
                  </a:cubicBezTo>
                  <a:lnTo>
                    <a:pt x="1756" y="1756"/>
                  </a:lnTo>
                  <a:close/>
                  <a:moveTo>
                    <a:pt x="1764" y="1621"/>
                  </a:moveTo>
                  <a:cubicBezTo>
                    <a:pt x="1759" y="1620"/>
                    <a:pt x="1757" y="1620"/>
                    <a:pt x="1752" y="1620"/>
                  </a:cubicBezTo>
                  <a:cubicBezTo>
                    <a:pt x="1752" y="1265"/>
                    <a:pt x="1752" y="1265"/>
                    <a:pt x="1752" y="1265"/>
                  </a:cubicBezTo>
                  <a:cubicBezTo>
                    <a:pt x="1895" y="1122"/>
                    <a:pt x="1895" y="1122"/>
                    <a:pt x="1895" y="1122"/>
                  </a:cubicBezTo>
                  <a:cubicBezTo>
                    <a:pt x="1899" y="1123"/>
                    <a:pt x="1903" y="1123"/>
                    <a:pt x="1907" y="1124"/>
                  </a:cubicBezTo>
                  <a:lnTo>
                    <a:pt x="1764" y="1621"/>
                  </a:lnTo>
                  <a:close/>
                  <a:moveTo>
                    <a:pt x="1895" y="926"/>
                  </a:moveTo>
                  <a:cubicBezTo>
                    <a:pt x="1752" y="783"/>
                    <a:pt x="1752" y="783"/>
                    <a:pt x="1752" y="783"/>
                  </a:cubicBezTo>
                  <a:cubicBezTo>
                    <a:pt x="1752" y="428"/>
                    <a:pt x="1752" y="428"/>
                    <a:pt x="1752" y="428"/>
                  </a:cubicBezTo>
                  <a:cubicBezTo>
                    <a:pt x="1757" y="428"/>
                    <a:pt x="1759" y="428"/>
                    <a:pt x="1764" y="427"/>
                  </a:cubicBezTo>
                  <a:cubicBezTo>
                    <a:pt x="1907" y="924"/>
                    <a:pt x="1907" y="924"/>
                    <a:pt x="1907" y="924"/>
                  </a:cubicBezTo>
                  <a:cubicBezTo>
                    <a:pt x="1903" y="925"/>
                    <a:pt x="1899" y="925"/>
                    <a:pt x="1895" y="926"/>
                  </a:cubicBezTo>
                  <a:close/>
                  <a:moveTo>
                    <a:pt x="1984" y="1060"/>
                  </a:moveTo>
                  <a:cubicBezTo>
                    <a:pt x="1912" y="1060"/>
                    <a:pt x="1912" y="1060"/>
                    <a:pt x="1912" y="1060"/>
                  </a:cubicBezTo>
                  <a:cubicBezTo>
                    <a:pt x="1912" y="988"/>
                    <a:pt x="1912" y="988"/>
                    <a:pt x="1912" y="988"/>
                  </a:cubicBezTo>
                  <a:cubicBezTo>
                    <a:pt x="1984" y="988"/>
                    <a:pt x="1984" y="988"/>
                    <a:pt x="1984" y="988"/>
                  </a:cubicBezTo>
                  <a:cubicBezTo>
                    <a:pt x="1984" y="1060"/>
                    <a:pt x="1984" y="1060"/>
                    <a:pt x="1984" y="10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157" name="Freeform 21">
              <a:extLst>
                <a:ext uri="{FF2B5EF4-FFF2-40B4-BE49-F238E27FC236}">
                  <a16:creationId xmlns:a16="http://schemas.microsoft.com/office/drawing/2014/main" id="{EA1EBDE7-9E37-4042-8694-93A2040BE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51250" y="5103813"/>
              <a:ext cx="142875" cy="119063"/>
            </a:xfrm>
            <a:custGeom>
              <a:avLst/>
              <a:gdLst>
                <a:gd name="T0" fmla="*/ 45 w 77"/>
                <a:gd name="T1" fmla="*/ 0 h 64"/>
                <a:gd name="T2" fmla="*/ 45 w 77"/>
                <a:gd name="T3" fmla="*/ 64 h 64"/>
                <a:gd name="T4" fmla="*/ 77 w 77"/>
                <a:gd name="T5" fmla="*/ 32 h 64"/>
                <a:gd name="T6" fmla="*/ 45 w 77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64">
                  <a:moveTo>
                    <a:pt x="45" y="0"/>
                  </a:moveTo>
                  <a:cubicBezTo>
                    <a:pt x="0" y="0"/>
                    <a:pt x="0" y="64"/>
                    <a:pt x="45" y="64"/>
                  </a:cubicBezTo>
                  <a:cubicBezTo>
                    <a:pt x="62" y="64"/>
                    <a:pt x="77" y="50"/>
                    <a:pt x="77" y="32"/>
                  </a:cubicBezTo>
                  <a:cubicBezTo>
                    <a:pt x="77" y="14"/>
                    <a:pt x="62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Regular"/>
                <a:cs typeface="+mn-cs"/>
              </a:endParaRPr>
            </a:p>
          </p:txBody>
        </p:sp>
      </p:grpSp>
      <p:sp>
        <p:nvSpPr>
          <p:cNvPr id="159" name="文本框 158">
            <a:extLst>
              <a:ext uri="{FF2B5EF4-FFF2-40B4-BE49-F238E27FC236}">
                <a16:creationId xmlns:a16="http://schemas.microsoft.com/office/drawing/2014/main" id="{DB6F1F54-142C-4EA5-A7A7-9F5061E6FA53}"/>
              </a:ext>
            </a:extLst>
          </p:cNvPr>
          <p:cNvSpPr txBox="1"/>
          <p:nvPr/>
        </p:nvSpPr>
        <p:spPr>
          <a:xfrm>
            <a:off x="6509433" y="1574977"/>
            <a:ext cx="745717" cy="646331"/>
          </a:xfrm>
          <a:prstGeom prst="rect">
            <a:avLst/>
          </a:prstGeom>
          <a:noFill/>
          <a:effectLst>
            <a:reflection blurRad="6350" stA="52000" endA="300" endPos="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n w="19050">
                  <a:gradFill>
                    <a:gsLst>
                      <a:gs pos="0">
                        <a:schemeClr val="accent3">
                          <a:lumMod val="40000"/>
                          <a:lumOff val="6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effectLst>
                  <a:innerShdw blurRad="63500" dist="50800" dir="13500000">
                    <a:schemeClr val="accent1">
                      <a:alpha val="50000"/>
                    </a:schemeClr>
                  </a:innerShdw>
                </a:effectLst>
                <a:latin typeface="思源宋体 CN Heavy" panose="02020900000000000000" pitchFamily="18" charset="-122"/>
              </a:rPr>
              <a:t>02</a:t>
            </a:r>
            <a:endParaRPr lang="zh-CN" altLang="en-US" sz="3600" b="1" dirty="0">
              <a:ln w="19050">
                <a:gradFill>
                  <a:gsLst>
                    <a:gs pos="0">
                      <a:schemeClr val="accent3">
                        <a:lumMod val="40000"/>
                        <a:lumOff val="6000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  <a:solidFill>
                <a:schemeClr val="bg1"/>
              </a:solidFill>
              <a:effectLst>
                <a:innerShdw blurRad="63500" dist="50800" dir="13500000">
                  <a:schemeClr val="accent1">
                    <a:alpha val="50000"/>
                  </a:schemeClr>
                </a:innerShdw>
              </a:effectLst>
              <a:latin typeface="思源宋体 CN Heavy" panose="02020900000000000000" pitchFamily="18" charset="-122"/>
            </a:endParaRPr>
          </a:p>
        </p:txBody>
      </p:sp>
      <p:sp>
        <p:nvSpPr>
          <p:cNvPr id="37" name="流程图: 离页连接符 36">
            <a:extLst>
              <a:ext uri="{FF2B5EF4-FFF2-40B4-BE49-F238E27FC236}">
                <a16:creationId xmlns:a16="http://schemas.microsoft.com/office/drawing/2014/main" id="{7EB8B164-750F-421B-8DA1-E4EE31301940}"/>
              </a:ext>
            </a:extLst>
          </p:cNvPr>
          <p:cNvSpPr/>
          <p:nvPr/>
        </p:nvSpPr>
        <p:spPr>
          <a:xfrm rot="16200000">
            <a:off x="2552183" y="1464811"/>
            <a:ext cx="1316411" cy="5004000"/>
          </a:xfrm>
          <a:prstGeom prst="flowChartOffpageConnector">
            <a:avLst/>
          </a:prstGeom>
          <a:noFill/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5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4F27B70-B1CA-4868-9346-D8C8F4D34450}"/>
              </a:ext>
            </a:extLst>
          </p:cNvPr>
          <p:cNvSpPr/>
          <p:nvPr/>
        </p:nvSpPr>
        <p:spPr>
          <a:xfrm>
            <a:off x="1361438" y="3917083"/>
            <a:ext cx="3515362" cy="6333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sym typeface="+mn-ea"/>
              </a:rPr>
              <a:t>建立健全安全生产责任制，加强安全检查和巡视，增强全员参与安全管理的意识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7200558-227C-499B-B294-526E0909E0A7}"/>
              </a:ext>
            </a:extLst>
          </p:cNvPr>
          <p:cNvSpPr/>
          <p:nvPr/>
        </p:nvSpPr>
        <p:spPr>
          <a:xfrm>
            <a:off x="1361438" y="3361553"/>
            <a:ext cx="3515362" cy="588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做好安全</a:t>
            </a:r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施工管理</a:t>
            </a:r>
            <a:endParaRPr lang="en-US" altLang="zh-CN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174F5761-24B8-4741-B66A-BCB27D5BD7D9}"/>
              </a:ext>
            </a:extLst>
          </p:cNvPr>
          <p:cNvSpPr>
            <a:spLocks noChangeAspect="1"/>
          </p:cNvSpPr>
          <p:nvPr/>
        </p:nvSpPr>
        <p:spPr>
          <a:xfrm flipH="1">
            <a:off x="5304000" y="3580525"/>
            <a:ext cx="792000" cy="792000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71000">
                <a:schemeClr val="accent1"/>
              </a:gs>
              <a:gs pos="99000">
                <a:schemeClr val="accent1">
                  <a:lumMod val="60000"/>
                  <a:lumOff val="40000"/>
                </a:schemeClr>
              </a:gs>
              <a:gs pos="2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54000" dist="127000" dir="5400000" algn="t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C0B460D-5D23-4ACB-9651-195AF29222EC}"/>
              </a:ext>
            </a:extLst>
          </p:cNvPr>
          <p:cNvGrpSpPr/>
          <p:nvPr/>
        </p:nvGrpSpPr>
        <p:grpSpPr>
          <a:xfrm>
            <a:off x="5533076" y="3792635"/>
            <a:ext cx="324000" cy="360000"/>
            <a:chOff x="-2366963" y="3475038"/>
            <a:chExt cx="1546225" cy="1703388"/>
          </a:xfrm>
          <a:solidFill>
            <a:schemeClr val="bg1"/>
          </a:solidFill>
        </p:grpSpPr>
        <p:sp>
          <p:nvSpPr>
            <p:cNvPr id="54" name="Freeform 93">
              <a:extLst>
                <a:ext uri="{FF2B5EF4-FFF2-40B4-BE49-F238E27FC236}">
                  <a16:creationId xmlns:a16="http://schemas.microsoft.com/office/drawing/2014/main" id="{B2467D69-877A-49D0-A54D-A40684A024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366963" y="3475038"/>
              <a:ext cx="1546225" cy="1703388"/>
            </a:xfrm>
            <a:custGeom>
              <a:avLst/>
              <a:gdLst>
                <a:gd name="T0" fmla="*/ 20 w 408"/>
                <a:gd name="T1" fmla="*/ 421 h 450"/>
                <a:gd name="T2" fmla="*/ 35 w 408"/>
                <a:gd name="T3" fmla="*/ 142 h 450"/>
                <a:gd name="T4" fmla="*/ 90 w 408"/>
                <a:gd name="T5" fmla="*/ 140 h 450"/>
                <a:gd name="T6" fmla="*/ 109 w 408"/>
                <a:gd name="T7" fmla="*/ 71 h 450"/>
                <a:gd name="T8" fmla="*/ 121 w 408"/>
                <a:gd name="T9" fmla="*/ 43 h 450"/>
                <a:gd name="T10" fmla="*/ 161 w 408"/>
                <a:gd name="T11" fmla="*/ 31 h 450"/>
                <a:gd name="T12" fmla="*/ 169 w 408"/>
                <a:gd name="T13" fmla="*/ 1 h 450"/>
                <a:gd name="T14" fmla="*/ 176 w 408"/>
                <a:gd name="T15" fmla="*/ 31 h 450"/>
                <a:gd name="T16" fmla="*/ 217 w 408"/>
                <a:gd name="T17" fmla="*/ 43 h 450"/>
                <a:gd name="T18" fmla="*/ 232 w 408"/>
                <a:gd name="T19" fmla="*/ 70 h 450"/>
                <a:gd name="T20" fmla="*/ 245 w 408"/>
                <a:gd name="T21" fmla="*/ 31 h 450"/>
                <a:gd name="T22" fmla="*/ 388 w 408"/>
                <a:gd name="T23" fmla="*/ 45 h 450"/>
                <a:gd name="T24" fmla="*/ 388 w 408"/>
                <a:gd name="T25" fmla="*/ 433 h 450"/>
                <a:gd name="T26" fmla="*/ 408 w 408"/>
                <a:gd name="T27" fmla="*/ 441 h 450"/>
                <a:gd name="T28" fmla="*/ 393 w 408"/>
                <a:gd name="T29" fmla="*/ 449 h 450"/>
                <a:gd name="T30" fmla="*/ 8 w 408"/>
                <a:gd name="T31" fmla="*/ 449 h 450"/>
                <a:gd name="T32" fmla="*/ 8 w 408"/>
                <a:gd name="T33" fmla="*/ 434 h 450"/>
                <a:gd name="T34" fmla="*/ 291 w 408"/>
                <a:gd name="T35" fmla="*/ 232 h 450"/>
                <a:gd name="T36" fmla="*/ 310 w 408"/>
                <a:gd name="T37" fmla="*/ 223 h 450"/>
                <a:gd name="T38" fmla="*/ 318 w 408"/>
                <a:gd name="T39" fmla="*/ 240 h 450"/>
                <a:gd name="T40" fmla="*/ 318 w 408"/>
                <a:gd name="T41" fmla="*/ 433 h 450"/>
                <a:gd name="T42" fmla="*/ 372 w 408"/>
                <a:gd name="T43" fmla="*/ 47 h 450"/>
                <a:gd name="T44" fmla="*/ 248 w 408"/>
                <a:gd name="T45" fmla="*/ 232 h 450"/>
                <a:gd name="T46" fmla="*/ 280 w 408"/>
                <a:gd name="T47" fmla="*/ 223 h 450"/>
                <a:gd name="T48" fmla="*/ 70 w 408"/>
                <a:gd name="T49" fmla="*/ 433 h 450"/>
                <a:gd name="T50" fmla="*/ 83 w 408"/>
                <a:gd name="T51" fmla="*/ 393 h 450"/>
                <a:gd name="T52" fmla="*/ 126 w 408"/>
                <a:gd name="T53" fmla="*/ 406 h 450"/>
                <a:gd name="T54" fmla="*/ 160 w 408"/>
                <a:gd name="T55" fmla="*/ 433 h 450"/>
                <a:gd name="T56" fmla="*/ 37 w 408"/>
                <a:gd name="T57" fmla="*/ 157 h 450"/>
                <a:gd name="T58" fmla="*/ 70 w 408"/>
                <a:gd name="T59" fmla="*/ 433 h 450"/>
                <a:gd name="T60" fmla="*/ 301 w 408"/>
                <a:gd name="T61" fmla="*/ 248 h 450"/>
                <a:gd name="T62" fmla="*/ 177 w 408"/>
                <a:gd name="T63" fmla="*/ 433 h 450"/>
                <a:gd name="T64" fmla="*/ 106 w 408"/>
                <a:gd name="T65" fmla="*/ 142 h 450"/>
                <a:gd name="T66" fmla="*/ 175 w 408"/>
                <a:gd name="T67" fmla="*/ 146 h 450"/>
                <a:gd name="T68" fmla="*/ 196 w 408"/>
                <a:gd name="T69" fmla="*/ 152 h 450"/>
                <a:gd name="T70" fmla="*/ 196 w 408"/>
                <a:gd name="T71" fmla="*/ 166 h 450"/>
                <a:gd name="T72" fmla="*/ 177 w 408"/>
                <a:gd name="T73" fmla="*/ 192 h 450"/>
                <a:gd name="T74" fmla="*/ 206 w 408"/>
                <a:gd name="T75" fmla="*/ 199 h 450"/>
                <a:gd name="T76" fmla="*/ 177 w 408"/>
                <a:gd name="T77" fmla="*/ 207 h 450"/>
                <a:gd name="T78" fmla="*/ 231 w 408"/>
                <a:gd name="T79" fmla="*/ 232 h 450"/>
                <a:gd name="T80" fmla="*/ 106 w 408"/>
                <a:gd name="T81" fmla="*/ 87 h 450"/>
                <a:gd name="T82" fmla="*/ 137 w 408"/>
                <a:gd name="T83" fmla="*/ 47 h 450"/>
                <a:gd name="T84" fmla="*/ 201 w 408"/>
                <a:gd name="T85" fmla="*/ 70 h 450"/>
                <a:gd name="T86" fmla="*/ 137 w 408"/>
                <a:gd name="T87" fmla="*/ 47 h 450"/>
                <a:gd name="T88" fmla="*/ 90 w 408"/>
                <a:gd name="T89" fmla="*/ 433 h 450"/>
                <a:gd name="T90" fmla="*/ 98 w 408"/>
                <a:gd name="T91" fmla="*/ 414 h 450"/>
                <a:gd name="T92" fmla="*/ 107 w 408"/>
                <a:gd name="T93" fmla="*/ 433 h 450"/>
                <a:gd name="T94" fmla="*/ 110 w 408"/>
                <a:gd name="T95" fmla="*/ 409 h 450"/>
                <a:gd name="T96" fmla="*/ 87 w 408"/>
                <a:gd name="T97" fmla="*/ 433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8" h="450">
                  <a:moveTo>
                    <a:pt x="20" y="434"/>
                  </a:moveTo>
                  <a:cubicBezTo>
                    <a:pt x="20" y="429"/>
                    <a:pt x="20" y="425"/>
                    <a:pt x="20" y="421"/>
                  </a:cubicBezTo>
                  <a:cubicBezTo>
                    <a:pt x="20" y="333"/>
                    <a:pt x="20" y="245"/>
                    <a:pt x="20" y="157"/>
                  </a:cubicBezTo>
                  <a:cubicBezTo>
                    <a:pt x="20" y="143"/>
                    <a:pt x="21" y="142"/>
                    <a:pt x="35" y="142"/>
                  </a:cubicBezTo>
                  <a:cubicBezTo>
                    <a:pt x="53" y="142"/>
                    <a:pt x="70" y="141"/>
                    <a:pt x="87" y="141"/>
                  </a:cubicBezTo>
                  <a:cubicBezTo>
                    <a:pt x="88" y="141"/>
                    <a:pt x="89" y="141"/>
                    <a:pt x="90" y="140"/>
                  </a:cubicBezTo>
                  <a:cubicBezTo>
                    <a:pt x="90" y="124"/>
                    <a:pt x="90" y="107"/>
                    <a:pt x="90" y="90"/>
                  </a:cubicBezTo>
                  <a:cubicBezTo>
                    <a:pt x="90" y="72"/>
                    <a:pt x="91" y="71"/>
                    <a:pt x="109" y="71"/>
                  </a:cubicBezTo>
                  <a:cubicBezTo>
                    <a:pt x="112" y="71"/>
                    <a:pt x="116" y="71"/>
                    <a:pt x="121" y="71"/>
                  </a:cubicBezTo>
                  <a:cubicBezTo>
                    <a:pt x="121" y="61"/>
                    <a:pt x="121" y="52"/>
                    <a:pt x="121" y="43"/>
                  </a:cubicBezTo>
                  <a:cubicBezTo>
                    <a:pt x="121" y="34"/>
                    <a:pt x="124" y="30"/>
                    <a:pt x="133" y="30"/>
                  </a:cubicBezTo>
                  <a:cubicBezTo>
                    <a:pt x="142" y="31"/>
                    <a:pt x="151" y="31"/>
                    <a:pt x="161" y="31"/>
                  </a:cubicBezTo>
                  <a:cubicBezTo>
                    <a:pt x="161" y="24"/>
                    <a:pt x="161" y="17"/>
                    <a:pt x="161" y="11"/>
                  </a:cubicBezTo>
                  <a:cubicBezTo>
                    <a:pt x="161" y="6"/>
                    <a:pt x="163" y="0"/>
                    <a:pt x="169" y="1"/>
                  </a:cubicBezTo>
                  <a:cubicBezTo>
                    <a:pt x="172" y="2"/>
                    <a:pt x="175" y="7"/>
                    <a:pt x="176" y="11"/>
                  </a:cubicBezTo>
                  <a:cubicBezTo>
                    <a:pt x="177" y="17"/>
                    <a:pt x="176" y="23"/>
                    <a:pt x="176" y="31"/>
                  </a:cubicBezTo>
                  <a:cubicBezTo>
                    <a:pt x="186" y="31"/>
                    <a:pt x="195" y="31"/>
                    <a:pt x="203" y="30"/>
                  </a:cubicBezTo>
                  <a:cubicBezTo>
                    <a:pt x="213" y="30"/>
                    <a:pt x="217" y="33"/>
                    <a:pt x="217" y="43"/>
                  </a:cubicBezTo>
                  <a:cubicBezTo>
                    <a:pt x="216" y="52"/>
                    <a:pt x="216" y="61"/>
                    <a:pt x="216" y="70"/>
                  </a:cubicBezTo>
                  <a:cubicBezTo>
                    <a:pt x="222" y="70"/>
                    <a:pt x="226" y="70"/>
                    <a:pt x="232" y="70"/>
                  </a:cubicBezTo>
                  <a:cubicBezTo>
                    <a:pt x="232" y="62"/>
                    <a:pt x="232" y="53"/>
                    <a:pt x="232" y="45"/>
                  </a:cubicBezTo>
                  <a:cubicBezTo>
                    <a:pt x="232" y="32"/>
                    <a:pt x="233" y="31"/>
                    <a:pt x="245" y="31"/>
                  </a:cubicBezTo>
                  <a:cubicBezTo>
                    <a:pt x="288" y="31"/>
                    <a:pt x="331" y="31"/>
                    <a:pt x="374" y="31"/>
                  </a:cubicBezTo>
                  <a:cubicBezTo>
                    <a:pt x="386" y="31"/>
                    <a:pt x="388" y="32"/>
                    <a:pt x="388" y="45"/>
                  </a:cubicBezTo>
                  <a:cubicBezTo>
                    <a:pt x="388" y="157"/>
                    <a:pt x="388" y="268"/>
                    <a:pt x="388" y="380"/>
                  </a:cubicBezTo>
                  <a:cubicBezTo>
                    <a:pt x="388" y="398"/>
                    <a:pt x="388" y="415"/>
                    <a:pt x="388" y="433"/>
                  </a:cubicBezTo>
                  <a:cubicBezTo>
                    <a:pt x="392" y="434"/>
                    <a:pt x="395" y="433"/>
                    <a:pt x="398" y="434"/>
                  </a:cubicBezTo>
                  <a:cubicBezTo>
                    <a:pt x="401" y="436"/>
                    <a:pt x="404" y="439"/>
                    <a:pt x="408" y="441"/>
                  </a:cubicBezTo>
                  <a:cubicBezTo>
                    <a:pt x="404" y="444"/>
                    <a:pt x="401" y="446"/>
                    <a:pt x="397" y="449"/>
                  </a:cubicBezTo>
                  <a:cubicBezTo>
                    <a:pt x="396" y="449"/>
                    <a:pt x="394" y="449"/>
                    <a:pt x="393" y="449"/>
                  </a:cubicBezTo>
                  <a:cubicBezTo>
                    <a:pt x="267" y="449"/>
                    <a:pt x="141" y="449"/>
                    <a:pt x="15" y="449"/>
                  </a:cubicBezTo>
                  <a:cubicBezTo>
                    <a:pt x="13" y="449"/>
                    <a:pt x="10" y="450"/>
                    <a:pt x="8" y="449"/>
                  </a:cubicBezTo>
                  <a:cubicBezTo>
                    <a:pt x="5" y="447"/>
                    <a:pt x="3" y="444"/>
                    <a:pt x="0" y="441"/>
                  </a:cubicBezTo>
                  <a:cubicBezTo>
                    <a:pt x="3" y="439"/>
                    <a:pt x="5" y="435"/>
                    <a:pt x="8" y="434"/>
                  </a:cubicBezTo>
                  <a:cubicBezTo>
                    <a:pt x="11" y="433"/>
                    <a:pt x="15" y="434"/>
                    <a:pt x="20" y="434"/>
                  </a:cubicBezTo>
                  <a:close/>
                  <a:moveTo>
                    <a:pt x="291" y="232"/>
                  </a:moveTo>
                  <a:cubicBezTo>
                    <a:pt x="295" y="232"/>
                    <a:pt x="301" y="235"/>
                    <a:pt x="304" y="226"/>
                  </a:cubicBezTo>
                  <a:cubicBezTo>
                    <a:pt x="304" y="224"/>
                    <a:pt x="308" y="222"/>
                    <a:pt x="310" y="223"/>
                  </a:cubicBezTo>
                  <a:cubicBezTo>
                    <a:pt x="313" y="223"/>
                    <a:pt x="316" y="226"/>
                    <a:pt x="317" y="228"/>
                  </a:cubicBezTo>
                  <a:cubicBezTo>
                    <a:pt x="318" y="232"/>
                    <a:pt x="318" y="236"/>
                    <a:pt x="318" y="240"/>
                  </a:cubicBezTo>
                  <a:cubicBezTo>
                    <a:pt x="318" y="301"/>
                    <a:pt x="318" y="361"/>
                    <a:pt x="318" y="422"/>
                  </a:cubicBezTo>
                  <a:cubicBezTo>
                    <a:pt x="318" y="426"/>
                    <a:pt x="318" y="429"/>
                    <a:pt x="318" y="433"/>
                  </a:cubicBezTo>
                  <a:cubicBezTo>
                    <a:pt x="337" y="433"/>
                    <a:pt x="354" y="433"/>
                    <a:pt x="372" y="433"/>
                  </a:cubicBezTo>
                  <a:cubicBezTo>
                    <a:pt x="372" y="304"/>
                    <a:pt x="372" y="176"/>
                    <a:pt x="372" y="47"/>
                  </a:cubicBezTo>
                  <a:cubicBezTo>
                    <a:pt x="330" y="47"/>
                    <a:pt x="289" y="47"/>
                    <a:pt x="248" y="47"/>
                  </a:cubicBezTo>
                  <a:cubicBezTo>
                    <a:pt x="248" y="109"/>
                    <a:pt x="248" y="170"/>
                    <a:pt x="248" y="232"/>
                  </a:cubicBezTo>
                  <a:cubicBezTo>
                    <a:pt x="256" y="232"/>
                    <a:pt x="264" y="232"/>
                    <a:pt x="268" y="232"/>
                  </a:cubicBezTo>
                  <a:cubicBezTo>
                    <a:pt x="273" y="228"/>
                    <a:pt x="276" y="223"/>
                    <a:pt x="280" y="223"/>
                  </a:cubicBezTo>
                  <a:cubicBezTo>
                    <a:pt x="283" y="223"/>
                    <a:pt x="286" y="228"/>
                    <a:pt x="291" y="232"/>
                  </a:cubicBezTo>
                  <a:close/>
                  <a:moveTo>
                    <a:pt x="70" y="433"/>
                  </a:moveTo>
                  <a:cubicBezTo>
                    <a:pt x="70" y="424"/>
                    <a:pt x="71" y="415"/>
                    <a:pt x="70" y="406"/>
                  </a:cubicBezTo>
                  <a:cubicBezTo>
                    <a:pt x="70" y="397"/>
                    <a:pt x="74" y="393"/>
                    <a:pt x="83" y="393"/>
                  </a:cubicBezTo>
                  <a:cubicBezTo>
                    <a:pt x="93" y="393"/>
                    <a:pt x="103" y="393"/>
                    <a:pt x="112" y="393"/>
                  </a:cubicBezTo>
                  <a:cubicBezTo>
                    <a:pt x="124" y="393"/>
                    <a:pt x="126" y="395"/>
                    <a:pt x="126" y="406"/>
                  </a:cubicBezTo>
                  <a:cubicBezTo>
                    <a:pt x="126" y="415"/>
                    <a:pt x="126" y="424"/>
                    <a:pt x="126" y="433"/>
                  </a:cubicBezTo>
                  <a:cubicBezTo>
                    <a:pt x="138" y="433"/>
                    <a:pt x="149" y="433"/>
                    <a:pt x="160" y="433"/>
                  </a:cubicBezTo>
                  <a:cubicBezTo>
                    <a:pt x="160" y="341"/>
                    <a:pt x="160" y="249"/>
                    <a:pt x="160" y="157"/>
                  </a:cubicBezTo>
                  <a:cubicBezTo>
                    <a:pt x="119" y="157"/>
                    <a:pt x="78" y="157"/>
                    <a:pt x="37" y="157"/>
                  </a:cubicBezTo>
                  <a:cubicBezTo>
                    <a:pt x="37" y="250"/>
                    <a:pt x="37" y="341"/>
                    <a:pt x="37" y="433"/>
                  </a:cubicBezTo>
                  <a:cubicBezTo>
                    <a:pt x="48" y="433"/>
                    <a:pt x="59" y="433"/>
                    <a:pt x="70" y="433"/>
                  </a:cubicBezTo>
                  <a:close/>
                  <a:moveTo>
                    <a:pt x="301" y="433"/>
                  </a:moveTo>
                  <a:cubicBezTo>
                    <a:pt x="301" y="371"/>
                    <a:pt x="301" y="309"/>
                    <a:pt x="301" y="248"/>
                  </a:cubicBezTo>
                  <a:cubicBezTo>
                    <a:pt x="260" y="248"/>
                    <a:pt x="219" y="248"/>
                    <a:pt x="177" y="248"/>
                  </a:cubicBezTo>
                  <a:cubicBezTo>
                    <a:pt x="177" y="310"/>
                    <a:pt x="177" y="371"/>
                    <a:pt x="177" y="433"/>
                  </a:cubicBezTo>
                  <a:cubicBezTo>
                    <a:pt x="219" y="433"/>
                    <a:pt x="260" y="433"/>
                    <a:pt x="301" y="433"/>
                  </a:cubicBezTo>
                  <a:close/>
                  <a:moveTo>
                    <a:pt x="106" y="142"/>
                  </a:moveTo>
                  <a:cubicBezTo>
                    <a:pt x="126" y="142"/>
                    <a:pt x="145" y="141"/>
                    <a:pt x="164" y="142"/>
                  </a:cubicBezTo>
                  <a:cubicBezTo>
                    <a:pt x="168" y="142"/>
                    <a:pt x="172" y="144"/>
                    <a:pt x="175" y="146"/>
                  </a:cubicBezTo>
                  <a:cubicBezTo>
                    <a:pt x="179" y="148"/>
                    <a:pt x="181" y="151"/>
                    <a:pt x="184" y="151"/>
                  </a:cubicBezTo>
                  <a:cubicBezTo>
                    <a:pt x="188" y="152"/>
                    <a:pt x="193" y="151"/>
                    <a:pt x="196" y="152"/>
                  </a:cubicBezTo>
                  <a:cubicBezTo>
                    <a:pt x="200" y="153"/>
                    <a:pt x="203" y="157"/>
                    <a:pt x="206" y="159"/>
                  </a:cubicBezTo>
                  <a:cubicBezTo>
                    <a:pt x="203" y="162"/>
                    <a:pt x="200" y="166"/>
                    <a:pt x="196" y="166"/>
                  </a:cubicBezTo>
                  <a:cubicBezTo>
                    <a:pt x="190" y="168"/>
                    <a:pt x="184" y="167"/>
                    <a:pt x="177" y="167"/>
                  </a:cubicBezTo>
                  <a:cubicBezTo>
                    <a:pt x="177" y="176"/>
                    <a:pt x="177" y="184"/>
                    <a:pt x="177" y="192"/>
                  </a:cubicBezTo>
                  <a:cubicBezTo>
                    <a:pt x="184" y="192"/>
                    <a:pt x="191" y="192"/>
                    <a:pt x="197" y="193"/>
                  </a:cubicBezTo>
                  <a:cubicBezTo>
                    <a:pt x="200" y="193"/>
                    <a:pt x="203" y="197"/>
                    <a:pt x="206" y="199"/>
                  </a:cubicBezTo>
                  <a:cubicBezTo>
                    <a:pt x="203" y="202"/>
                    <a:pt x="200" y="206"/>
                    <a:pt x="197" y="207"/>
                  </a:cubicBezTo>
                  <a:cubicBezTo>
                    <a:pt x="191" y="208"/>
                    <a:pt x="184" y="207"/>
                    <a:pt x="177" y="207"/>
                  </a:cubicBezTo>
                  <a:cubicBezTo>
                    <a:pt x="177" y="216"/>
                    <a:pt x="177" y="224"/>
                    <a:pt x="177" y="232"/>
                  </a:cubicBezTo>
                  <a:cubicBezTo>
                    <a:pt x="196" y="232"/>
                    <a:pt x="213" y="232"/>
                    <a:pt x="231" y="232"/>
                  </a:cubicBezTo>
                  <a:cubicBezTo>
                    <a:pt x="231" y="183"/>
                    <a:pt x="231" y="135"/>
                    <a:pt x="231" y="87"/>
                  </a:cubicBezTo>
                  <a:cubicBezTo>
                    <a:pt x="189" y="87"/>
                    <a:pt x="148" y="87"/>
                    <a:pt x="106" y="87"/>
                  </a:cubicBezTo>
                  <a:cubicBezTo>
                    <a:pt x="106" y="105"/>
                    <a:pt x="106" y="123"/>
                    <a:pt x="106" y="142"/>
                  </a:cubicBezTo>
                  <a:close/>
                  <a:moveTo>
                    <a:pt x="137" y="47"/>
                  </a:moveTo>
                  <a:cubicBezTo>
                    <a:pt x="137" y="54"/>
                    <a:pt x="137" y="62"/>
                    <a:pt x="137" y="70"/>
                  </a:cubicBezTo>
                  <a:cubicBezTo>
                    <a:pt x="158" y="70"/>
                    <a:pt x="180" y="70"/>
                    <a:pt x="201" y="70"/>
                  </a:cubicBezTo>
                  <a:cubicBezTo>
                    <a:pt x="201" y="62"/>
                    <a:pt x="201" y="54"/>
                    <a:pt x="201" y="47"/>
                  </a:cubicBezTo>
                  <a:cubicBezTo>
                    <a:pt x="179" y="47"/>
                    <a:pt x="159" y="47"/>
                    <a:pt x="137" y="47"/>
                  </a:cubicBezTo>
                  <a:close/>
                  <a:moveTo>
                    <a:pt x="87" y="433"/>
                  </a:moveTo>
                  <a:cubicBezTo>
                    <a:pt x="88" y="433"/>
                    <a:pt x="89" y="433"/>
                    <a:pt x="90" y="433"/>
                  </a:cubicBezTo>
                  <a:cubicBezTo>
                    <a:pt x="90" y="430"/>
                    <a:pt x="89" y="426"/>
                    <a:pt x="91" y="424"/>
                  </a:cubicBezTo>
                  <a:cubicBezTo>
                    <a:pt x="92" y="420"/>
                    <a:pt x="96" y="417"/>
                    <a:pt x="98" y="414"/>
                  </a:cubicBezTo>
                  <a:cubicBezTo>
                    <a:pt x="101" y="417"/>
                    <a:pt x="104" y="420"/>
                    <a:pt x="106" y="424"/>
                  </a:cubicBezTo>
                  <a:cubicBezTo>
                    <a:pt x="107" y="426"/>
                    <a:pt x="107" y="430"/>
                    <a:pt x="107" y="433"/>
                  </a:cubicBezTo>
                  <a:cubicBezTo>
                    <a:pt x="108" y="433"/>
                    <a:pt x="109" y="433"/>
                    <a:pt x="110" y="433"/>
                  </a:cubicBezTo>
                  <a:cubicBezTo>
                    <a:pt x="110" y="425"/>
                    <a:pt x="110" y="417"/>
                    <a:pt x="110" y="409"/>
                  </a:cubicBezTo>
                  <a:cubicBezTo>
                    <a:pt x="102" y="409"/>
                    <a:pt x="94" y="409"/>
                    <a:pt x="87" y="409"/>
                  </a:cubicBezTo>
                  <a:cubicBezTo>
                    <a:pt x="87" y="418"/>
                    <a:pt x="87" y="425"/>
                    <a:pt x="87" y="4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55" name="Freeform 94">
              <a:extLst>
                <a:ext uri="{FF2B5EF4-FFF2-40B4-BE49-F238E27FC236}">
                  <a16:creationId xmlns:a16="http://schemas.microsoft.com/office/drawing/2014/main" id="{F415DAEC-1257-4C55-9F51-BF599E63F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38251" y="3937001"/>
              <a:ext cx="76200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56" name="Freeform 95">
              <a:extLst>
                <a:ext uri="{FF2B5EF4-FFF2-40B4-BE49-F238E27FC236}">
                  <a16:creationId xmlns:a16="http://schemas.microsoft.com/office/drawing/2014/main" id="{E973C1F0-DC0E-4B5F-A0C6-4BB14DCC4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20776" y="3932238"/>
              <a:ext cx="73025" cy="98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57" name="Freeform 96">
              <a:extLst>
                <a:ext uri="{FF2B5EF4-FFF2-40B4-BE49-F238E27FC236}">
                  <a16:creationId xmlns:a16="http://schemas.microsoft.com/office/drawing/2014/main" id="{C6299BE3-F6F6-4FE4-87F3-2FDE02319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23951" y="4697413"/>
              <a:ext cx="7620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58" name="Freeform 97">
              <a:extLst>
                <a:ext uri="{FF2B5EF4-FFF2-40B4-BE49-F238E27FC236}">
                  <a16:creationId xmlns:a16="http://schemas.microsoft.com/office/drawing/2014/main" id="{2CDD7A3C-8E31-4363-8896-0D8CFEF01F5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22376" y="3743326"/>
              <a:ext cx="71438" cy="98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59" name="Freeform 98">
              <a:extLst>
                <a:ext uri="{FF2B5EF4-FFF2-40B4-BE49-F238E27FC236}">
                  <a16:creationId xmlns:a16="http://schemas.microsoft.com/office/drawing/2014/main" id="{2B4FAC99-0A84-4FEF-969B-0793355484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44613" y="3937001"/>
              <a:ext cx="65088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60" name="Freeform 99">
              <a:extLst>
                <a:ext uri="{FF2B5EF4-FFF2-40B4-BE49-F238E27FC236}">
                  <a16:creationId xmlns:a16="http://schemas.microsoft.com/office/drawing/2014/main" id="{99087A28-274F-4DFC-ACCB-1B0C0E904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50963" y="3743326"/>
              <a:ext cx="71438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61" name="Freeform 100">
              <a:extLst>
                <a:ext uri="{FF2B5EF4-FFF2-40B4-BE49-F238E27FC236}">
                  <a16:creationId xmlns:a16="http://schemas.microsoft.com/office/drawing/2014/main" id="{CFE4A26B-4026-4920-A107-9181ED16C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09663" y="3743326"/>
              <a:ext cx="73025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62" name="Freeform 101">
              <a:extLst>
                <a:ext uri="{FF2B5EF4-FFF2-40B4-BE49-F238E27FC236}">
                  <a16:creationId xmlns:a16="http://schemas.microsoft.com/office/drawing/2014/main" id="{EA089774-7D93-4BFF-A61D-D4EC831BE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20776" y="4503738"/>
              <a:ext cx="73025" cy="98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63" name="Freeform 102">
              <a:extLst>
                <a:ext uri="{FF2B5EF4-FFF2-40B4-BE49-F238E27FC236}">
                  <a16:creationId xmlns:a16="http://schemas.microsoft.com/office/drawing/2014/main" id="{AE8566A6-DC39-4509-AF4D-A1A2778889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50963" y="4125913"/>
              <a:ext cx="74613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64" name="Freeform 103">
              <a:extLst>
                <a:ext uri="{FF2B5EF4-FFF2-40B4-BE49-F238E27FC236}">
                  <a16:creationId xmlns:a16="http://schemas.microsoft.com/office/drawing/2014/main" id="{332362F6-CA23-4C50-A0B8-2108800E6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38251" y="4125913"/>
              <a:ext cx="76200" cy="98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65" name="Freeform 104">
              <a:extLst>
                <a:ext uri="{FF2B5EF4-FFF2-40B4-BE49-F238E27FC236}">
                  <a16:creationId xmlns:a16="http://schemas.microsoft.com/office/drawing/2014/main" id="{69F48EF2-71BF-43D1-8174-4CD98FA61A5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20776" y="4125913"/>
              <a:ext cx="73025" cy="98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66" name="Freeform 105">
              <a:extLst>
                <a:ext uri="{FF2B5EF4-FFF2-40B4-BE49-F238E27FC236}">
                  <a16:creationId xmlns:a16="http://schemas.microsoft.com/office/drawing/2014/main" id="{1DE56969-8F15-4F4F-959F-6890F6FBC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09663" y="4886326"/>
              <a:ext cx="7620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67" name="Freeform 106">
              <a:extLst>
                <a:ext uri="{FF2B5EF4-FFF2-40B4-BE49-F238E27FC236}">
                  <a16:creationId xmlns:a16="http://schemas.microsoft.com/office/drawing/2014/main" id="{06F5C53F-801E-4BB7-992B-2860B60359C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20776" y="4314826"/>
              <a:ext cx="73025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68" name="Freeform 107">
              <a:extLst>
                <a:ext uri="{FF2B5EF4-FFF2-40B4-BE49-F238E27FC236}">
                  <a16:creationId xmlns:a16="http://schemas.microsoft.com/office/drawing/2014/main" id="{12CB6DB7-18AD-4762-98D4-047BE20AC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30413" y="4773613"/>
              <a:ext cx="80963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69" name="Freeform 108">
              <a:extLst>
                <a:ext uri="{FF2B5EF4-FFF2-40B4-BE49-F238E27FC236}">
                  <a16:creationId xmlns:a16="http://schemas.microsoft.com/office/drawing/2014/main" id="{FE255814-5C83-4626-BBC9-D66A01CE4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-2139951" y="4579938"/>
              <a:ext cx="71438" cy="98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70" name="Freeform 109">
              <a:extLst>
                <a:ext uri="{FF2B5EF4-FFF2-40B4-BE49-F238E27FC236}">
                  <a16:creationId xmlns:a16="http://schemas.microsoft.com/office/drawing/2014/main" id="{9728FC2C-2527-41E9-BBAC-4E63A6C51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25651" y="4583113"/>
              <a:ext cx="7620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71" name="Freeform 110">
              <a:extLst>
                <a:ext uri="{FF2B5EF4-FFF2-40B4-BE49-F238E27FC236}">
                  <a16:creationId xmlns:a16="http://schemas.microsoft.com/office/drawing/2014/main" id="{4983EA59-03F3-481D-8323-9DEBA0D91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24051" y="4583113"/>
              <a:ext cx="76200" cy="92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72" name="Freeform 111">
              <a:extLst>
                <a:ext uri="{FF2B5EF4-FFF2-40B4-BE49-F238E27FC236}">
                  <a16:creationId xmlns:a16="http://schemas.microsoft.com/office/drawing/2014/main" id="{D96C2394-61D7-4C93-875E-87D040A07940}"/>
                </a:ext>
              </a:extLst>
            </p:cNvPr>
            <p:cNvSpPr>
              <a:spLocks/>
            </p:cNvSpPr>
            <p:nvPr/>
          </p:nvSpPr>
          <p:spPr bwMode="auto">
            <a:xfrm>
              <a:off x="-2139951" y="4773613"/>
              <a:ext cx="76200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73" name="Freeform 112">
              <a:extLst>
                <a:ext uri="{FF2B5EF4-FFF2-40B4-BE49-F238E27FC236}">
                  <a16:creationId xmlns:a16="http://schemas.microsoft.com/office/drawing/2014/main" id="{560EC167-7193-4880-8A0A-2DD121A5E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-2139951" y="4202113"/>
              <a:ext cx="76200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74" name="Freeform 113">
              <a:extLst>
                <a:ext uri="{FF2B5EF4-FFF2-40B4-BE49-F238E27FC236}">
                  <a16:creationId xmlns:a16="http://schemas.microsoft.com/office/drawing/2014/main" id="{42088815-E876-4EE8-BD24-323C1D91623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139951" y="4391026"/>
              <a:ext cx="76200" cy="98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75" name="Freeform 114">
              <a:extLst>
                <a:ext uri="{FF2B5EF4-FFF2-40B4-BE49-F238E27FC236}">
                  <a16:creationId xmlns:a16="http://schemas.microsoft.com/office/drawing/2014/main" id="{EC08F98D-D24A-431C-92BF-420142EA4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25651" y="4391026"/>
              <a:ext cx="76200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76" name="Freeform 115">
              <a:extLst>
                <a:ext uri="{FF2B5EF4-FFF2-40B4-BE49-F238E27FC236}">
                  <a16:creationId xmlns:a16="http://schemas.microsoft.com/office/drawing/2014/main" id="{204D409E-9B71-4B08-B6E0-7D89498318A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12938" y="4773613"/>
              <a:ext cx="76200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77" name="Freeform 116">
              <a:extLst>
                <a:ext uri="{FF2B5EF4-FFF2-40B4-BE49-F238E27FC236}">
                  <a16:creationId xmlns:a16="http://schemas.microsoft.com/office/drawing/2014/main" id="{5BDE007E-DF5C-4FF3-B566-21A7CBE3B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12938" y="4391026"/>
              <a:ext cx="76200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78" name="Freeform 117">
              <a:extLst>
                <a:ext uri="{FF2B5EF4-FFF2-40B4-BE49-F238E27FC236}">
                  <a16:creationId xmlns:a16="http://schemas.microsoft.com/office/drawing/2014/main" id="{C5D78C0C-A8E4-4609-932B-E598C003EFE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12938" y="4202113"/>
              <a:ext cx="76200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79" name="Freeform 118">
              <a:extLst>
                <a:ext uri="{FF2B5EF4-FFF2-40B4-BE49-F238E27FC236}">
                  <a16:creationId xmlns:a16="http://schemas.microsoft.com/office/drawing/2014/main" id="{0BFCBF01-4889-4F68-8598-ADAAA39DE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25651" y="4197351"/>
              <a:ext cx="76200" cy="98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80" name="Freeform 119">
              <a:extLst>
                <a:ext uri="{FF2B5EF4-FFF2-40B4-BE49-F238E27FC236}">
                  <a16:creationId xmlns:a16="http://schemas.microsoft.com/office/drawing/2014/main" id="{228437EB-0667-445F-95D8-33DD809AE68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74776" y="4465638"/>
              <a:ext cx="57150" cy="5953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81" name="Freeform 120">
              <a:extLst>
                <a:ext uri="{FF2B5EF4-FFF2-40B4-BE49-F238E27FC236}">
                  <a16:creationId xmlns:a16="http://schemas.microsoft.com/office/drawing/2014/main" id="{1780DB18-6E10-4976-B03E-97951FEC3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04963" y="4470401"/>
              <a:ext cx="60325" cy="590550"/>
            </a:xfrm>
            <a:custGeom>
              <a:avLst/>
              <a:gdLst>
                <a:gd name="T0" fmla="*/ 15 w 16"/>
                <a:gd name="T1" fmla="*/ 77 h 156"/>
                <a:gd name="T2" fmla="*/ 16 w 16"/>
                <a:gd name="T3" fmla="*/ 144 h 156"/>
                <a:gd name="T4" fmla="*/ 8 w 16"/>
                <a:gd name="T5" fmla="*/ 155 h 156"/>
                <a:gd name="T6" fmla="*/ 1 w 16"/>
                <a:gd name="T7" fmla="*/ 144 h 156"/>
                <a:gd name="T8" fmla="*/ 1 w 16"/>
                <a:gd name="T9" fmla="*/ 11 h 156"/>
                <a:gd name="T10" fmla="*/ 9 w 16"/>
                <a:gd name="T11" fmla="*/ 0 h 156"/>
                <a:gd name="T12" fmla="*/ 15 w 16"/>
                <a:gd name="T13" fmla="*/ 11 h 156"/>
                <a:gd name="T14" fmla="*/ 15 w 16"/>
                <a:gd name="T15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56">
                  <a:moveTo>
                    <a:pt x="15" y="77"/>
                  </a:moveTo>
                  <a:cubicBezTo>
                    <a:pt x="15" y="99"/>
                    <a:pt x="15" y="122"/>
                    <a:pt x="16" y="144"/>
                  </a:cubicBezTo>
                  <a:cubicBezTo>
                    <a:pt x="16" y="150"/>
                    <a:pt x="15" y="156"/>
                    <a:pt x="8" y="155"/>
                  </a:cubicBezTo>
                  <a:cubicBezTo>
                    <a:pt x="5" y="155"/>
                    <a:pt x="1" y="148"/>
                    <a:pt x="1" y="144"/>
                  </a:cubicBezTo>
                  <a:cubicBezTo>
                    <a:pt x="0" y="100"/>
                    <a:pt x="1" y="56"/>
                    <a:pt x="1" y="11"/>
                  </a:cubicBezTo>
                  <a:cubicBezTo>
                    <a:pt x="1" y="6"/>
                    <a:pt x="1" y="0"/>
                    <a:pt x="9" y="0"/>
                  </a:cubicBezTo>
                  <a:cubicBezTo>
                    <a:pt x="15" y="0"/>
                    <a:pt x="15" y="6"/>
                    <a:pt x="15" y="11"/>
                  </a:cubicBezTo>
                  <a:cubicBezTo>
                    <a:pt x="15" y="33"/>
                    <a:pt x="15" y="55"/>
                    <a:pt x="15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82" name="Freeform 121">
              <a:extLst>
                <a:ext uri="{FF2B5EF4-FFF2-40B4-BE49-F238E27FC236}">
                  <a16:creationId xmlns:a16="http://schemas.microsoft.com/office/drawing/2014/main" id="{B4C79074-0D36-463B-9208-746C2CE7A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92251" y="4470401"/>
              <a:ext cx="61913" cy="587375"/>
            </a:xfrm>
            <a:custGeom>
              <a:avLst/>
              <a:gdLst>
                <a:gd name="T0" fmla="*/ 16 w 16"/>
                <a:gd name="T1" fmla="*/ 79 h 155"/>
                <a:gd name="T2" fmla="*/ 16 w 16"/>
                <a:gd name="T3" fmla="*/ 142 h 155"/>
                <a:gd name="T4" fmla="*/ 15 w 16"/>
                <a:gd name="T5" fmla="*/ 151 h 155"/>
                <a:gd name="T6" fmla="*/ 7 w 16"/>
                <a:gd name="T7" fmla="*/ 155 h 155"/>
                <a:gd name="T8" fmla="*/ 1 w 16"/>
                <a:gd name="T9" fmla="*/ 149 h 155"/>
                <a:gd name="T10" fmla="*/ 1 w 16"/>
                <a:gd name="T11" fmla="*/ 143 h 155"/>
                <a:gd name="T12" fmla="*/ 1 w 16"/>
                <a:gd name="T13" fmla="*/ 13 h 155"/>
                <a:gd name="T14" fmla="*/ 1 w 16"/>
                <a:gd name="T15" fmla="*/ 9 h 155"/>
                <a:gd name="T16" fmla="*/ 8 w 16"/>
                <a:gd name="T17" fmla="*/ 0 h 155"/>
                <a:gd name="T18" fmla="*/ 15 w 16"/>
                <a:gd name="T19" fmla="*/ 9 h 155"/>
                <a:gd name="T20" fmla="*/ 16 w 16"/>
                <a:gd name="T21" fmla="*/ 53 h 155"/>
                <a:gd name="T22" fmla="*/ 16 w 16"/>
                <a:gd name="T23" fmla="*/ 7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55">
                  <a:moveTo>
                    <a:pt x="16" y="79"/>
                  </a:moveTo>
                  <a:cubicBezTo>
                    <a:pt x="16" y="100"/>
                    <a:pt x="16" y="121"/>
                    <a:pt x="16" y="142"/>
                  </a:cubicBezTo>
                  <a:cubicBezTo>
                    <a:pt x="16" y="145"/>
                    <a:pt x="16" y="148"/>
                    <a:pt x="15" y="151"/>
                  </a:cubicBezTo>
                  <a:cubicBezTo>
                    <a:pt x="13" y="153"/>
                    <a:pt x="10" y="155"/>
                    <a:pt x="7" y="155"/>
                  </a:cubicBezTo>
                  <a:cubicBezTo>
                    <a:pt x="5" y="155"/>
                    <a:pt x="2" y="152"/>
                    <a:pt x="1" y="149"/>
                  </a:cubicBezTo>
                  <a:cubicBezTo>
                    <a:pt x="0" y="148"/>
                    <a:pt x="1" y="145"/>
                    <a:pt x="1" y="143"/>
                  </a:cubicBezTo>
                  <a:cubicBezTo>
                    <a:pt x="1" y="99"/>
                    <a:pt x="1" y="56"/>
                    <a:pt x="1" y="13"/>
                  </a:cubicBezTo>
                  <a:cubicBezTo>
                    <a:pt x="1" y="11"/>
                    <a:pt x="0" y="10"/>
                    <a:pt x="1" y="9"/>
                  </a:cubicBezTo>
                  <a:cubicBezTo>
                    <a:pt x="3" y="6"/>
                    <a:pt x="6" y="3"/>
                    <a:pt x="8" y="0"/>
                  </a:cubicBezTo>
                  <a:cubicBezTo>
                    <a:pt x="11" y="3"/>
                    <a:pt x="15" y="6"/>
                    <a:pt x="15" y="9"/>
                  </a:cubicBezTo>
                  <a:cubicBezTo>
                    <a:pt x="16" y="23"/>
                    <a:pt x="16" y="38"/>
                    <a:pt x="16" y="53"/>
                  </a:cubicBezTo>
                  <a:cubicBezTo>
                    <a:pt x="16" y="61"/>
                    <a:pt x="16" y="70"/>
                    <a:pt x="16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83" name="Freeform 122">
              <a:extLst>
                <a:ext uri="{FF2B5EF4-FFF2-40B4-BE49-F238E27FC236}">
                  <a16:creationId xmlns:a16="http://schemas.microsoft.com/office/drawing/2014/main" id="{A2B253FB-AC41-414F-BC81-2FF3ACF53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70076" y="3894138"/>
              <a:ext cx="287338" cy="61913"/>
            </a:xfrm>
            <a:custGeom>
              <a:avLst/>
              <a:gdLst>
                <a:gd name="T0" fmla="*/ 37 w 76"/>
                <a:gd name="T1" fmla="*/ 16 h 16"/>
                <a:gd name="T2" fmla="*/ 10 w 76"/>
                <a:gd name="T3" fmla="*/ 15 h 16"/>
                <a:gd name="T4" fmla="*/ 0 w 76"/>
                <a:gd name="T5" fmla="*/ 8 h 16"/>
                <a:gd name="T6" fmla="*/ 10 w 76"/>
                <a:gd name="T7" fmla="*/ 0 h 16"/>
                <a:gd name="T8" fmla="*/ 65 w 76"/>
                <a:gd name="T9" fmla="*/ 0 h 16"/>
                <a:gd name="T10" fmla="*/ 75 w 76"/>
                <a:gd name="T11" fmla="*/ 8 h 16"/>
                <a:gd name="T12" fmla="*/ 64 w 76"/>
                <a:gd name="T13" fmla="*/ 15 h 16"/>
                <a:gd name="T14" fmla="*/ 37 w 76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16">
                  <a:moveTo>
                    <a:pt x="37" y="16"/>
                  </a:moveTo>
                  <a:cubicBezTo>
                    <a:pt x="28" y="16"/>
                    <a:pt x="19" y="16"/>
                    <a:pt x="10" y="15"/>
                  </a:cubicBezTo>
                  <a:cubicBezTo>
                    <a:pt x="7" y="15"/>
                    <a:pt x="4" y="11"/>
                    <a:pt x="0" y="8"/>
                  </a:cubicBezTo>
                  <a:cubicBezTo>
                    <a:pt x="4" y="5"/>
                    <a:pt x="7" y="1"/>
                    <a:pt x="10" y="0"/>
                  </a:cubicBezTo>
                  <a:cubicBezTo>
                    <a:pt x="28" y="0"/>
                    <a:pt x="47" y="0"/>
                    <a:pt x="65" y="0"/>
                  </a:cubicBezTo>
                  <a:cubicBezTo>
                    <a:pt x="70" y="0"/>
                    <a:pt x="76" y="2"/>
                    <a:pt x="75" y="8"/>
                  </a:cubicBezTo>
                  <a:cubicBezTo>
                    <a:pt x="74" y="11"/>
                    <a:pt x="68" y="15"/>
                    <a:pt x="64" y="15"/>
                  </a:cubicBezTo>
                  <a:cubicBezTo>
                    <a:pt x="55" y="16"/>
                    <a:pt x="46" y="16"/>
                    <a:pt x="3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</p:grpSp>
      <p:sp>
        <p:nvSpPr>
          <p:cNvPr id="160" name="文本框 159">
            <a:extLst>
              <a:ext uri="{FF2B5EF4-FFF2-40B4-BE49-F238E27FC236}">
                <a16:creationId xmlns:a16="http://schemas.microsoft.com/office/drawing/2014/main" id="{82431D0D-C0E1-468B-A1AF-8FF0D94C3BFA}"/>
              </a:ext>
            </a:extLst>
          </p:cNvPr>
          <p:cNvSpPr txBox="1"/>
          <p:nvPr/>
        </p:nvSpPr>
        <p:spPr>
          <a:xfrm>
            <a:off x="4910053" y="3206677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n w="19050">
                  <a:gradFill>
                    <a:gsLst>
                      <a:gs pos="0">
                        <a:schemeClr val="accent3">
                          <a:lumMod val="40000"/>
                          <a:lumOff val="6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effectLst>
                  <a:innerShdw blurRad="63500" dist="50800" dir="13500000">
                    <a:schemeClr val="accent1">
                      <a:alpha val="50000"/>
                    </a:schemeClr>
                  </a:innerShdw>
                </a:effectLst>
                <a:latin typeface="思源宋体 CN Heavy" panose="02020900000000000000" pitchFamily="18" charset="-122"/>
              </a:rPr>
              <a:t>03</a:t>
            </a:r>
            <a:endParaRPr lang="zh-CN" altLang="en-US" sz="3600" b="1" dirty="0">
              <a:ln w="19050">
                <a:gradFill>
                  <a:gsLst>
                    <a:gs pos="0">
                      <a:schemeClr val="accent3">
                        <a:lumMod val="40000"/>
                        <a:lumOff val="6000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  <a:solidFill>
                <a:schemeClr val="bg1"/>
              </a:solidFill>
              <a:effectLst>
                <a:innerShdw blurRad="63500" dist="50800" dir="13500000">
                  <a:schemeClr val="accent1">
                    <a:alpha val="50000"/>
                  </a:schemeClr>
                </a:innerShdw>
              </a:effectLst>
              <a:latin typeface="思源宋体 CN Heavy" panose="02020900000000000000" pitchFamily="18" charset="-122"/>
            </a:endParaRPr>
          </a:p>
        </p:txBody>
      </p:sp>
      <p:sp>
        <p:nvSpPr>
          <p:cNvPr id="29" name="流程图: 离页连接符 28">
            <a:extLst>
              <a:ext uri="{FF2B5EF4-FFF2-40B4-BE49-F238E27FC236}">
                <a16:creationId xmlns:a16="http://schemas.microsoft.com/office/drawing/2014/main" id="{5D896919-EEC5-4BBD-9902-AAF078958334}"/>
              </a:ext>
            </a:extLst>
          </p:cNvPr>
          <p:cNvSpPr/>
          <p:nvPr/>
        </p:nvSpPr>
        <p:spPr>
          <a:xfrm rot="5400000" flipH="1">
            <a:off x="8340979" y="1457218"/>
            <a:ext cx="1316411" cy="5004000"/>
          </a:xfrm>
          <a:prstGeom prst="flowChartOffpageConnector">
            <a:avLst/>
          </a:prstGeom>
          <a:noFill/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5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85A8B6A-3694-46B4-8F3D-8466F24DB511}"/>
              </a:ext>
            </a:extLst>
          </p:cNvPr>
          <p:cNvGrpSpPr/>
          <p:nvPr/>
        </p:nvGrpSpPr>
        <p:grpSpPr>
          <a:xfrm>
            <a:off x="7316091" y="3351826"/>
            <a:ext cx="3763394" cy="1194822"/>
            <a:chOff x="7087871" y="3282848"/>
            <a:chExt cx="3763394" cy="1194822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8B35FC0-32F9-40EA-BE12-BEEDDB08256D}"/>
                </a:ext>
              </a:extLst>
            </p:cNvPr>
            <p:cNvSpPr/>
            <p:nvPr/>
          </p:nvSpPr>
          <p:spPr>
            <a:xfrm>
              <a:off x="7087871" y="3844291"/>
              <a:ext cx="3763394" cy="6333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2">
                      <a:lumMod val="25000"/>
                    </a:schemeClr>
                  </a:solidFill>
                  <a:sym typeface="+mn-ea"/>
                </a:rPr>
                <a:t>提前做好工程量预算，及时提交材料计划，认真审核施工单位每月完成的工程量工作</a:t>
              </a:r>
              <a:endParaRPr lang="en-US" altLang="zh-CN" sz="1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D080843D-4CB1-4636-A72B-299D1479DD39}"/>
                </a:ext>
              </a:extLst>
            </p:cNvPr>
            <p:cNvSpPr/>
            <p:nvPr/>
          </p:nvSpPr>
          <p:spPr>
            <a:xfrm>
              <a:off x="7109097" y="3282848"/>
              <a:ext cx="2972436" cy="5880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  <a:sym typeface="+mn-ea"/>
                </a:rPr>
                <a:t>严把</a:t>
              </a:r>
              <a:r>
                <a:rPr lang="zh-CN" altLang="en-US" sz="2400" b="1">
                  <a:solidFill>
                    <a:schemeClr val="accent1"/>
                  </a:solidFill>
                  <a:latin typeface="+mj-ea"/>
                  <a:ea typeface="+mj-ea"/>
                  <a:sym typeface="+mn-ea"/>
                </a:rPr>
                <a:t>成本控制关</a:t>
              </a:r>
              <a:endParaRPr lang="en-US" altLang="zh-CN" sz="24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9B01640A-C397-4524-94B3-EDB83D5965E4}"/>
              </a:ext>
            </a:extLst>
          </p:cNvPr>
          <p:cNvSpPr>
            <a:spLocks noChangeAspect="1"/>
          </p:cNvSpPr>
          <p:nvPr/>
        </p:nvSpPr>
        <p:spPr>
          <a:xfrm flipH="1">
            <a:off x="6096000" y="3576635"/>
            <a:ext cx="792000" cy="792000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71000">
                <a:schemeClr val="accent1"/>
              </a:gs>
              <a:gs pos="99000">
                <a:schemeClr val="accent1">
                  <a:lumMod val="60000"/>
                  <a:lumOff val="40000"/>
                </a:schemeClr>
              </a:gs>
              <a:gs pos="2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54000" dist="127000" dir="5400000" algn="t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A128130-67E2-4667-A094-F6375BCD5F01}"/>
              </a:ext>
            </a:extLst>
          </p:cNvPr>
          <p:cNvGrpSpPr/>
          <p:nvPr/>
        </p:nvGrpSpPr>
        <p:grpSpPr>
          <a:xfrm>
            <a:off x="6324519" y="3813726"/>
            <a:ext cx="324000" cy="338138"/>
            <a:chOff x="1008063" y="2390775"/>
            <a:chExt cx="334962" cy="338138"/>
          </a:xfrm>
          <a:solidFill>
            <a:schemeClr val="bg1"/>
          </a:solidFill>
        </p:grpSpPr>
        <p:sp>
          <p:nvSpPr>
            <p:cNvPr id="114" name="Freeform 44">
              <a:extLst>
                <a:ext uri="{FF2B5EF4-FFF2-40B4-BE49-F238E27FC236}">
                  <a16:creationId xmlns:a16="http://schemas.microsoft.com/office/drawing/2014/main" id="{0FE9827D-D2E4-40F7-B6F0-74F262D7C0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8063" y="2390775"/>
              <a:ext cx="334962" cy="338138"/>
            </a:xfrm>
            <a:custGeom>
              <a:avLst/>
              <a:gdLst>
                <a:gd name="T0" fmla="*/ 18 w 448"/>
                <a:gd name="T1" fmla="*/ 76 h 449"/>
                <a:gd name="T2" fmla="*/ 214 w 448"/>
                <a:gd name="T3" fmla="*/ 18 h 449"/>
                <a:gd name="T4" fmla="*/ 157 w 448"/>
                <a:gd name="T5" fmla="*/ 18 h 449"/>
                <a:gd name="T6" fmla="*/ 157 w 448"/>
                <a:gd name="T7" fmla="*/ 1 h 449"/>
                <a:gd name="T8" fmla="*/ 218 w 448"/>
                <a:gd name="T9" fmla="*/ 1 h 449"/>
                <a:gd name="T10" fmla="*/ 233 w 448"/>
                <a:gd name="T11" fmla="*/ 64 h 449"/>
                <a:gd name="T12" fmla="*/ 246 w 448"/>
                <a:gd name="T13" fmla="*/ 76 h 449"/>
                <a:gd name="T14" fmla="*/ 448 w 448"/>
                <a:gd name="T15" fmla="*/ 92 h 449"/>
                <a:gd name="T16" fmla="*/ 432 w 448"/>
                <a:gd name="T17" fmla="*/ 449 h 449"/>
                <a:gd name="T18" fmla="*/ 0 w 448"/>
                <a:gd name="T19" fmla="*/ 433 h 449"/>
                <a:gd name="T20" fmla="*/ 15 w 448"/>
                <a:gd name="T21" fmla="*/ 1 h 449"/>
                <a:gd name="T22" fmla="*/ 86 w 448"/>
                <a:gd name="T23" fmla="*/ 9 h 449"/>
                <a:gd name="T24" fmla="*/ 18 w 448"/>
                <a:gd name="T25" fmla="*/ 18 h 449"/>
                <a:gd name="T26" fmla="*/ 368 w 448"/>
                <a:gd name="T27" fmla="*/ 295 h 449"/>
                <a:gd name="T28" fmla="*/ 315 w 448"/>
                <a:gd name="T29" fmla="*/ 307 h 449"/>
                <a:gd name="T30" fmla="*/ 295 w 448"/>
                <a:gd name="T31" fmla="*/ 243 h 449"/>
                <a:gd name="T32" fmla="*/ 234 w 448"/>
                <a:gd name="T33" fmla="*/ 431 h 449"/>
                <a:gd name="T34" fmla="*/ 430 w 448"/>
                <a:gd name="T35" fmla="*/ 243 h 449"/>
                <a:gd name="T36" fmla="*/ 215 w 448"/>
                <a:gd name="T37" fmla="*/ 431 h 449"/>
                <a:gd name="T38" fmla="*/ 152 w 448"/>
                <a:gd name="T39" fmla="*/ 244 h 449"/>
                <a:gd name="T40" fmla="*/ 138 w 448"/>
                <a:gd name="T41" fmla="*/ 309 h 449"/>
                <a:gd name="T42" fmla="*/ 100 w 448"/>
                <a:gd name="T43" fmla="*/ 307 h 449"/>
                <a:gd name="T44" fmla="*/ 80 w 448"/>
                <a:gd name="T45" fmla="*/ 297 h 449"/>
                <a:gd name="T46" fmla="*/ 18 w 448"/>
                <a:gd name="T47" fmla="*/ 243 h 449"/>
                <a:gd name="T48" fmla="*/ 215 w 448"/>
                <a:gd name="T49" fmla="*/ 431 h 449"/>
                <a:gd name="T50" fmla="*/ 158 w 448"/>
                <a:gd name="T51" fmla="*/ 224 h 449"/>
                <a:gd name="T52" fmla="*/ 289 w 448"/>
                <a:gd name="T53" fmla="*/ 95 h 449"/>
                <a:gd name="T54" fmla="*/ 250 w 448"/>
                <a:gd name="T55" fmla="*/ 125 h 449"/>
                <a:gd name="T56" fmla="*/ 213 w 448"/>
                <a:gd name="T57" fmla="*/ 135 h 449"/>
                <a:gd name="T58" fmla="*/ 198 w 448"/>
                <a:gd name="T59" fmla="*/ 94 h 449"/>
                <a:gd name="T60" fmla="*/ 395 w 448"/>
                <a:gd name="T61" fmla="*/ 95 h 449"/>
                <a:gd name="T62" fmla="*/ 379 w 448"/>
                <a:gd name="T63" fmla="*/ 134 h 449"/>
                <a:gd name="T64" fmla="*/ 343 w 448"/>
                <a:gd name="T65" fmla="*/ 124 h 449"/>
                <a:gd name="T66" fmla="*/ 308 w 448"/>
                <a:gd name="T67" fmla="*/ 94 h 449"/>
                <a:gd name="T68" fmla="*/ 429 w 448"/>
                <a:gd name="T69" fmla="*/ 224 h 449"/>
                <a:gd name="T70" fmla="*/ 402 w 448"/>
                <a:gd name="T71" fmla="*/ 94 h 449"/>
                <a:gd name="T72" fmla="*/ 105 w 448"/>
                <a:gd name="T73" fmla="*/ 94 h 449"/>
                <a:gd name="T74" fmla="*/ 89 w 448"/>
                <a:gd name="T75" fmla="*/ 135 h 449"/>
                <a:gd name="T76" fmla="*/ 52 w 448"/>
                <a:gd name="T77" fmla="*/ 124 h 449"/>
                <a:gd name="T78" fmla="*/ 18 w 448"/>
                <a:gd name="T79" fmla="*/ 95 h 449"/>
                <a:gd name="T80" fmla="*/ 139 w 448"/>
                <a:gd name="T81" fmla="*/ 224 h 449"/>
                <a:gd name="T82" fmla="*/ 105 w 448"/>
                <a:gd name="T83" fmla="*/ 94 h 449"/>
                <a:gd name="T84" fmla="*/ 98 w 448"/>
                <a:gd name="T85" fmla="*/ 289 h 449"/>
                <a:gd name="T86" fmla="*/ 134 w 448"/>
                <a:gd name="T87" fmla="*/ 243 h 449"/>
                <a:gd name="T88" fmla="*/ 313 w 448"/>
                <a:gd name="T89" fmla="*/ 287 h 449"/>
                <a:gd name="T90" fmla="*/ 349 w 448"/>
                <a:gd name="T91" fmla="*/ 287 h 449"/>
                <a:gd name="T92" fmla="*/ 313 w 448"/>
                <a:gd name="T93" fmla="*/ 243 h 449"/>
                <a:gd name="T94" fmla="*/ 70 w 448"/>
                <a:gd name="T95" fmla="*/ 94 h 449"/>
                <a:gd name="T96" fmla="*/ 87 w 448"/>
                <a:gd name="T97" fmla="*/ 112 h 449"/>
                <a:gd name="T98" fmla="*/ 70 w 448"/>
                <a:gd name="T99" fmla="*/ 94 h 449"/>
                <a:gd name="T100" fmla="*/ 361 w 448"/>
                <a:gd name="T101" fmla="*/ 112 h 449"/>
                <a:gd name="T102" fmla="*/ 377 w 448"/>
                <a:gd name="T103" fmla="*/ 95 h 449"/>
                <a:gd name="T104" fmla="*/ 216 w 448"/>
                <a:gd name="T105" fmla="*/ 112 h 449"/>
                <a:gd name="T106" fmla="*/ 232 w 448"/>
                <a:gd name="T107" fmla="*/ 95 h 449"/>
                <a:gd name="T108" fmla="*/ 216 w 448"/>
                <a:gd name="T109" fmla="*/ 112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8" h="449">
                  <a:moveTo>
                    <a:pt x="18" y="18"/>
                  </a:moveTo>
                  <a:cubicBezTo>
                    <a:pt x="18" y="38"/>
                    <a:pt x="18" y="57"/>
                    <a:pt x="18" y="76"/>
                  </a:cubicBezTo>
                  <a:cubicBezTo>
                    <a:pt x="83" y="76"/>
                    <a:pt x="148" y="76"/>
                    <a:pt x="214" y="76"/>
                  </a:cubicBezTo>
                  <a:cubicBezTo>
                    <a:pt x="214" y="57"/>
                    <a:pt x="214" y="38"/>
                    <a:pt x="214" y="18"/>
                  </a:cubicBezTo>
                  <a:cubicBezTo>
                    <a:pt x="199" y="18"/>
                    <a:pt x="184" y="18"/>
                    <a:pt x="169" y="18"/>
                  </a:cubicBezTo>
                  <a:cubicBezTo>
                    <a:pt x="165" y="18"/>
                    <a:pt x="160" y="20"/>
                    <a:pt x="157" y="18"/>
                  </a:cubicBezTo>
                  <a:cubicBezTo>
                    <a:pt x="153" y="16"/>
                    <a:pt x="151" y="12"/>
                    <a:pt x="148" y="9"/>
                  </a:cubicBezTo>
                  <a:cubicBezTo>
                    <a:pt x="151" y="6"/>
                    <a:pt x="154" y="2"/>
                    <a:pt x="157" y="1"/>
                  </a:cubicBezTo>
                  <a:cubicBezTo>
                    <a:pt x="168" y="0"/>
                    <a:pt x="180" y="1"/>
                    <a:pt x="191" y="1"/>
                  </a:cubicBezTo>
                  <a:cubicBezTo>
                    <a:pt x="200" y="1"/>
                    <a:pt x="209" y="1"/>
                    <a:pt x="218" y="1"/>
                  </a:cubicBezTo>
                  <a:cubicBezTo>
                    <a:pt x="230" y="1"/>
                    <a:pt x="233" y="3"/>
                    <a:pt x="233" y="15"/>
                  </a:cubicBezTo>
                  <a:cubicBezTo>
                    <a:pt x="233" y="32"/>
                    <a:pt x="233" y="48"/>
                    <a:pt x="233" y="64"/>
                  </a:cubicBezTo>
                  <a:cubicBezTo>
                    <a:pt x="233" y="68"/>
                    <a:pt x="233" y="72"/>
                    <a:pt x="233" y="76"/>
                  </a:cubicBezTo>
                  <a:cubicBezTo>
                    <a:pt x="238" y="76"/>
                    <a:pt x="242" y="76"/>
                    <a:pt x="246" y="76"/>
                  </a:cubicBezTo>
                  <a:cubicBezTo>
                    <a:pt x="308" y="76"/>
                    <a:pt x="370" y="76"/>
                    <a:pt x="432" y="76"/>
                  </a:cubicBezTo>
                  <a:cubicBezTo>
                    <a:pt x="447" y="76"/>
                    <a:pt x="448" y="77"/>
                    <a:pt x="448" y="92"/>
                  </a:cubicBezTo>
                  <a:cubicBezTo>
                    <a:pt x="448" y="206"/>
                    <a:pt x="448" y="320"/>
                    <a:pt x="448" y="433"/>
                  </a:cubicBezTo>
                  <a:cubicBezTo>
                    <a:pt x="448" y="448"/>
                    <a:pt x="446" y="449"/>
                    <a:pt x="432" y="449"/>
                  </a:cubicBezTo>
                  <a:cubicBezTo>
                    <a:pt x="293" y="449"/>
                    <a:pt x="154" y="449"/>
                    <a:pt x="16" y="449"/>
                  </a:cubicBezTo>
                  <a:cubicBezTo>
                    <a:pt x="1" y="449"/>
                    <a:pt x="0" y="448"/>
                    <a:pt x="0" y="433"/>
                  </a:cubicBezTo>
                  <a:cubicBezTo>
                    <a:pt x="0" y="294"/>
                    <a:pt x="0" y="155"/>
                    <a:pt x="0" y="16"/>
                  </a:cubicBezTo>
                  <a:cubicBezTo>
                    <a:pt x="0" y="2"/>
                    <a:pt x="1" y="1"/>
                    <a:pt x="15" y="1"/>
                  </a:cubicBezTo>
                  <a:cubicBezTo>
                    <a:pt x="34" y="1"/>
                    <a:pt x="54" y="1"/>
                    <a:pt x="74" y="1"/>
                  </a:cubicBezTo>
                  <a:cubicBezTo>
                    <a:pt x="80" y="1"/>
                    <a:pt x="85" y="2"/>
                    <a:pt x="86" y="9"/>
                  </a:cubicBezTo>
                  <a:cubicBezTo>
                    <a:pt x="86" y="17"/>
                    <a:pt x="80" y="18"/>
                    <a:pt x="73" y="18"/>
                  </a:cubicBezTo>
                  <a:cubicBezTo>
                    <a:pt x="55" y="18"/>
                    <a:pt x="37" y="18"/>
                    <a:pt x="18" y="18"/>
                  </a:cubicBezTo>
                  <a:close/>
                  <a:moveTo>
                    <a:pt x="368" y="243"/>
                  </a:moveTo>
                  <a:cubicBezTo>
                    <a:pt x="368" y="261"/>
                    <a:pt x="368" y="278"/>
                    <a:pt x="368" y="295"/>
                  </a:cubicBezTo>
                  <a:cubicBezTo>
                    <a:pt x="368" y="312"/>
                    <a:pt x="363" y="315"/>
                    <a:pt x="348" y="307"/>
                  </a:cubicBezTo>
                  <a:cubicBezTo>
                    <a:pt x="337" y="300"/>
                    <a:pt x="327" y="299"/>
                    <a:pt x="315" y="307"/>
                  </a:cubicBezTo>
                  <a:cubicBezTo>
                    <a:pt x="300" y="316"/>
                    <a:pt x="295" y="312"/>
                    <a:pt x="295" y="295"/>
                  </a:cubicBezTo>
                  <a:cubicBezTo>
                    <a:pt x="295" y="278"/>
                    <a:pt x="295" y="261"/>
                    <a:pt x="295" y="243"/>
                  </a:cubicBezTo>
                  <a:cubicBezTo>
                    <a:pt x="274" y="243"/>
                    <a:pt x="254" y="243"/>
                    <a:pt x="234" y="243"/>
                  </a:cubicBezTo>
                  <a:cubicBezTo>
                    <a:pt x="234" y="306"/>
                    <a:pt x="234" y="369"/>
                    <a:pt x="234" y="431"/>
                  </a:cubicBezTo>
                  <a:cubicBezTo>
                    <a:pt x="299" y="431"/>
                    <a:pt x="364" y="431"/>
                    <a:pt x="430" y="431"/>
                  </a:cubicBezTo>
                  <a:cubicBezTo>
                    <a:pt x="430" y="368"/>
                    <a:pt x="430" y="306"/>
                    <a:pt x="430" y="243"/>
                  </a:cubicBezTo>
                  <a:cubicBezTo>
                    <a:pt x="409" y="243"/>
                    <a:pt x="389" y="243"/>
                    <a:pt x="368" y="243"/>
                  </a:cubicBezTo>
                  <a:close/>
                  <a:moveTo>
                    <a:pt x="215" y="431"/>
                  </a:moveTo>
                  <a:cubicBezTo>
                    <a:pt x="215" y="368"/>
                    <a:pt x="215" y="306"/>
                    <a:pt x="215" y="244"/>
                  </a:cubicBezTo>
                  <a:cubicBezTo>
                    <a:pt x="194" y="244"/>
                    <a:pt x="173" y="244"/>
                    <a:pt x="152" y="244"/>
                  </a:cubicBezTo>
                  <a:cubicBezTo>
                    <a:pt x="152" y="263"/>
                    <a:pt x="152" y="282"/>
                    <a:pt x="152" y="300"/>
                  </a:cubicBezTo>
                  <a:cubicBezTo>
                    <a:pt x="152" y="310"/>
                    <a:pt x="147" y="313"/>
                    <a:pt x="138" y="309"/>
                  </a:cubicBezTo>
                  <a:cubicBezTo>
                    <a:pt x="136" y="309"/>
                    <a:pt x="134" y="308"/>
                    <a:pt x="132" y="307"/>
                  </a:cubicBezTo>
                  <a:cubicBezTo>
                    <a:pt x="121" y="299"/>
                    <a:pt x="111" y="298"/>
                    <a:pt x="100" y="307"/>
                  </a:cubicBezTo>
                  <a:cubicBezTo>
                    <a:pt x="99" y="307"/>
                    <a:pt x="98" y="308"/>
                    <a:pt x="97" y="308"/>
                  </a:cubicBezTo>
                  <a:cubicBezTo>
                    <a:pt x="85" y="314"/>
                    <a:pt x="80" y="311"/>
                    <a:pt x="80" y="297"/>
                  </a:cubicBezTo>
                  <a:cubicBezTo>
                    <a:pt x="80" y="279"/>
                    <a:pt x="80" y="262"/>
                    <a:pt x="80" y="243"/>
                  </a:cubicBezTo>
                  <a:cubicBezTo>
                    <a:pt x="58" y="243"/>
                    <a:pt x="38" y="243"/>
                    <a:pt x="18" y="243"/>
                  </a:cubicBezTo>
                  <a:cubicBezTo>
                    <a:pt x="18" y="306"/>
                    <a:pt x="18" y="368"/>
                    <a:pt x="18" y="431"/>
                  </a:cubicBezTo>
                  <a:cubicBezTo>
                    <a:pt x="84" y="431"/>
                    <a:pt x="149" y="431"/>
                    <a:pt x="215" y="431"/>
                  </a:cubicBezTo>
                  <a:close/>
                  <a:moveTo>
                    <a:pt x="158" y="94"/>
                  </a:moveTo>
                  <a:cubicBezTo>
                    <a:pt x="158" y="138"/>
                    <a:pt x="158" y="181"/>
                    <a:pt x="158" y="224"/>
                  </a:cubicBezTo>
                  <a:cubicBezTo>
                    <a:pt x="202" y="224"/>
                    <a:pt x="246" y="224"/>
                    <a:pt x="289" y="224"/>
                  </a:cubicBezTo>
                  <a:cubicBezTo>
                    <a:pt x="289" y="181"/>
                    <a:pt x="289" y="138"/>
                    <a:pt x="289" y="95"/>
                  </a:cubicBezTo>
                  <a:cubicBezTo>
                    <a:pt x="276" y="95"/>
                    <a:pt x="263" y="95"/>
                    <a:pt x="250" y="95"/>
                  </a:cubicBezTo>
                  <a:cubicBezTo>
                    <a:pt x="250" y="106"/>
                    <a:pt x="250" y="115"/>
                    <a:pt x="250" y="125"/>
                  </a:cubicBezTo>
                  <a:cubicBezTo>
                    <a:pt x="250" y="136"/>
                    <a:pt x="244" y="140"/>
                    <a:pt x="234" y="135"/>
                  </a:cubicBezTo>
                  <a:cubicBezTo>
                    <a:pt x="227" y="131"/>
                    <a:pt x="221" y="130"/>
                    <a:pt x="213" y="135"/>
                  </a:cubicBezTo>
                  <a:cubicBezTo>
                    <a:pt x="203" y="140"/>
                    <a:pt x="198" y="137"/>
                    <a:pt x="198" y="125"/>
                  </a:cubicBezTo>
                  <a:cubicBezTo>
                    <a:pt x="198" y="115"/>
                    <a:pt x="198" y="105"/>
                    <a:pt x="198" y="94"/>
                  </a:cubicBezTo>
                  <a:cubicBezTo>
                    <a:pt x="184" y="94"/>
                    <a:pt x="172" y="94"/>
                    <a:pt x="158" y="94"/>
                  </a:cubicBezTo>
                  <a:close/>
                  <a:moveTo>
                    <a:pt x="395" y="95"/>
                  </a:moveTo>
                  <a:cubicBezTo>
                    <a:pt x="395" y="105"/>
                    <a:pt x="396" y="114"/>
                    <a:pt x="395" y="124"/>
                  </a:cubicBezTo>
                  <a:cubicBezTo>
                    <a:pt x="395" y="137"/>
                    <a:pt x="390" y="140"/>
                    <a:pt x="379" y="134"/>
                  </a:cubicBezTo>
                  <a:cubicBezTo>
                    <a:pt x="372" y="131"/>
                    <a:pt x="366" y="131"/>
                    <a:pt x="359" y="134"/>
                  </a:cubicBezTo>
                  <a:cubicBezTo>
                    <a:pt x="349" y="140"/>
                    <a:pt x="343" y="137"/>
                    <a:pt x="343" y="124"/>
                  </a:cubicBezTo>
                  <a:cubicBezTo>
                    <a:pt x="343" y="115"/>
                    <a:pt x="343" y="105"/>
                    <a:pt x="343" y="94"/>
                  </a:cubicBezTo>
                  <a:cubicBezTo>
                    <a:pt x="330" y="94"/>
                    <a:pt x="320" y="94"/>
                    <a:pt x="308" y="94"/>
                  </a:cubicBezTo>
                  <a:cubicBezTo>
                    <a:pt x="308" y="138"/>
                    <a:pt x="308" y="181"/>
                    <a:pt x="308" y="224"/>
                  </a:cubicBezTo>
                  <a:cubicBezTo>
                    <a:pt x="349" y="224"/>
                    <a:pt x="389" y="224"/>
                    <a:pt x="429" y="224"/>
                  </a:cubicBezTo>
                  <a:cubicBezTo>
                    <a:pt x="429" y="181"/>
                    <a:pt x="429" y="138"/>
                    <a:pt x="429" y="94"/>
                  </a:cubicBezTo>
                  <a:cubicBezTo>
                    <a:pt x="420" y="94"/>
                    <a:pt x="411" y="94"/>
                    <a:pt x="402" y="94"/>
                  </a:cubicBezTo>
                  <a:cubicBezTo>
                    <a:pt x="400" y="94"/>
                    <a:pt x="399" y="94"/>
                    <a:pt x="395" y="95"/>
                  </a:cubicBezTo>
                  <a:close/>
                  <a:moveTo>
                    <a:pt x="105" y="94"/>
                  </a:moveTo>
                  <a:cubicBezTo>
                    <a:pt x="105" y="105"/>
                    <a:pt x="105" y="115"/>
                    <a:pt x="105" y="125"/>
                  </a:cubicBezTo>
                  <a:cubicBezTo>
                    <a:pt x="104" y="136"/>
                    <a:pt x="99" y="140"/>
                    <a:pt x="89" y="135"/>
                  </a:cubicBezTo>
                  <a:cubicBezTo>
                    <a:pt x="82" y="131"/>
                    <a:pt x="76" y="130"/>
                    <a:pt x="69" y="134"/>
                  </a:cubicBezTo>
                  <a:cubicBezTo>
                    <a:pt x="58" y="140"/>
                    <a:pt x="52" y="137"/>
                    <a:pt x="52" y="124"/>
                  </a:cubicBezTo>
                  <a:cubicBezTo>
                    <a:pt x="52" y="114"/>
                    <a:pt x="52" y="105"/>
                    <a:pt x="52" y="95"/>
                  </a:cubicBezTo>
                  <a:cubicBezTo>
                    <a:pt x="40" y="95"/>
                    <a:pt x="29" y="95"/>
                    <a:pt x="18" y="95"/>
                  </a:cubicBezTo>
                  <a:cubicBezTo>
                    <a:pt x="18" y="138"/>
                    <a:pt x="18" y="181"/>
                    <a:pt x="18" y="224"/>
                  </a:cubicBezTo>
                  <a:cubicBezTo>
                    <a:pt x="59" y="224"/>
                    <a:pt x="99" y="224"/>
                    <a:pt x="139" y="224"/>
                  </a:cubicBezTo>
                  <a:cubicBezTo>
                    <a:pt x="139" y="181"/>
                    <a:pt x="139" y="138"/>
                    <a:pt x="139" y="94"/>
                  </a:cubicBezTo>
                  <a:cubicBezTo>
                    <a:pt x="128" y="94"/>
                    <a:pt x="117" y="94"/>
                    <a:pt x="105" y="94"/>
                  </a:cubicBezTo>
                  <a:close/>
                  <a:moveTo>
                    <a:pt x="98" y="243"/>
                  </a:moveTo>
                  <a:cubicBezTo>
                    <a:pt x="98" y="258"/>
                    <a:pt x="98" y="272"/>
                    <a:pt x="98" y="289"/>
                  </a:cubicBezTo>
                  <a:cubicBezTo>
                    <a:pt x="110" y="279"/>
                    <a:pt x="122" y="279"/>
                    <a:pt x="134" y="288"/>
                  </a:cubicBezTo>
                  <a:cubicBezTo>
                    <a:pt x="134" y="272"/>
                    <a:pt x="134" y="258"/>
                    <a:pt x="134" y="243"/>
                  </a:cubicBezTo>
                  <a:cubicBezTo>
                    <a:pt x="122" y="243"/>
                    <a:pt x="110" y="243"/>
                    <a:pt x="98" y="243"/>
                  </a:cubicBezTo>
                  <a:close/>
                  <a:moveTo>
                    <a:pt x="313" y="287"/>
                  </a:moveTo>
                  <a:cubicBezTo>
                    <a:pt x="320" y="284"/>
                    <a:pt x="326" y="281"/>
                    <a:pt x="332" y="281"/>
                  </a:cubicBezTo>
                  <a:cubicBezTo>
                    <a:pt x="338" y="281"/>
                    <a:pt x="343" y="285"/>
                    <a:pt x="349" y="287"/>
                  </a:cubicBezTo>
                  <a:cubicBezTo>
                    <a:pt x="349" y="272"/>
                    <a:pt x="349" y="257"/>
                    <a:pt x="349" y="243"/>
                  </a:cubicBezTo>
                  <a:cubicBezTo>
                    <a:pt x="337" y="243"/>
                    <a:pt x="325" y="243"/>
                    <a:pt x="313" y="243"/>
                  </a:cubicBezTo>
                  <a:cubicBezTo>
                    <a:pt x="313" y="258"/>
                    <a:pt x="313" y="272"/>
                    <a:pt x="313" y="287"/>
                  </a:cubicBezTo>
                  <a:close/>
                  <a:moveTo>
                    <a:pt x="70" y="94"/>
                  </a:moveTo>
                  <a:cubicBezTo>
                    <a:pt x="70" y="101"/>
                    <a:pt x="70" y="107"/>
                    <a:pt x="70" y="112"/>
                  </a:cubicBezTo>
                  <a:cubicBezTo>
                    <a:pt x="76" y="112"/>
                    <a:pt x="81" y="112"/>
                    <a:pt x="87" y="112"/>
                  </a:cubicBezTo>
                  <a:cubicBezTo>
                    <a:pt x="87" y="106"/>
                    <a:pt x="87" y="101"/>
                    <a:pt x="87" y="94"/>
                  </a:cubicBezTo>
                  <a:cubicBezTo>
                    <a:pt x="81" y="94"/>
                    <a:pt x="76" y="94"/>
                    <a:pt x="70" y="94"/>
                  </a:cubicBezTo>
                  <a:close/>
                  <a:moveTo>
                    <a:pt x="361" y="95"/>
                  </a:moveTo>
                  <a:cubicBezTo>
                    <a:pt x="361" y="101"/>
                    <a:pt x="361" y="107"/>
                    <a:pt x="361" y="112"/>
                  </a:cubicBezTo>
                  <a:cubicBezTo>
                    <a:pt x="367" y="112"/>
                    <a:pt x="372" y="112"/>
                    <a:pt x="377" y="112"/>
                  </a:cubicBezTo>
                  <a:cubicBezTo>
                    <a:pt x="377" y="106"/>
                    <a:pt x="377" y="101"/>
                    <a:pt x="377" y="95"/>
                  </a:cubicBezTo>
                  <a:cubicBezTo>
                    <a:pt x="371" y="95"/>
                    <a:pt x="366" y="95"/>
                    <a:pt x="361" y="95"/>
                  </a:cubicBezTo>
                  <a:close/>
                  <a:moveTo>
                    <a:pt x="216" y="112"/>
                  </a:moveTo>
                  <a:cubicBezTo>
                    <a:pt x="222" y="112"/>
                    <a:pt x="227" y="112"/>
                    <a:pt x="232" y="112"/>
                  </a:cubicBezTo>
                  <a:cubicBezTo>
                    <a:pt x="232" y="106"/>
                    <a:pt x="232" y="100"/>
                    <a:pt x="232" y="95"/>
                  </a:cubicBezTo>
                  <a:cubicBezTo>
                    <a:pt x="226" y="95"/>
                    <a:pt x="221" y="95"/>
                    <a:pt x="216" y="95"/>
                  </a:cubicBezTo>
                  <a:cubicBezTo>
                    <a:pt x="216" y="101"/>
                    <a:pt x="216" y="106"/>
                    <a:pt x="216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15" name="Freeform 45">
              <a:extLst>
                <a:ext uri="{FF2B5EF4-FFF2-40B4-BE49-F238E27FC236}">
                  <a16:creationId xmlns:a16="http://schemas.microsoft.com/office/drawing/2014/main" id="{FF469AAF-3A30-4397-82F2-7301971FA1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025" y="2390775"/>
              <a:ext cx="12700" cy="15875"/>
            </a:xfrm>
            <a:custGeom>
              <a:avLst/>
              <a:gdLst>
                <a:gd name="T0" fmla="*/ 9 w 16"/>
                <a:gd name="T1" fmla="*/ 21 h 21"/>
                <a:gd name="T2" fmla="*/ 0 w 16"/>
                <a:gd name="T3" fmla="*/ 9 h 21"/>
                <a:gd name="T4" fmla="*/ 8 w 16"/>
                <a:gd name="T5" fmla="*/ 0 h 21"/>
                <a:gd name="T6" fmla="*/ 16 w 16"/>
                <a:gd name="T7" fmla="*/ 8 h 21"/>
                <a:gd name="T8" fmla="*/ 9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9" y="21"/>
                  </a:moveTo>
                  <a:cubicBezTo>
                    <a:pt x="4" y="15"/>
                    <a:pt x="0" y="12"/>
                    <a:pt x="0" y="9"/>
                  </a:cubicBezTo>
                  <a:cubicBezTo>
                    <a:pt x="0" y="6"/>
                    <a:pt x="4" y="1"/>
                    <a:pt x="8" y="0"/>
                  </a:cubicBezTo>
                  <a:cubicBezTo>
                    <a:pt x="10" y="0"/>
                    <a:pt x="16" y="5"/>
                    <a:pt x="16" y="8"/>
                  </a:cubicBezTo>
                  <a:cubicBezTo>
                    <a:pt x="16" y="11"/>
                    <a:pt x="12" y="15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16" name="Freeform 46">
              <a:extLst>
                <a:ext uri="{FF2B5EF4-FFF2-40B4-BE49-F238E27FC236}">
                  <a16:creationId xmlns:a16="http://schemas.microsoft.com/office/drawing/2014/main" id="{24B17283-2714-4F3A-9DC0-EEDAA4DF80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550" y="2687638"/>
              <a:ext cx="38100" cy="14288"/>
            </a:xfrm>
            <a:custGeom>
              <a:avLst/>
              <a:gdLst>
                <a:gd name="T0" fmla="*/ 25 w 52"/>
                <a:gd name="T1" fmla="*/ 1 h 19"/>
                <a:gd name="T2" fmla="*/ 42 w 52"/>
                <a:gd name="T3" fmla="*/ 1 h 19"/>
                <a:gd name="T4" fmla="*/ 52 w 52"/>
                <a:gd name="T5" fmla="*/ 9 h 19"/>
                <a:gd name="T6" fmla="*/ 43 w 52"/>
                <a:gd name="T7" fmla="*/ 18 h 19"/>
                <a:gd name="T8" fmla="*/ 8 w 52"/>
                <a:gd name="T9" fmla="*/ 17 h 19"/>
                <a:gd name="T10" fmla="*/ 0 w 52"/>
                <a:gd name="T11" fmla="*/ 10 h 19"/>
                <a:gd name="T12" fmla="*/ 9 w 52"/>
                <a:gd name="T13" fmla="*/ 1 h 19"/>
                <a:gd name="T14" fmla="*/ 25 w 52"/>
                <a:gd name="T1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9">
                  <a:moveTo>
                    <a:pt x="25" y="1"/>
                  </a:moveTo>
                  <a:cubicBezTo>
                    <a:pt x="31" y="1"/>
                    <a:pt x="37" y="0"/>
                    <a:pt x="42" y="1"/>
                  </a:cubicBezTo>
                  <a:cubicBezTo>
                    <a:pt x="46" y="2"/>
                    <a:pt x="49" y="6"/>
                    <a:pt x="52" y="9"/>
                  </a:cubicBezTo>
                  <a:cubicBezTo>
                    <a:pt x="49" y="12"/>
                    <a:pt x="46" y="17"/>
                    <a:pt x="43" y="18"/>
                  </a:cubicBezTo>
                  <a:cubicBezTo>
                    <a:pt x="31" y="19"/>
                    <a:pt x="19" y="18"/>
                    <a:pt x="8" y="17"/>
                  </a:cubicBezTo>
                  <a:cubicBezTo>
                    <a:pt x="5" y="17"/>
                    <a:pt x="0" y="12"/>
                    <a:pt x="0" y="10"/>
                  </a:cubicBezTo>
                  <a:cubicBezTo>
                    <a:pt x="1" y="6"/>
                    <a:pt x="5" y="2"/>
                    <a:pt x="9" y="1"/>
                  </a:cubicBezTo>
                  <a:cubicBezTo>
                    <a:pt x="14" y="0"/>
                    <a:pt x="20" y="1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17" name="Freeform 47">
              <a:extLst>
                <a:ext uri="{FF2B5EF4-FFF2-40B4-BE49-F238E27FC236}">
                  <a16:creationId xmlns:a16="http://schemas.microsoft.com/office/drawing/2014/main" id="{26CBBA78-3C59-44AD-A06E-F12DDB2C3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3338" y="2670175"/>
              <a:ext cx="14287" cy="30163"/>
            </a:xfrm>
            <a:custGeom>
              <a:avLst/>
              <a:gdLst>
                <a:gd name="T0" fmla="*/ 18 w 19"/>
                <a:gd name="T1" fmla="*/ 22 h 42"/>
                <a:gd name="T2" fmla="*/ 17 w 19"/>
                <a:gd name="T3" fmla="*/ 35 h 42"/>
                <a:gd name="T4" fmla="*/ 9 w 19"/>
                <a:gd name="T5" fmla="*/ 42 h 42"/>
                <a:gd name="T6" fmla="*/ 1 w 19"/>
                <a:gd name="T7" fmla="*/ 34 h 42"/>
                <a:gd name="T8" fmla="*/ 1 w 19"/>
                <a:gd name="T9" fmla="*/ 8 h 42"/>
                <a:gd name="T10" fmla="*/ 8 w 19"/>
                <a:gd name="T11" fmla="*/ 0 h 42"/>
                <a:gd name="T12" fmla="*/ 17 w 19"/>
                <a:gd name="T13" fmla="*/ 7 h 42"/>
                <a:gd name="T14" fmla="*/ 18 w 19"/>
                <a:gd name="T15" fmla="*/ 22 h 42"/>
                <a:gd name="T16" fmla="*/ 18 w 19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2">
                  <a:moveTo>
                    <a:pt x="18" y="22"/>
                  </a:moveTo>
                  <a:cubicBezTo>
                    <a:pt x="18" y="26"/>
                    <a:pt x="19" y="31"/>
                    <a:pt x="17" y="35"/>
                  </a:cubicBezTo>
                  <a:cubicBezTo>
                    <a:pt x="16" y="38"/>
                    <a:pt x="12" y="42"/>
                    <a:pt x="9" y="42"/>
                  </a:cubicBezTo>
                  <a:cubicBezTo>
                    <a:pt x="6" y="42"/>
                    <a:pt x="1" y="37"/>
                    <a:pt x="1" y="34"/>
                  </a:cubicBezTo>
                  <a:cubicBezTo>
                    <a:pt x="0" y="26"/>
                    <a:pt x="0" y="16"/>
                    <a:pt x="1" y="8"/>
                  </a:cubicBezTo>
                  <a:cubicBezTo>
                    <a:pt x="1" y="5"/>
                    <a:pt x="6" y="0"/>
                    <a:pt x="8" y="0"/>
                  </a:cubicBezTo>
                  <a:cubicBezTo>
                    <a:pt x="11" y="1"/>
                    <a:pt x="16" y="4"/>
                    <a:pt x="17" y="7"/>
                  </a:cubicBezTo>
                  <a:cubicBezTo>
                    <a:pt x="19" y="12"/>
                    <a:pt x="18" y="17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18" name="Freeform 48">
              <a:extLst>
                <a:ext uri="{FF2B5EF4-FFF2-40B4-BE49-F238E27FC236}">
                  <a16:creationId xmlns:a16="http://schemas.microsoft.com/office/drawing/2014/main" id="{7C1519FB-7937-4FE9-88E6-B35D87B85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5388" y="2689225"/>
              <a:ext cx="15875" cy="12700"/>
            </a:xfrm>
            <a:custGeom>
              <a:avLst/>
              <a:gdLst>
                <a:gd name="T0" fmla="*/ 21 w 21"/>
                <a:gd name="T1" fmla="*/ 9 h 17"/>
                <a:gd name="T2" fmla="*/ 9 w 21"/>
                <a:gd name="T3" fmla="*/ 16 h 17"/>
                <a:gd name="T4" fmla="*/ 0 w 21"/>
                <a:gd name="T5" fmla="*/ 8 h 17"/>
                <a:gd name="T6" fmla="*/ 9 w 21"/>
                <a:gd name="T7" fmla="*/ 0 h 17"/>
                <a:gd name="T8" fmla="*/ 21 w 2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21" y="9"/>
                  </a:moveTo>
                  <a:cubicBezTo>
                    <a:pt x="15" y="13"/>
                    <a:pt x="12" y="17"/>
                    <a:pt x="9" y="16"/>
                  </a:cubicBezTo>
                  <a:cubicBezTo>
                    <a:pt x="6" y="16"/>
                    <a:pt x="3" y="11"/>
                    <a:pt x="0" y="8"/>
                  </a:cubicBezTo>
                  <a:cubicBezTo>
                    <a:pt x="3" y="5"/>
                    <a:pt x="6" y="0"/>
                    <a:pt x="9" y="0"/>
                  </a:cubicBezTo>
                  <a:cubicBezTo>
                    <a:pt x="12" y="0"/>
                    <a:pt x="15" y="5"/>
                    <a:pt x="2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19" name="Freeform 49">
              <a:extLst>
                <a:ext uri="{FF2B5EF4-FFF2-40B4-BE49-F238E27FC236}">
                  <a16:creationId xmlns:a16="http://schemas.microsoft.com/office/drawing/2014/main" id="{31C92273-63A6-4033-B620-3B217A9B9C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625" y="2687638"/>
              <a:ext cx="39687" cy="14288"/>
            </a:xfrm>
            <a:custGeom>
              <a:avLst/>
              <a:gdLst>
                <a:gd name="T0" fmla="*/ 27 w 53"/>
                <a:gd name="T1" fmla="*/ 18 h 19"/>
                <a:gd name="T2" fmla="*/ 10 w 53"/>
                <a:gd name="T3" fmla="*/ 18 h 19"/>
                <a:gd name="T4" fmla="*/ 0 w 53"/>
                <a:gd name="T5" fmla="*/ 9 h 19"/>
                <a:gd name="T6" fmla="*/ 10 w 53"/>
                <a:gd name="T7" fmla="*/ 1 h 19"/>
                <a:gd name="T8" fmla="*/ 43 w 53"/>
                <a:gd name="T9" fmla="*/ 1 h 19"/>
                <a:gd name="T10" fmla="*/ 52 w 53"/>
                <a:gd name="T11" fmla="*/ 9 h 19"/>
                <a:gd name="T12" fmla="*/ 43 w 53"/>
                <a:gd name="T13" fmla="*/ 18 h 19"/>
                <a:gd name="T14" fmla="*/ 27 w 53"/>
                <a:gd name="T15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9">
                  <a:moveTo>
                    <a:pt x="27" y="18"/>
                  </a:moveTo>
                  <a:cubicBezTo>
                    <a:pt x="21" y="18"/>
                    <a:pt x="15" y="19"/>
                    <a:pt x="10" y="18"/>
                  </a:cubicBezTo>
                  <a:cubicBezTo>
                    <a:pt x="6" y="17"/>
                    <a:pt x="3" y="12"/>
                    <a:pt x="0" y="9"/>
                  </a:cubicBezTo>
                  <a:cubicBezTo>
                    <a:pt x="3" y="6"/>
                    <a:pt x="6" y="1"/>
                    <a:pt x="10" y="1"/>
                  </a:cubicBezTo>
                  <a:cubicBezTo>
                    <a:pt x="21" y="0"/>
                    <a:pt x="32" y="0"/>
                    <a:pt x="43" y="1"/>
                  </a:cubicBezTo>
                  <a:cubicBezTo>
                    <a:pt x="46" y="1"/>
                    <a:pt x="51" y="6"/>
                    <a:pt x="52" y="9"/>
                  </a:cubicBezTo>
                  <a:cubicBezTo>
                    <a:pt x="53" y="15"/>
                    <a:pt x="48" y="18"/>
                    <a:pt x="43" y="18"/>
                  </a:cubicBezTo>
                  <a:cubicBezTo>
                    <a:pt x="37" y="18"/>
                    <a:pt x="32" y="18"/>
                    <a:pt x="2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20" name="Freeform 50">
              <a:extLst>
                <a:ext uri="{FF2B5EF4-FFF2-40B4-BE49-F238E27FC236}">
                  <a16:creationId xmlns:a16="http://schemas.microsoft.com/office/drawing/2014/main" id="{A4E94A08-540E-460E-AC0A-DDAB8EC112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3000" y="2670175"/>
              <a:ext cx="14287" cy="30163"/>
            </a:xfrm>
            <a:custGeom>
              <a:avLst/>
              <a:gdLst>
                <a:gd name="T0" fmla="*/ 19 w 20"/>
                <a:gd name="T1" fmla="*/ 22 h 42"/>
                <a:gd name="T2" fmla="*/ 18 w 20"/>
                <a:gd name="T3" fmla="*/ 36 h 42"/>
                <a:gd name="T4" fmla="*/ 9 w 20"/>
                <a:gd name="T5" fmla="*/ 42 h 42"/>
                <a:gd name="T6" fmla="*/ 1 w 20"/>
                <a:gd name="T7" fmla="*/ 35 h 42"/>
                <a:gd name="T8" fmla="*/ 1 w 20"/>
                <a:gd name="T9" fmla="*/ 8 h 42"/>
                <a:gd name="T10" fmla="*/ 9 w 20"/>
                <a:gd name="T11" fmla="*/ 0 h 42"/>
                <a:gd name="T12" fmla="*/ 18 w 20"/>
                <a:gd name="T13" fmla="*/ 8 h 42"/>
                <a:gd name="T14" fmla="*/ 19 w 20"/>
                <a:gd name="T15" fmla="*/ 22 h 42"/>
                <a:gd name="T16" fmla="*/ 19 w 20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42">
                  <a:moveTo>
                    <a:pt x="19" y="22"/>
                  </a:moveTo>
                  <a:cubicBezTo>
                    <a:pt x="19" y="27"/>
                    <a:pt x="20" y="32"/>
                    <a:pt x="18" y="36"/>
                  </a:cubicBezTo>
                  <a:cubicBezTo>
                    <a:pt x="17" y="39"/>
                    <a:pt x="12" y="42"/>
                    <a:pt x="9" y="42"/>
                  </a:cubicBezTo>
                  <a:cubicBezTo>
                    <a:pt x="6" y="42"/>
                    <a:pt x="2" y="38"/>
                    <a:pt x="1" y="35"/>
                  </a:cubicBezTo>
                  <a:cubicBezTo>
                    <a:pt x="0" y="26"/>
                    <a:pt x="0" y="17"/>
                    <a:pt x="1" y="8"/>
                  </a:cubicBezTo>
                  <a:cubicBezTo>
                    <a:pt x="2" y="5"/>
                    <a:pt x="7" y="0"/>
                    <a:pt x="9" y="0"/>
                  </a:cubicBezTo>
                  <a:cubicBezTo>
                    <a:pt x="13" y="1"/>
                    <a:pt x="17" y="5"/>
                    <a:pt x="18" y="8"/>
                  </a:cubicBezTo>
                  <a:cubicBezTo>
                    <a:pt x="20" y="12"/>
                    <a:pt x="19" y="17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21" name="Freeform 51">
              <a:extLst>
                <a:ext uri="{FF2B5EF4-FFF2-40B4-BE49-F238E27FC236}">
                  <a16:creationId xmlns:a16="http://schemas.microsoft.com/office/drawing/2014/main" id="{F54FAD23-EB8F-4E79-A2D6-06BE3B775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6013" y="2670175"/>
              <a:ext cx="12700" cy="31750"/>
            </a:xfrm>
            <a:custGeom>
              <a:avLst/>
              <a:gdLst>
                <a:gd name="T0" fmla="*/ 1 w 18"/>
                <a:gd name="T1" fmla="*/ 21 h 43"/>
                <a:gd name="T2" fmla="*/ 2 w 18"/>
                <a:gd name="T3" fmla="*/ 8 h 43"/>
                <a:gd name="T4" fmla="*/ 9 w 18"/>
                <a:gd name="T5" fmla="*/ 0 h 43"/>
                <a:gd name="T6" fmla="*/ 18 w 18"/>
                <a:gd name="T7" fmla="*/ 6 h 43"/>
                <a:gd name="T8" fmla="*/ 18 w 18"/>
                <a:gd name="T9" fmla="*/ 36 h 43"/>
                <a:gd name="T10" fmla="*/ 9 w 18"/>
                <a:gd name="T11" fmla="*/ 42 h 43"/>
                <a:gd name="T12" fmla="*/ 2 w 18"/>
                <a:gd name="T13" fmla="*/ 34 h 43"/>
                <a:gd name="T14" fmla="*/ 1 w 18"/>
                <a:gd name="T15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43">
                  <a:moveTo>
                    <a:pt x="1" y="21"/>
                  </a:moveTo>
                  <a:cubicBezTo>
                    <a:pt x="1" y="17"/>
                    <a:pt x="0" y="12"/>
                    <a:pt x="2" y="8"/>
                  </a:cubicBezTo>
                  <a:cubicBezTo>
                    <a:pt x="3" y="5"/>
                    <a:pt x="6" y="1"/>
                    <a:pt x="9" y="0"/>
                  </a:cubicBezTo>
                  <a:cubicBezTo>
                    <a:pt x="12" y="0"/>
                    <a:pt x="17" y="4"/>
                    <a:pt x="18" y="6"/>
                  </a:cubicBezTo>
                  <a:cubicBezTo>
                    <a:pt x="18" y="16"/>
                    <a:pt x="18" y="26"/>
                    <a:pt x="18" y="36"/>
                  </a:cubicBezTo>
                  <a:cubicBezTo>
                    <a:pt x="17" y="38"/>
                    <a:pt x="12" y="43"/>
                    <a:pt x="9" y="42"/>
                  </a:cubicBezTo>
                  <a:cubicBezTo>
                    <a:pt x="6" y="41"/>
                    <a:pt x="3" y="37"/>
                    <a:pt x="2" y="34"/>
                  </a:cubicBezTo>
                  <a:cubicBezTo>
                    <a:pt x="0" y="30"/>
                    <a:pt x="1" y="25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22" name="Freeform 52">
              <a:extLst>
                <a:ext uri="{FF2B5EF4-FFF2-40B4-BE49-F238E27FC236}">
                  <a16:creationId xmlns:a16="http://schemas.microsoft.com/office/drawing/2014/main" id="{787AEDA5-9665-44D3-A9A8-DFA3C002E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050" y="2689225"/>
              <a:ext cx="12700" cy="11113"/>
            </a:xfrm>
            <a:custGeom>
              <a:avLst/>
              <a:gdLst>
                <a:gd name="T0" fmla="*/ 17 w 17"/>
                <a:gd name="T1" fmla="*/ 10 h 16"/>
                <a:gd name="T2" fmla="*/ 7 w 17"/>
                <a:gd name="T3" fmla="*/ 16 h 16"/>
                <a:gd name="T4" fmla="*/ 0 w 17"/>
                <a:gd name="T5" fmla="*/ 8 h 16"/>
                <a:gd name="T6" fmla="*/ 7 w 17"/>
                <a:gd name="T7" fmla="*/ 0 h 16"/>
                <a:gd name="T8" fmla="*/ 17 w 17"/>
                <a:gd name="T9" fmla="*/ 6 h 16"/>
                <a:gd name="T10" fmla="*/ 17 w 17"/>
                <a:gd name="T11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17" y="10"/>
                  </a:moveTo>
                  <a:cubicBezTo>
                    <a:pt x="14" y="12"/>
                    <a:pt x="10" y="16"/>
                    <a:pt x="7" y="16"/>
                  </a:cubicBezTo>
                  <a:cubicBezTo>
                    <a:pt x="4" y="16"/>
                    <a:pt x="0" y="11"/>
                    <a:pt x="0" y="8"/>
                  </a:cubicBezTo>
                  <a:cubicBezTo>
                    <a:pt x="0" y="5"/>
                    <a:pt x="4" y="1"/>
                    <a:pt x="7" y="0"/>
                  </a:cubicBezTo>
                  <a:cubicBezTo>
                    <a:pt x="10" y="0"/>
                    <a:pt x="14" y="4"/>
                    <a:pt x="17" y="6"/>
                  </a:cubicBezTo>
                  <a:cubicBezTo>
                    <a:pt x="17" y="8"/>
                    <a:pt x="17" y="9"/>
                    <a:pt x="1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23" name="Freeform 53">
              <a:extLst>
                <a:ext uri="{FF2B5EF4-FFF2-40B4-BE49-F238E27FC236}">
                  <a16:creationId xmlns:a16="http://schemas.microsoft.com/office/drawing/2014/main" id="{F9C64648-2930-415A-B25A-FC21A00DF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9825" y="2533650"/>
              <a:ext cx="33337" cy="12700"/>
            </a:xfrm>
            <a:custGeom>
              <a:avLst/>
              <a:gdLst>
                <a:gd name="T0" fmla="*/ 23 w 45"/>
                <a:gd name="T1" fmla="*/ 17 h 18"/>
                <a:gd name="T2" fmla="*/ 8 w 45"/>
                <a:gd name="T3" fmla="*/ 17 h 18"/>
                <a:gd name="T4" fmla="*/ 1 w 45"/>
                <a:gd name="T5" fmla="*/ 8 h 18"/>
                <a:gd name="T6" fmla="*/ 7 w 45"/>
                <a:gd name="T7" fmla="*/ 1 h 18"/>
                <a:gd name="T8" fmla="*/ 38 w 45"/>
                <a:gd name="T9" fmla="*/ 1 h 18"/>
                <a:gd name="T10" fmla="*/ 45 w 45"/>
                <a:gd name="T11" fmla="*/ 9 h 18"/>
                <a:gd name="T12" fmla="*/ 37 w 45"/>
                <a:gd name="T13" fmla="*/ 17 h 18"/>
                <a:gd name="T14" fmla="*/ 23 w 45"/>
                <a:gd name="T15" fmla="*/ 17 h 18"/>
                <a:gd name="T16" fmla="*/ 23 w 45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">
                  <a:moveTo>
                    <a:pt x="23" y="17"/>
                  </a:moveTo>
                  <a:cubicBezTo>
                    <a:pt x="18" y="17"/>
                    <a:pt x="12" y="18"/>
                    <a:pt x="8" y="17"/>
                  </a:cubicBezTo>
                  <a:cubicBezTo>
                    <a:pt x="5" y="16"/>
                    <a:pt x="1" y="11"/>
                    <a:pt x="1" y="8"/>
                  </a:cubicBezTo>
                  <a:cubicBezTo>
                    <a:pt x="0" y="6"/>
                    <a:pt x="5" y="1"/>
                    <a:pt x="7" y="1"/>
                  </a:cubicBezTo>
                  <a:cubicBezTo>
                    <a:pt x="18" y="0"/>
                    <a:pt x="28" y="0"/>
                    <a:pt x="38" y="1"/>
                  </a:cubicBezTo>
                  <a:cubicBezTo>
                    <a:pt x="41" y="1"/>
                    <a:pt x="45" y="6"/>
                    <a:pt x="45" y="9"/>
                  </a:cubicBezTo>
                  <a:cubicBezTo>
                    <a:pt x="45" y="12"/>
                    <a:pt x="41" y="16"/>
                    <a:pt x="37" y="17"/>
                  </a:cubicBezTo>
                  <a:cubicBezTo>
                    <a:pt x="33" y="18"/>
                    <a:pt x="28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24" name="Freeform 54">
              <a:extLst>
                <a:ext uri="{FF2B5EF4-FFF2-40B4-BE49-F238E27FC236}">
                  <a16:creationId xmlns:a16="http://schemas.microsoft.com/office/drawing/2014/main" id="{39BFD1A1-F3E3-4167-A579-68F47683BE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2513013"/>
              <a:ext cx="14287" cy="33338"/>
            </a:xfrm>
            <a:custGeom>
              <a:avLst/>
              <a:gdLst>
                <a:gd name="T0" fmla="*/ 1 w 19"/>
                <a:gd name="T1" fmla="*/ 21 h 43"/>
                <a:gd name="T2" fmla="*/ 2 w 19"/>
                <a:gd name="T3" fmla="*/ 8 h 43"/>
                <a:gd name="T4" fmla="*/ 10 w 19"/>
                <a:gd name="T5" fmla="*/ 1 h 43"/>
                <a:gd name="T6" fmla="*/ 18 w 19"/>
                <a:gd name="T7" fmla="*/ 7 h 43"/>
                <a:gd name="T8" fmla="*/ 18 w 19"/>
                <a:gd name="T9" fmla="*/ 36 h 43"/>
                <a:gd name="T10" fmla="*/ 10 w 19"/>
                <a:gd name="T11" fmla="*/ 43 h 43"/>
                <a:gd name="T12" fmla="*/ 2 w 19"/>
                <a:gd name="T13" fmla="*/ 35 h 43"/>
                <a:gd name="T14" fmla="*/ 1 w 19"/>
                <a:gd name="T15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43">
                  <a:moveTo>
                    <a:pt x="1" y="21"/>
                  </a:moveTo>
                  <a:cubicBezTo>
                    <a:pt x="1" y="17"/>
                    <a:pt x="0" y="12"/>
                    <a:pt x="2" y="8"/>
                  </a:cubicBezTo>
                  <a:cubicBezTo>
                    <a:pt x="3" y="5"/>
                    <a:pt x="7" y="1"/>
                    <a:pt x="10" y="1"/>
                  </a:cubicBezTo>
                  <a:cubicBezTo>
                    <a:pt x="12" y="0"/>
                    <a:pt x="18" y="5"/>
                    <a:pt x="18" y="7"/>
                  </a:cubicBezTo>
                  <a:cubicBezTo>
                    <a:pt x="19" y="17"/>
                    <a:pt x="19" y="26"/>
                    <a:pt x="18" y="36"/>
                  </a:cubicBezTo>
                  <a:cubicBezTo>
                    <a:pt x="18" y="39"/>
                    <a:pt x="12" y="43"/>
                    <a:pt x="10" y="43"/>
                  </a:cubicBezTo>
                  <a:cubicBezTo>
                    <a:pt x="7" y="42"/>
                    <a:pt x="3" y="38"/>
                    <a:pt x="2" y="35"/>
                  </a:cubicBezTo>
                  <a:cubicBezTo>
                    <a:pt x="0" y="31"/>
                    <a:pt x="2" y="26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25" name="Freeform 55">
              <a:extLst>
                <a:ext uri="{FF2B5EF4-FFF2-40B4-BE49-F238E27FC236}">
                  <a16:creationId xmlns:a16="http://schemas.microsoft.com/office/drawing/2014/main" id="{69ECD1DA-8615-422F-BBF8-F7E9EDC9C6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3338" y="2513013"/>
              <a:ext cx="14287" cy="33338"/>
            </a:xfrm>
            <a:custGeom>
              <a:avLst/>
              <a:gdLst>
                <a:gd name="T0" fmla="*/ 1 w 19"/>
                <a:gd name="T1" fmla="*/ 21 h 43"/>
                <a:gd name="T2" fmla="*/ 2 w 19"/>
                <a:gd name="T3" fmla="*/ 9 h 43"/>
                <a:gd name="T4" fmla="*/ 9 w 19"/>
                <a:gd name="T5" fmla="*/ 1 h 43"/>
                <a:gd name="T6" fmla="*/ 18 w 19"/>
                <a:gd name="T7" fmla="*/ 8 h 43"/>
                <a:gd name="T8" fmla="*/ 18 w 19"/>
                <a:gd name="T9" fmla="*/ 35 h 43"/>
                <a:gd name="T10" fmla="*/ 10 w 19"/>
                <a:gd name="T11" fmla="*/ 42 h 43"/>
                <a:gd name="T12" fmla="*/ 2 w 19"/>
                <a:gd name="T13" fmla="*/ 34 h 43"/>
                <a:gd name="T14" fmla="*/ 2 w 19"/>
                <a:gd name="T15" fmla="*/ 21 h 43"/>
                <a:gd name="T16" fmla="*/ 1 w 19"/>
                <a:gd name="T1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3">
                  <a:moveTo>
                    <a:pt x="1" y="21"/>
                  </a:moveTo>
                  <a:cubicBezTo>
                    <a:pt x="1" y="17"/>
                    <a:pt x="0" y="12"/>
                    <a:pt x="2" y="9"/>
                  </a:cubicBezTo>
                  <a:cubicBezTo>
                    <a:pt x="3" y="5"/>
                    <a:pt x="7" y="1"/>
                    <a:pt x="9" y="1"/>
                  </a:cubicBezTo>
                  <a:cubicBezTo>
                    <a:pt x="12" y="0"/>
                    <a:pt x="18" y="5"/>
                    <a:pt x="18" y="8"/>
                  </a:cubicBezTo>
                  <a:cubicBezTo>
                    <a:pt x="19" y="17"/>
                    <a:pt x="19" y="26"/>
                    <a:pt x="18" y="35"/>
                  </a:cubicBezTo>
                  <a:cubicBezTo>
                    <a:pt x="18" y="38"/>
                    <a:pt x="12" y="43"/>
                    <a:pt x="10" y="42"/>
                  </a:cubicBezTo>
                  <a:cubicBezTo>
                    <a:pt x="7" y="42"/>
                    <a:pt x="3" y="38"/>
                    <a:pt x="2" y="34"/>
                  </a:cubicBezTo>
                  <a:cubicBezTo>
                    <a:pt x="1" y="30"/>
                    <a:pt x="2" y="25"/>
                    <a:pt x="2" y="21"/>
                  </a:cubicBezTo>
                  <a:cubicBezTo>
                    <a:pt x="2" y="21"/>
                    <a:pt x="2" y="21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26" name="Freeform 56">
              <a:extLst>
                <a:ext uri="{FF2B5EF4-FFF2-40B4-BE49-F238E27FC236}">
                  <a16:creationId xmlns:a16="http://schemas.microsoft.com/office/drawing/2014/main" id="{287F9F16-D768-4C6B-8D54-894DD768F0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0950" y="2533650"/>
              <a:ext cx="22225" cy="14288"/>
            </a:xfrm>
            <a:custGeom>
              <a:avLst/>
              <a:gdLst>
                <a:gd name="T0" fmla="*/ 15 w 29"/>
                <a:gd name="T1" fmla="*/ 18 h 18"/>
                <a:gd name="T2" fmla="*/ 2 w 29"/>
                <a:gd name="T3" fmla="*/ 11 h 18"/>
                <a:gd name="T4" fmla="*/ 4 w 29"/>
                <a:gd name="T5" fmla="*/ 1 h 18"/>
                <a:gd name="T6" fmla="*/ 26 w 29"/>
                <a:gd name="T7" fmla="*/ 1 h 18"/>
                <a:gd name="T8" fmla="*/ 28 w 29"/>
                <a:gd name="T9" fmla="*/ 11 h 18"/>
                <a:gd name="T10" fmla="*/ 15 w 29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8">
                  <a:moveTo>
                    <a:pt x="15" y="18"/>
                  </a:moveTo>
                  <a:cubicBezTo>
                    <a:pt x="10" y="16"/>
                    <a:pt x="5" y="15"/>
                    <a:pt x="2" y="11"/>
                  </a:cubicBezTo>
                  <a:cubicBezTo>
                    <a:pt x="0" y="10"/>
                    <a:pt x="3" y="2"/>
                    <a:pt x="4" y="1"/>
                  </a:cubicBezTo>
                  <a:cubicBezTo>
                    <a:pt x="11" y="1"/>
                    <a:pt x="18" y="0"/>
                    <a:pt x="26" y="1"/>
                  </a:cubicBezTo>
                  <a:cubicBezTo>
                    <a:pt x="27" y="2"/>
                    <a:pt x="29" y="10"/>
                    <a:pt x="28" y="11"/>
                  </a:cubicBezTo>
                  <a:cubicBezTo>
                    <a:pt x="25" y="15"/>
                    <a:pt x="20" y="16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27" name="Freeform 57">
              <a:extLst>
                <a:ext uri="{FF2B5EF4-FFF2-40B4-BE49-F238E27FC236}">
                  <a16:creationId xmlns:a16="http://schemas.microsoft.com/office/drawing/2014/main" id="{50ED0C46-C2D2-4BF7-AF77-BA5B9764B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38" y="2513013"/>
              <a:ext cx="14287" cy="33338"/>
            </a:xfrm>
            <a:custGeom>
              <a:avLst/>
              <a:gdLst>
                <a:gd name="T0" fmla="*/ 1 w 18"/>
                <a:gd name="T1" fmla="*/ 21 h 43"/>
                <a:gd name="T2" fmla="*/ 1 w 18"/>
                <a:gd name="T3" fmla="*/ 7 h 43"/>
                <a:gd name="T4" fmla="*/ 9 w 18"/>
                <a:gd name="T5" fmla="*/ 1 h 43"/>
                <a:gd name="T6" fmla="*/ 17 w 18"/>
                <a:gd name="T7" fmla="*/ 7 h 43"/>
                <a:gd name="T8" fmla="*/ 17 w 18"/>
                <a:gd name="T9" fmla="*/ 36 h 43"/>
                <a:gd name="T10" fmla="*/ 8 w 18"/>
                <a:gd name="T11" fmla="*/ 43 h 43"/>
                <a:gd name="T12" fmla="*/ 1 w 18"/>
                <a:gd name="T13" fmla="*/ 35 h 43"/>
                <a:gd name="T14" fmla="*/ 1 w 18"/>
                <a:gd name="T15" fmla="*/ 21 h 43"/>
                <a:gd name="T16" fmla="*/ 1 w 18"/>
                <a:gd name="T1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3">
                  <a:moveTo>
                    <a:pt x="1" y="21"/>
                  </a:moveTo>
                  <a:cubicBezTo>
                    <a:pt x="1" y="17"/>
                    <a:pt x="0" y="12"/>
                    <a:pt x="1" y="7"/>
                  </a:cubicBezTo>
                  <a:cubicBezTo>
                    <a:pt x="2" y="4"/>
                    <a:pt x="6" y="1"/>
                    <a:pt x="9" y="1"/>
                  </a:cubicBezTo>
                  <a:cubicBezTo>
                    <a:pt x="12" y="0"/>
                    <a:pt x="17" y="4"/>
                    <a:pt x="17" y="7"/>
                  </a:cubicBezTo>
                  <a:cubicBezTo>
                    <a:pt x="18" y="16"/>
                    <a:pt x="18" y="26"/>
                    <a:pt x="17" y="36"/>
                  </a:cubicBezTo>
                  <a:cubicBezTo>
                    <a:pt x="17" y="38"/>
                    <a:pt x="12" y="42"/>
                    <a:pt x="8" y="43"/>
                  </a:cubicBezTo>
                  <a:cubicBezTo>
                    <a:pt x="6" y="43"/>
                    <a:pt x="2" y="38"/>
                    <a:pt x="1" y="35"/>
                  </a:cubicBezTo>
                  <a:cubicBezTo>
                    <a:pt x="0" y="31"/>
                    <a:pt x="1" y="26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28" name="Freeform 58">
              <a:extLst>
                <a:ext uri="{FF2B5EF4-FFF2-40B4-BE49-F238E27FC236}">
                  <a16:creationId xmlns:a16="http://schemas.microsoft.com/office/drawing/2014/main" id="{711807C4-6754-45D8-9D8E-EB924627A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050" y="2532063"/>
              <a:ext cx="20637" cy="14288"/>
            </a:xfrm>
            <a:custGeom>
              <a:avLst/>
              <a:gdLst>
                <a:gd name="T0" fmla="*/ 14 w 28"/>
                <a:gd name="T1" fmla="*/ 18 h 19"/>
                <a:gd name="T2" fmla="*/ 6 w 28"/>
                <a:gd name="T3" fmla="*/ 18 h 19"/>
                <a:gd name="T4" fmla="*/ 0 w 28"/>
                <a:gd name="T5" fmla="*/ 9 h 19"/>
                <a:gd name="T6" fmla="*/ 6 w 28"/>
                <a:gd name="T7" fmla="*/ 2 h 19"/>
                <a:gd name="T8" fmla="*/ 21 w 28"/>
                <a:gd name="T9" fmla="*/ 2 h 19"/>
                <a:gd name="T10" fmla="*/ 28 w 28"/>
                <a:gd name="T11" fmla="*/ 10 h 19"/>
                <a:gd name="T12" fmla="*/ 20 w 28"/>
                <a:gd name="T13" fmla="*/ 18 h 19"/>
                <a:gd name="T14" fmla="*/ 14 w 28"/>
                <a:gd name="T15" fmla="*/ 18 h 19"/>
                <a:gd name="T16" fmla="*/ 14 w 28"/>
                <a:gd name="T1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9">
                  <a:moveTo>
                    <a:pt x="14" y="18"/>
                  </a:moveTo>
                  <a:cubicBezTo>
                    <a:pt x="11" y="18"/>
                    <a:pt x="8" y="19"/>
                    <a:pt x="6" y="18"/>
                  </a:cubicBezTo>
                  <a:cubicBezTo>
                    <a:pt x="3" y="16"/>
                    <a:pt x="0" y="12"/>
                    <a:pt x="0" y="9"/>
                  </a:cubicBezTo>
                  <a:cubicBezTo>
                    <a:pt x="1" y="7"/>
                    <a:pt x="4" y="3"/>
                    <a:pt x="6" y="2"/>
                  </a:cubicBezTo>
                  <a:cubicBezTo>
                    <a:pt x="11" y="1"/>
                    <a:pt x="16" y="0"/>
                    <a:pt x="21" y="2"/>
                  </a:cubicBezTo>
                  <a:cubicBezTo>
                    <a:pt x="24" y="3"/>
                    <a:pt x="28" y="7"/>
                    <a:pt x="28" y="10"/>
                  </a:cubicBezTo>
                  <a:cubicBezTo>
                    <a:pt x="28" y="13"/>
                    <a:pt x="24" y="16"/>
                    <a:pt x="20" y="18"/>
                  </a:cubicBezTo>
                  <a:cubicBezTo>
                    <a:pt x="19" y="19"/>
                    <a:pt x="16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</p:grp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3F53B2-EFA7-4F30-B455-EF33AE904EED}"/>
              </a:ext>
            </a:extLst>
          </p:cNvPr>
          <p:cNvSpPr txBox="1"/>
          <p:nvPr/>
        </p:nvSpPr>
        <p:spPr>
          <a:xfrm>
            <a:off x="6509433" y="321702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n w="19050">
                  <a:gradFill>
                    <a:gsLst>
                      <a:gs pos="0">
                        <a:schemeClr val="accent3">
                          <a:lumMod val="40000"/>
                          <a:lumOff val="6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effectLst>
                  <a:innerShdw blurRad="63500" dist="50800" dir="13500000">
                    <a:schemeClr val="accent1">
                      <a:alpha val="50000"/>
                    </a:schemeClr>
                  </a:innerShdw>
                </a:effectLst>
                <a:latin typeface="思源宋体 CN Heavy" panose="02020900000000000000" pitchFamily="18" charset="-122"/>
              </a:rPr>
              <a:t>04</a:t>
            </a:r>
            <a:endParaRPr lang="zh-CN" altLang="en-US" sz="3600" b="1" dirty="0">
              <a:ln w="19050">
                <a:gradFill>
                  <a:gsLst>
                    <a:gs pos="0">
                      <a:schemeClr val="accent3">
                        <a:lumMod val="40000"/>
                        <a:lumOff val="6000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  <a:solidFill>
                <a:schemeClr val="bg1"/>
              </a:solidFill>
              <a:effectLst>
                <a:innerShdw blurRad="63500" dist="50800" dir="13500000">
                  <a:schemeClr val="accent1">
                    <a:alpha val="50000"/>
                  </a:schemeClr>
                </a:innerShdw>
              </a:effectLst>
              <a:latin typeface="思源宋体 CN Heavy" panose="02020900000000000000" pitchFamily="18" charset="-122"/>
            </a:endParaRPr>
          </a:p>
        </p:txBody>
      </p:sp>
      <p:sp>
        <p:nvSpPr>
          <p:cNvPr id="36" name="流程图: 离页连接符 35">
            <a:extLst>
              <a:ext uri="{FF2B5EF4-FFF2-40B4-BE49-F238E27FC236}">
                <a16:creationId xmlns:a16="http://schemas.microsoft.com/office/drawing/2014/main" id="{D8870480-0DDA-4B7B-B8E5-A191D0214A37}"/>
              </a:ext>
            </a:extLst>
          </p:cNvPr>
          <p:cNvSpPr/>
          <p:nvPr/>
        </p:nvSpPr>
        <p:spPr>
          <a:xfrm rot="16200000">
            <a:off x="2555544" y="3165572"/>
            <a:ext cx="1316411" cy="5004000"/>
          </a:xfrm>
          <a:prstGeom prst="flowChartOffpageConnector">
            <a:avLst/>
          </a:prstGeom>
          <a:noFill/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5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83111EB-6DE9-4448-BEA3-C197D5CEB23E}"/>
              </a:ext>
            </a:extLst>
          </p:cNvPr>
          <p:cNvGrpSpPr/>
          <p:nvPr/>
        </p:nvGrpSpPr>
        <p:grpSpPr>
          <a:xfrm>
            <a:off x="1713385" y="5067494"/>
            <a:ext cx="3145441" cy="928285"/>
            <a:chOff x="2212738" y="4682438"/>
            <a:chExt cx="3145441" cy="92828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13F71472-6BC2-4A80-864F-18BEADF8BF7E}"/>
                </a:ext>
              </a:extLst>
            </p:cNvPr>
            <p:cNvSpPr/>
            <p:nvPr/>
          </p:nvSpPr>
          <p:spPr>
            <a:xfrm>
              <a:off x="2212738" y="4682438"/>
              <a:ext cx="3145441" cy="5880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  <a:sym typeface="+mn-ea"/>
                </a:rPr>
                <a:t>合理调整</a:t>
              </a:r>
              <a:r>
                <a:rPr lang="zh-CN" altLang="en-US" sz="2400" b="1">
                  <a:solidFill>
                    <a:schemeClr val="accent1"/>
                  </a:solidFill>
                  <a:latin typeface="+mj-ea"/>
                  <a:ea typeface="+mj-ea"/>
                  <a:sym typeface="+mn-ea"/>
                </a:rPr>
                <a:t>组织架构</a:t>
              </a:r>
              <a:endParaRPr lang="en-US" altLang="zh-CN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6FF89058-4657-4092-A623-580D153A17BA}"/>
                </a:ext>
              </a:extLst>
            </p:cNvPr>
            <p:cNvSpPr/>
            <p:nvPr/>
          </p:nvSpPr>
          <p:spPr>
            <a:xfrm>
              <a:off x="2212738" y="5257421"/>
              <a:ext cx="3145441" cy="3533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2">
                      <a:lumMod val="25000"/>
                    </a:schemeClr>
                  </a:solidFill>
                  <a:sym typeface="+mn-ea"/>
                </a:rPr>
                <a:t>明确岗位职责及工作目标</a:t>
              </a:r>
              <a:endParaRPr lang="en-US" altLang="zh-CN" sz="1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35" name="椭圆 34">
            <a:extLst>
              <a:ext uri="{FF2B5EF4-FFF2-40B4-BE49-F238E27FC236}">
                <a16:creationId xmlns:a16="http://schemas.microsoft.com/office/drawing/2014/main" id="{AFD2CE9E-8986-4CF2-AC43-92F62B9E1306}"/>
              </a:ext>
            </a:extLst>
          </p:cNvPr>
          <p:cNvSpPr>
            <a:spLocks noChangeAspect="1"/>
          </p:cNvSpPr>
          <p:nvPr/>
        </p:nvSpPr>
        <p:spPr>
          <a:xfrm flipH="1">
            <a:off x="5304000" y="5242087"/>
            <a:ext cx="792000" cy="792000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71000">
                <a:schemeClr val="accent1"/>
              </a:gs>
              <a:gs pos="99000">
                <a:schemeClr val="accent1">
                  <a:lumMod val="60000"/>
                  <a:lumOff val="40000"/>
                </a:schemeClr>
              </a:gs>
              <a:gs pos="2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54000" dist="127000" dir="5400000" algn="t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AE8AF41-B2C3-4643-A1A9-4532397BAB35}"/>
              </a:ext>
            </a:extLst>
          </p:cNvPr>
          <p:cNvGrpSpPr/>
          <p:nvPr/>
        </p:nvGrpSpPr>
        <p:grpSpPr>
          <a:xfrm>
            <a:off x="5556000" y="5476087"/>
            <a:ext cx="288000" cy="324000"/>
            <a:chOff x="12409488" y="3814763"/>
            <a:chExt cx="1700212" cy="1700212"/>
          </a:xfrm>
          <a:solidFill>
            <a:schemeClr val="bg1"/>
          </a:solidFill>
        </p:grpSpPr>
        <p:sp>
          <p:nvSpPr>
            <p:cNvPr id="92" name="Freeform 81">
              <a:extLst>
                <a:ext uri="{FF2B5EF4-FFF2-40B4-BE49-F238E27FC236}">
                  <a16:creationId xmlns:a16="http://schemas.microsoft.com/office/drawing/2014/main" id="{F30A0DE7-0037-47DB-9938-9852FBF149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09488" y="3814763"/>
              <a:ext cx="1700212" cy="1700212"/>
            </a:xfrm>
            <a:custGeom>
              <a:avLst/>
              <a:gdLst>
                <a:gd name="T0" fmla="*/ 123 w 449"/>
                <a:gd name="T1" fmla="*/ 145 h 449"/>
                <a:gd name="T2" fmla="*/ 15 w 449"/>
                <a:gd name="T3" fmla="*/ 178 h 449"/>
                <a:gd name="T4" fmla="*/ 28 w 449"/>
                <a:gd name="T5" fmla="*/ 140 h 449"/>
                <a:gd name="T6" fmla="*/ 107 w 449"/>
                <a:gd name="T7" fmla="*/ 2 h 449"/>
                <a:gd name="T8" fmla="*/ 141 w 449"/>
                <a:gd name="T9" fmla="*/ 130 h 449"/>
                <a:gd name="T10" fmla="*/ 287 w 449"/>
                <a:gd name="T11" fmla="*/ 136 h 449"/>
                <a:gd name="T12" fmla="*/ 351 w 449"/>
                <a:gd name="T13" fmla="*/ 2 h 449"/>
                <a:gd name="T14" fmla="*/ 384 w 449"/>
                <a:gd name="T15" fmla="*/ 129 h 449"/>
                <a:gd name="T16" fmla="*/ 435 w 449"/>
                <a:gd name="T17" fmla="*/ 232 h 449"/>
                <a:gd name="T18" fmla="*/ 368 w 449"/>
                <a:gd name="T19" fmla="*/ 146 h 449"/>
                <a:gd name="T20" fmla="*/ 311 w 449"/>
                <a:gd name="T21" fmla="*/ 187 h 449"/>
                <a:gd name="T22" fmla="*/ 380 w 449"/>
                <a:gd name="T23" fmla="*/ 286 h 449"/>
                <a:gd name="T24" fmla="*/ 449 w 449"/>
                <a:gd name="T25" fmla="*/ 414 h 449"/>
                <a:gd name="T26" fmla="*/ 95 w 449"/>
                <a:gd name="T27" fmla="*/ 449 h 449"/>
                <a:gd name="T28" fmla="*/ 2 w 449"/>
                <a:gd name="T29" fmla="*/ 343 h 449"/>
                <a:gd name="T30" fmla="*/ 54 w 449"/>
                <a:gd name="T31" fmla="*/ 212 h 449"/>
                <a:gd name="T32" fmla="*/ 59 w 449"/>
                <a:gd name="T33" fmla="*/ 400 h 449"/>
                <a:gd name="T34" fmla="*/ 146 w 449"/>
                <a:gd name="T35" fmla="*/ 435 h 449"/>
                <a:gd name="T36" fmla="*/ 196 w 449"/>
                <a:gd name="T37" fmla="*/ 435 h 449"/>
                <a:gd name="T38" fmla="*/ 140 w 449"/>
                <a:gd name="T39" fmla="*/ 340 h 449"/>
                <a:gd name="T40" fmla="*/ 95 w 449"/>
                <a:gd name="T41" fmla="*/ 384 h 449"/>
                <a:gd name="T42" fmla="*/ 88 w 449"/>
                <a:gd name="T43" fmla="*/ 322 h 449"/>
                <a:gd name="T44" fmla="*/ 16 w 449"/>
                <a:gd name="T45" fmla="*/ 399 h 449"/>
                <a:gd name="T46" fmla="*/ 391 w 449"/>
                <a:gd name="T47" fmla="*/ 398 h 449"/>
                <a:gd name="T48" fmla="*/ 434 w 449"/>
                <a:gd name="T49" fmla="*/ 399 h 449"/>
                <a:gd name="T50" fmla="*/ 368 w 449"/>
                <a:gd name="T51" fmla="*/ 319 h 449"/>
                <a:gd name="T52" fmla="*/ 341 w 449"/>
                <a:gd name="T53" fmla="*/ 342 h 449"/>
                <a:gd name="T54" fmla="*/ 315 w 449"/>
                <a:gd name="T55" fmla="*/ 342 h 449"/>
                <a:gd name="T56" fmla="*/ 253 w 449"/>
                <a:gd name="T57" fmla="*/ 435 h 449"/>
                <a:gd name="T58" fmla="*/ 305 w 449"/>
                <a:gd name="T59" fmla="*/ 435 h 449"/>
                <a:gd name="T60" fmla="*/ 297 w 449"/>
                <a:gd name="T61" fmla="*/ 209 h 449"/>
                <a:gd name="T62" fmla="*/ 189 w 449"/>
                <a:gd name="T63" fmla="*/ 141 h 449"/>
                <a:gd name="T64" fmla="*/ 257 w 449"/>
                <a:gd name="T65" fmla="*/ 187 h 449"/>
                <a:gd name="T66" fmla="*/ 181 w 449"/>
                <a:gd name="T67" fmla="*/ 219 h 449"/>
                <a:gd name="T68" fmla="*/ 269 w 449"/>
                <a:gd name="T69" fmla="*/ 224 h 449"/>
                <a:gd name="T70" fmla="*/ 312 w 449"/>
                <a:gd name="T71" fmla="*/ 242 h 449"/>
                <a:gd name="T72" fmla="*/ 138 w 449"/>
                <a:gd name="T73" fmla="*/ 241 h 449"/>
                <a:gd name="T74" fmla="*/ 101 w 449"/>
                <a:gd name="T75" fmla="*/ 284 h 449"/>
                <a:gd name="T76" fmla="*/ 321 w 449"/>
                <a:gd name="T77" fmla="*/ 67 h 449"/>
                <a:gd name="T78" fmla="*/ 66 w 449"/>
                <a:gd name="T79" fmla="*/ 68 h 449"/>
                <a:gd name="T80" fmla="*/ 66 w 449"/>
                <a:gd name="T81" fmla="*/ 68 h 449"/>
                <a:gd name="T82" fmla="*/ 335 w 449"/>
                <a:gd name="T83" fmla="*/ 217 h 449"/>
                <a:gd name="T84" fmla="*/ 138 w 449"/>
                <a:gd name="T85" fmla="*/ 228 h 449"/>
                <a:gd name="T86" fmla="*/ 100 w 449"/>
                <a:gd name="T87" fmla="*/ 16 h 449"/>
                <a:gd name="T88" fmla="*/ 361 w 449"/>
                <a:gd name="T89" fmla="*/ 44 h 449"/>
                <a:gd name="T90" fmla="*/ 361 w 449"/>
                <a:gd name="T91" fmla="*/ 44 h 449"/>
                <a:gd name="T92" fmla="*/ 137 w 449"/>
                <a:gd name="T93" fmla="*/ 302 h 449"/>
                <a:gd name="T94" fmla="*/ 319 w 449"/>
                <a:gd name="T95" fmla="*/ 299 h 449"/>
                <a:gd name="T96" fmla="*/ 212 w 449"/>
                <a:gd name="T97" fmla="*/ 435 h 449"/>
                <a:gd name="T98" fmla="*/ 203 w 449"/>
                <a:gd name="T99" fmla="*/ 311 h 449"/>
                <a:gd name="T100" fmla="*/ 166 w 449"/>
                <a:gd name="T101" fmla="*/ 260 h 449"/>
                <a:gd name="T102" fmla="*/ 283 w 449"/>
                <a:gd name="T103" fmla="*/ 221 h 449"/>
                <a:gd name="T104" fmla="*/ 225 w 449"/>
                <a:gd name="T105" fmla="*/ 370 h 449"/>
                <a:gd name="T106" fmla="*/ 225 w 449"/>
                <a:gd name="T107" fmla="*/ 370 h 449"/>
                <a:gd name="T108" fmla="*/ 334 w 449"/>
                <a:gd name="T109" fmla="*/ 124 h 449"/>
                <a:gd name="T110" fmla="*/ 88 w 449"/>
                <a:gd name="T111" fmla="*/ 124 h 449"/>
                <a:gd name="T112" fmla="*/ 88 w 449"/>
                <a:gd name="T113" fmla="*/ 297 h 449"/>
                <a:gd name="T114" fmla="*/ 334 w 449"/>
                <a:gd name="T115" fmla="*/ 297 h 449"/>
                <a:gd name="T116" fmla="*/ 212 w 449"/>
                <a:gd name="T117" fmla="*/ 341 h 449"/>
                <a:gd name="T118" fmla="*/ 238 w 449"/>
                <a:gd name="T119" fmla="*/ 34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9" h="449">
                  <a:moveTo>
                    <a:pt x="137" y="189"/>
                  </a:moveTo>
                  <a:cubicBezTo>
                    <a:pt x="143" y="176"/>
                    <a:pt x="148" y="163"/>
                    <a:pt x="154" y="149"/>
                  </a:cubicBezTo>
                  <a:cubicBezTo>
                    <a:pt x="147" y="147"/>
                    <a:pt x="138" y="144"/>
                    <a:pt x="130" y="142"/>
                  </a:cubicBezTo>
                  <a:cubicBezTo>
                    <a:pt x="128" y="141"/>
                    <a:pt x="125" y="144"/>
                    <a:pt x="123" y="145"/>
                  </a:cubicBezTo>
                  <a:cubicBezTo>
                    <a:pt x="109" y="156"/>
                    <a:pt x="95" y="156"/>
                    <a:pt x="82" y="146"/>
                  </a:cubicBezTo>
                  <a:cubicBezTo>
                    <a:pt x="79" y="143"/>
                    <a:pt x="73" y="142"/>
                    <a:pt x="70" y="143"/>
                  </a:cubicBezTo>
                  <a:cubicBezTo>
                    <a:pt x="57" y="146"/>
                    <a:pt x="45" y="150"/>
                    <a:pt x="33" y="154"/>
                  </a:cubicBezTo>
                  <a:cubicBezTo>
                    <a:pt x="21" y="158"/>
                    <a:pt x="15" y="165"/>
                    <a:pt x="15" y="178"/>
                  </a:cubicBezTo>
                  <a:cubicBezTo>
                    <a:pt x="15" y="196"/>
                    <a:pt x="15" y="214"/>
                    <a:pt x="15" y="232"/>
                  </a:cubicBezTo>
                  <a:cubicBezTo>
                    <a:pt x="10" y="232"/>
                    <a:pt x="6" y="232"/>
                    <a:pt x="1" y="232"/>
                  </a:cubicBezTo>
                  <a:cubicBezTo>
                    <a:pt x="1" y="211"/>
                    <a:pt x="0" y="190"/>
                    <a:pt x="2" y="169"/>
                  </a:cubicBezTo>
                  <a:cubicBezTo>
                    <a:pt x="3" y="154"/>
                    <a:pt x="14" y="144"/>
                    <a:pt x="28" y="140"/>
                  </a:cubicBezTo>
                  <a:cubicBezTo>
                    <a:pt x="41" y="136"/>
                    <a:pt x="54" y="132"/>
                    <a:pt x="67" y="128"/>
                  </a:cubicBezTo>
                  <a:cubicBezTo>
                    <a:pt x="74" y="126"/>
                    <a:pt x="76" y="119"/>
                    <a:pt x="71" y="114"/>
                  </a:cubicBezTo>
                  <a:cubicBezTo>
                    <a:pt x="46" y="93"/>
                    <a:pt x="49" y="65"/>
                    <a:pt x="54" y="39"/>
                  </a:cubicBezTo>
                  <a:cubicBezTo>
                    <a:pt x="58" y="15"/>
                    <a:pt x="83" y="0"/>
                    <a:pt x="107" y="2"/>
                  </a:cubicBezTo>
                  <a:cubicBezTo>
                    <a:pt x="131" y="4"/>
                    <a:pt x="151" y="24"/>
                    <a:pt x="153" y="48"/>
                  </a:cubicBezTo>
                  <a:cubicBezTo>
                    <a:pt x="153" y="58"/>
                    <a:pt x="153" y="68"/>
                    <a:pt x="152" y="78"/>
                  </a:cubicBezTo>
                  <a:cubicBezTo>
                    <a:pt x="152" y="91"/>
                    <a:pt x="146" y="102"/>
                    <a:pt x="137" y="111"/>
                  </a:cubicBezTo>
                  <a:cubicBezTo>
                    <a:pt x="127" y="120"/>
                    <a:pt x="128" y="126"/>
                    <a:pt x="141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57" y="137"/>
                    <a:pt x="170" y="136"/>
                    <a:pt x="186" y="127"/>
                  </a:cubicBezTo>
                  <a:cubicBezTo>
                    <a:pt x="214" y="111"/>
                    <a:pt x="244" y="115"/>
                    <a:pt x="271" y="134"/>
                  </a:cubicBezTo>
                  <a:cubicBezTo>
                    <a:pt x="276" y="137"/>
                    <a:pt x="281" y="139"/>
                    <a:pt x="287" y="136"/>
                  </a:cubicBezTo>
                  <a:cubicBezTo>
                    <a:pt x="295" y="133"/>
                    <a:pt x="304" y="131"/>
                    <a:pt x="312" y="128"/>
                  </a:cubicBezTo>
                  <a:cubicBezTo>
                    <a:pt x="320" y="126"/>
                    <a:pt x="322" y="119"/>
                    <a:pt x="316" y="114"/>
                  </a:cubicBezTo>
                  <a:cubicBezTo>
                    <a:pt x="291" y="92"/>
                    <a:pt x="295" y="64"/>
                    <a:pt x="300" y="37"/>
                  </a:cubicBezTo>
                  <a:cubicBezTo>
                    <a:pt x="305" y="15"/>
                    <a:pt x="329" y="0"/>
                    <a:pt x="351" y="2"/>
                  </a:cubicBezTo>
                  <a:cubicBezTo>
                    <a:pt x="374" y="3"/>
                    <a:pt x="394" y="21"/>
                    <a:pt x="397" y="44"/>
                  </a:cubicBezTo>
                  <a:cubicBezTo>
                    <a:pt x="399" y="55"/>
                    <a:pt x="399" y="67"/>
                    <a:pt x="398" y="79"/>
                  </a:cubicBezTo>
                  <a:cubicBezTo>
                    <a:pt x="397" y="92"/>
                    <a:pt x="391" y="103"/>
                    <a:pt x="381" y="112"/>
                  </a:cubicBezTo>
                  <a:cubicBezTo>
                    <a:pt x="373" y="119"/>
                    <a:pt x="375" y="126"/>
                    <a:pt x="384" y="129"/>
                  </a:cubicBezTo>
                  <a:cubicBezTo>
                    <a:pt x="397" y="133"/>
                    <a:pt x="409" y="136"/>
                    <a:pt x="422" y="140"/>
                  </a:cubicBezTo>
                  <a:cubicBezTo>
                    <a:pt x="440" y="146"/>
                    <a:pt x="449" y="158"/>
                    <a:pt x="449" y="177"/>
                  </a:cubicBezTo>
                  <a:cubicBezTo>
                    <a:pt x="449" y="195"/>
                    <a:pt x="449" y="213"/>
                    <a:pt x="449" y="232"/>
                  </a:cubicBezTo>
                  <a:cubicBezTo>
                    <a:pt x="444" y="232"/>
                    <a:pt x="440" y="232"/>
                    <a:pt x="435" y="232"/>
                  </a:cubicBezTo>
                  <a:cubicBezTo>
                    <a:pt x="435" y="214"/>
                    <a:pt x="435" y="197"/>
                    <a:pt x="435" y="180"/>
                  </a:cubicBezTo>
                  <a:cubicBezTo>
                    <a:pt x="435" y="164"/>
                    <a:pt x="430" y="158"/>
                    <a:pt x="415" y="153"/>
                  </a:cubicBezTo>
                  <a:cubicBezTo>
                    <a:pt x="403" y="150"/>
                    <a:pt x="392" y="146"/>
                    <a:pt x="380" y="143"/>
                  </a:cubicBezTo>
                  <a:cubicBezTo>
                    <a:pt x="377" y="142"/>
                    <a:pt x="371" y="143"/>
                    <a:pt x="368" y="146"/>
                  </a:cubicBezTo>
                  <a:cubicBezTo>
                    <a:pt x="355" y="156"/>
                    <a:pt x="341" y="156"/>
                    <a:pt x="327" y="145"/>
                  </a:cubicBezTo>
                  <a:cubicBezTo>
                    <a:pt x="325" y="143"/>
                    <a:pt x="320" y="142"/>
                    <a:pt x="316" y="143"/>
                  </a:cubicBezTo>
                  <a:cubicBezTo>
                    <a:pt x="309" y="144"/>
                    <a:pt x="302" y="147"/>
                    <a:pt x="293" y="150"/>
                  </a:cubicBezTo>
                  <a:cubicBezTo>
                    <a:pt x="306" y="160"/>
                    <a:pt x="313" y="172"/>
                    <a:pt x="311" y="187"/>
                  </a:cubicBezTo>
                  <a:cubicBezTo>
                    <a:pt x="321" y="184"/>
                    <a:pt x="330" y="178"/>
                    <a:pt x="340" y="176"/>
                  </a:cubicBezTo>
                  <a:cubicBezTo>
                    <a:pt x="368" y="171"/>
                    <a:pt x="393" y="190"/>
                    <a:pt x="398" y="219"/>
                  </a:cubicBezTo>
                  <a:cubicBezTo>
                    <a:pt x="399" y="229"/>
                    <a:pt x="399" y="240"/>
                    <a:pt x="398" y="251"/>
                  </a:cubicBezTo>
                  <a:cubicBezTo>
                    <a:pt x="397" y="265"/>
                    <a:pt x="391" y="277"/>
                    <a:pt x="380" y="286"/>
                  </a:cubicBezTo>
                  <a:cubicBezTo>
                    <a:pt x="374" y="292"/>
                    <a:pt x="375" y="299"/>
                    <a:pt x="384" y="302"/>
                  </a:cubicBezTo>
                  <a:cubicBezTo>
                    <a:pt x="397" y="306"/>
                    <a:pt x="409" y="310"/>
                    <a:pt x="422" y="314"/>
                  </a:cubicBezTo>
                  <a:cubicBezTo>
                    <a:pt x="440" y="319"/>
                    <a:pt x="449" y="332"/>
                    <a:pt x="449" y="350"/>
                  </a:cubicBezTo>
                  <a:cubicBezTo>
                    <a:pt x="449" y="371"/>
                    <a:pt x="449" y="392"/>
                    <a:pt x="449" y="414"/>
                  </a:cubicBezTo>
                  <a:cubicBezTo>
                    <a:pt x="425" y="414"/>
                    <a:pt x="402" y="414"/>
                    <a:pt x="379" y="414"/>
                  </a:cubicBezTo>
                  <a:cubicBezTo>
                    <a:pt x="353" y="414"/>
                    <a:pt x="355" y="411"/>
                    <a:pt x="355" y="438"/>
                  </a:cubicBezTo>
                  <a:cubicBezTo>
                    <a:pt x="355" y="442"/>
                    <a:pt x="355" y="445"/>
                    <a:pt x="355" y="449"/>
                  </a:cubicBezTo>
                  <a:cubicBezTo>
                    <a:pt x="268" y="449"/>
                    <a:pt x="182" y="449"/>
                    <a:pt x="95" y="449"/>
                  </a:cubicBezTo>
                  <a:cubicBezTo>
                    <a:pt x="95" y="442"/>
                    <a:pt x="95" y="435"/>
                    <a:pt x="95" y="428"/>
                  </a:cubicBezTo>
                  <a:cubicBezTo>
                    <a:pt x="95" y="415"/>
                    <a:pt x="94" y="414"/>
                    <a:pt x="81" y="414"/>
                  </a:cubicBezTo>
                  <a:cubicBezTo>
                    <a:pt x="55" y="414"/>
                    <a:pt x="28" y="414"/>
                    <a:pt x="1" y="414"/>
                  </a:cubicBezTo>
                  <a:cubicBezTo>
                    <a:pt x="1" y="390"/>
                    <a:pt x="0" y="366"/>
                    <a:pt x="2" y="343"/>
                  </a:cubicBezTo>
                  <a:cubicBezTo>
                    <a:pt x="3" y="328"/>
                    <a:pt x="13" y="318"/>
                    <a:pt x="27" y="314"/>
                  </a:cubicBezTo>
                  <a:cubicBezTo>
                    <a:pt x="40" y="310"/>
                    <a:pt x="54" y="306"/>
                    <a:pt x="67" y="302"/>
                  </a:cubicBezTo>
                  <a:cubicBezTo>
                    <a:pt x="74" y="300"/>
                    <a:pt x="76" y="292"/>
                    <a:pt x="71" y="287"/>
                  </a:cubicBezTo>
                  <a:cubicBezTo>
                    <a:pt x="46" y="266"/>
                    <a:pt x="48" y="239"/>
                    <a:pt x="54" y="212"/>
                  </a:cubicBezTo>
                  <a:cubicBezTo>
                    <a:pt x="61" y="179"/>
                    <a:pt x="103" y="165"/>
                    <a:pt x="131" y="184"/>
                  </a:cubicBezTo>
                  <a:cubicBezTo>
                    <a:pt x="133" y="186"/>
                    <a:pt x="136" y="188"/>
                    <a:pt x="137" y="189"/>
                  </a:cubicBezTo>
                  <a:close/>
                  <a:moveTo>
                    <a:pt x="59" y="349"/>
                  </a:moveTo>
                  <a:cubicBezTo>
                    <a:pt x="59" y="366"/>
                    <a:pt x="59" y="382"/>
                    <a:pt x="59" y="400"/>
                  </a:cubicBezTo>
                  <a:cubicBezTo>
                    <a:pt x="69" y="400"/>
                    <a:pt x="79" y="399"/>
                    <a:pt x="88" y="400"/>
                  </a:cubicBezTo>
                  <a:cubicBezTo>
                    <a:pt x="100" y="400"/>
                    <a:pt x="108" y="408"/>
                    <a:pt x="109" y="420"/>
                  </a:cubicBezTo>
                  <a:cubicBezTo>
                    <a:pt x="110" y="425"/>
                    <a:pt x="110" y="430"/>
                    <a:pt x="110" y="435"/>
                  </a:cubicBezTo>
                  <a:cubicBezTo>
                    <a:pt x="122" y="435"/>
                    <a:pt x="133" y="435"/>
                    <a:pt x="146" y="435"/>
                  </a:cubicBezTo>
                  <a:cubicBezTo>
                    <a:pt x="146" y="416"/>
                    <a:pt x="146" y="397"/>
                    <a:pt x="146" y="378"/>
                  </a:cubicBezTo>
                  <a:cubicBezTo>
                    <a:pt x="151" y="378"/>
                    <a:pt x="155" y="378"/>
                    <a:pt x="160" y="378"/>
                  </a:cubicBezTo>
                  <a:cubicBezTo>
                    <a:pt x="160" y="398"/>
                    <a:pt x="160" y="416"/>
                    <a:pt x="160" y="435"/>
                  </a:cubicBezTo>
                  <a:cubicBezTo>
                    <a:pt x="173" y="435"/>
                    <a:pt x="185" y="435"/>
                    <a:pt x="196" y="435"/>
                  </a:cubicBezTo>
                  <a:cubicBezTo>
                    <a:pt x="204" y="400"/>
                    <a:pt x="205" y="378"/>
                    <a:pt x="198" y="367"/>
                  </a:cubicBezTo>
                  <a:cubicBezTo>
                    <a:pt x="193" y="369"/>
                    <a:pt x="189" y="371"/>
                    <a:pt x="184" y="374"/>
                  </a:cubicBezTo>
                  <a:cubicBezTo>
                    <a:pt x="181" y="359"/>
                    <a:pt x="178" y="346"/>
                    <a:pt x="175" y="332"/>
                  </a:cubicBezTo>
                  <a:cubicBezTo>
                    <a:pt x="162" y="335"/>
                    <a:pt x="151" y="338"/>
                    <a:pt x="140" y="340"/>
                  </a:cubicBezTo>
                  <a:cubicBezTo>
                    <a:pt x="139" y="340"/>
                    <a:pt x="138" y="341"/>
                    <a:pt x="137" y="341"/>
                  </a:cubicBezTo>
                  <a:cubicBezTo>
                    <a:pt x="120" y="346"/>
                    <a:pt x="110" y="358"/>
                    <a:pt x="109" y="375"/>
                  </a:cubicBezTo>
                  <a:cubicBezTo>
                    <a:pt x="109" y="378"/>
                    <a:pt x="109" y="381"/>
                    <a:pt x="109" y="384"/>
                  </a:cubicBezTo>
                  <a:cubicBezTo>
                    <a:pt x="104" y="384"/>
                    <a:pt x="100" y="384"/>
                    <a:pt x="95" y="384"/>
                  </a:cubicBezTo>
                  <a:cubicBezTo>
                    <a:pt x="93" y="345"/>
                    <a:pt x="116" y="328"/>
                    <a:pt x="153" y="322"/>
                  </a:cubicBezTo>
                  <a:cubicBezTo>
                    <a:pt x="147" y="320"/>
                    <a:pt x="145" y="319"/>
                    <a:pt x="142" y="318"/>
                  </a:cubicBezTo>
                  <a:cubicBezTo>
                    <a:pt x="134" y="315"/>
                    <a:pt x="127" y="313"/>
                    <a:pt x="118" y="321"/>
                  </a:cubicBezTo>
                  <a:cubicBezTo>
                    <a:pt x="110" y="330"/>
                    <a:pt x="96" y="330"/>
                    <a:pt x="88" y="322"/>
                  </a:cubicBezTo>
                  <a:cubicBezTo>
                    <a:pt x="78" y="313"/>
                    <a:pt x="69" y="316"/>
                    <a:pt x="59" y="319"/>
                  </a:cubicBezTo>
                  <a:cubicBezTo>
                    <a:pt x="50" y="322"/>
                    <a:pt x="40" y="324"/>
                    <a:pt x="32" y="328"/>
                  </a:cubicBezTo>
                  <a:cubicBezTo>
                    <a:pt x="26" y="331"/>
                    <a:pt x="18" y="338"/>
                    <a:pt x="17" y="343"/>
                  </a:cubicBezTo>
                  <a:cubicBezTo>
                    <a:pt x="15" y="362"/>
                    <a:pt x="16" y="380"/>
                    <a:pt x="16" y="399"/>
                  </a:cubicBezTo>
                  <a:cubicBezTo>
                    <a:pt x="26" y="399"/>
                    <a:pt x="35" y="399"/>
                    <a:pt x="45" y="399"/>
                  </a:cubicBezTo>
                  <a:cubicBezTo>
                    <a:pt x="45" y="382"/>
                    <a:pt x="45" y="366"/>
                    <a:pt x="45" y="349"/>
                  </a:cubicBezTo>
                  <a:cubicBezTo>
                    <a:pt x="50" y="349"/>
                    <a:pt x="54" y="349"/>
                    <a:pt x="59" y="349"/>
                  </a:cubicBezTo>
                  <a:close/>
                  <a:moveTo>
                    <a:pt x="391" y="398"/>
                  </a:moveTo>
                  <a:cubicBezTo>
                    <a:pt x="391" y="382"/>
                    <a:pt x="391" y="366"/>
                    <a:pt x="391" y="350"/>
                  </a:cubicBezTo>
                  <a:cubicBezTo>
                    <a:pt x="397" y="350"/>
                    <a:pt x="401" y="350"/>
                    <a:pt x="406" y="350"/>
                  </a:cubicBezTo>
                  <a:cubicBezTo>
                    <a:pt x="406" y="367"/>
                    <a:pt x="406" y="383"/>
                    <a:pt x="406" y="399"/>
                  </a:cubicBezTo>
                  <a:cubicBezTo>
                    <a:pt x="416" y="399"/>
                    <a:pt x="425" y="399"/>
                    <a:pt x="434" y="399"/>
                  </a:cubicBezTo>
                  <a:cubicBezTo>
                    <a:pt x="434" y="381"/>
                    <a:pt x="435" y="363"/>
                    <a:pt x="434" y="346"/>
                  </a:cubicBezTo>
                  <a:cubicBezTo>
                    <a:pt x="434" y="337"/>
                    <a:pt x="428" y="331"/>
                    <a:pt x="419" y="328"/>
                  </a:cubicBezTo>
                  <a:cubicBezTo>
                    <a:pt x="405" y="324"/>
                    <a:pt x="392" y="319"/>
                    <a:pt x="379" y="316"/>
                  </a:cubicBezTo>
                  <a:cubicBezTo>
                    <a:pt x="376" y="315"/>
                    <a:pt x="371" y="316"/>
                    <a:pt x="368" y="319"/>
                  </a:cubicBezTo>
                  <a:cubicBezTo>
                    <a:pt x="355" y="330"/>
                    <a:pt x="341" y="330"/>
                    <a:pt x="327" y="318"/>
                  </a:cubicBezTo>
                  <a:cubicBezTo>
                    <a:pt x="325" y="317"/>
                    <a:pt x="322" y="315"/>
                    <a:pt x="320" y="315"/>
                  </a:cubicBezTo>
                  <a:cubicBezTo>
                    <a:pt x="313" y="316"/>
                    <a:pt x="307" y="319"/>
                    <a:pt x="302" y="320"/>
                  </a:cubicBezTo>
                  <a:cubicBezTo>
                    <a:pt x="315" y="327"/>
                    <a:pt x="329" y="333"/>
                    <a:pt x="341" y="342"/>
                  </a:cubicBezTo>
                  <a:cubicBezTo>
                    <a:pt x="353" y="352"/>
                    <a:pt x="357" y="368"/>
                    <a:pt x="354" y="384"/>
                  </a:cubicBezTo>
                  <a:cubicBezTo>
                    <a:pt x="350" y="384"/>
                    <a:pt x="345" y="384"/>
                    <a:pt x="341" y="384"/>
                  </a:cubicBezTo>
                  <a:cubicBezTo>
                    <a:pt x="341" y="380"/>
                    <a:pt x="341" y="377"/>
                    <a:pt x="341" y="375"/>
                  </a:cubicBezTo>
                  <a:cubicBezTo>
                    <a:pt x="339" y="358"/>
                    <a:pt x="331" y="347"/>
                    <a:pt x="315" y="342"/>
                  </a:cubicBezTo>
                  <a:cubicBezTo>
                    <a:pt x="302" y="338"/>
                    <a:pt x="289" y="335"/>
                    <a:pt x="275" y="332"/>
                  </a:cubicBezTo>
                  <a:cubicBezTo>
                    <a:pt x="272" y="346"/>
                    <a:pt x="269" y="360"/>
                    <a:pt x="266" y="374"/>
                  </a:cubicBezTo>
                  <a:cubicBezTo>
                    <a:pt x="261" y="371"/>
                    <a:pt x="256" y="369"/>
                    <a:pt x="250" y="366"/>
                  </a:cubicBezTo>
                  <a:cubicBezTo>
                    <a:pt x="244" y="390"/>
                    <a:pt x="252" y="412"/>
                    <a:pt x="253" y="435"/>
                  </a:cubicBezTo>
                  <a:cubicBezTo>
                    <a:pt x="266" y="435"/>
                    <a:pt x="278" y="435"/>
                    <a:pt x="290" y="435"/>
                  </a:cubicBezTo>
                  <a:cubicBezTo>
                    <a:pt x="290" y="416"/>
                    <a:pt x="290" y="397"/>
                    <a:pt x="290" y="378"/>
                  </a:cubicBezTo>
                  <a:cubicBezTo>
                    <a:pt x="295" y="378"/>
                    <a:pt x="299" y="378"/>
                    <a:pt x="305" y="378"/>
                  </a:cubicBezTo>
                  <a:cubicBezTo>
                    <a:pt x="305" y="397"/>
                    <a:pt x="305" y="416"/>
                    <a:pt x="305" y="435"/>
                  </a:cubicBezTo>
                  <a:cubicBezTo>
                    <a:pt x="317" y="435"/>
                    <a:pt x="329" y="435"/>
                    <a:pt x="340" y="435"/>
                  </a:cubicBezTo>
                  <a:cubicBezTo>
                    <a:pt x="341" y="422"/>
                    <a:pt x="338" y="407"/>
                    <a:pt x="353" y="402"/>
                  </a:cubicBezTo>
                  <a:cubicBezTo>
                    <a:pt x="364" y="399"/>
                    <a:pt x="377" y="400"/>
                    <a:pt x="391" y="398"/>
                  </a:cubicBezTo>
                  <a:close/>
                  <a:moveTo>
                    <a:pt x="297" y="209"/>
                  </a:moveTo>
                  <a:cubicBezTo>
                    <a:pt x="297" y="200"/>
                    <a:pt x="298" y="190"/>
                    <a:pt x="296" y="180"/>
                  </a:cubicBezTo>
                  <a:cubicBezTo>
                    <a:pt x="295" y="174"/>
                    <a:pt x="291" y="168"/>
                    <a:pt x="286" y="164"/>
                  </a:cubicBezTo>
                  <a:cubicBezTo>
                    <a:pt x="281" y="158"/>
                    <a:pt x="273" y="154"/>
                    <a:pt x="267" y="149"/>
                  </a:cubicBezTo>
                  <a:cubicBezTo>
                    <a:pt x="245" y="130"/>
                    <a:pt x="214" y="127"/>
                    <a:pt x="189" y="141"/>
                  </a:cubicBezTo>
                  <a:cubicBezTo>
                    <a:pt x="164" y="155"/>
                    <a:pt x="149" y="183"/>
                    <a:pt x="154" y="211"/>
                  </a:cubicBezTo>
                  <a:cubicBezTo>
                    <a:pt x="168" y="202"/>
                    <a:pt x="184" y="206"/>
                    <a:pt x="199" y="204"/>
                  </a:cubicBezTo>
                  <a:cubicBezTo>
                    <a:pt x="213" y="202"/>
                    <a:pt x="228" y="199"/>
                    <a:pt x="242" y="195"/>
                  </a:cubicBezTo>
                  <a:cubicBezTo>
                    <a:pt x="247" y="194"/>
                    <a:pt x="252" y="190"/>
                    <a:pt x="257" y="187"/>
                  </a:cubicBezTo>
                  <a:cubicBezTo>
                    <a:pt x="259" y="191"/>
                    <a:pt x="261" y="195"/>
                    <a:pt x="263" y="198"/>
                  </a:cubicBezTo>
                  <a:cubicBezTo>
                    <a:pt x="265" y="201"/>
                    <a:pt x="267" y="203"/>
                    <a:pt x="270" y="204"/>
                  </a:cubicBezTo>
                  <a:cubicBezTo>
                    <a:pt x="278" y="206"/>
                    <a:pt x="288" y="207"/>
                    <a:pt x="297" y="209"/>
                  </a:cubicBezTo>
                  <a:close/>
                  <a:moveTo>
                    <a:pt x="181" y="219"/>
                  </a:moveTo>
                  <a:cubicBezTo>
                    <a:pt x="181" y="235"/>
                    <a:pt x="181" y="250"/>
                    <a:pt x="183" y="265"/>
                  </a:cubicBezTo>
                  <a:cubicBezTo>
                    <a:pt x="187" y="284"/>
                    <a:pt x="205" y="298"/>
                    <a:pt x="225" y="298"/>
                  </a:cubicBezTo>
                  <a:cubicBezTo>
                    <a:pt x="245" y="298"/>
                    <a:pt x="264" y="284"/>
                    <a:pt x="267" y="265"/>
                  </a:cubicBezTo>
                  <a:cubicBezTo>
                    <a:pt x="269" y="250"/>
                    <a:pt x="268" y="235"/>
                    <a:pt x="269" y="224"/>
                  </a:cubicBezTo>
                  <a:cubicBezTo>
                    <a:pt x="261" y="218"/>
                    <a:pt x="255" y="214"/>
                    <a:pt x="248" y="209"/>
                  </a:cubicBezTo>
                  <a:cubicBezTo>
                    <a:pt x="229" y="220"/>
                    <a:pt x="205" y="218"/>
                    <a:pt x="181" y="219"/>
                  </a:cubicBezTo>
                  <a:close/>
                  <a:moveTo>
                    <a:pt x="383" y="241"/>
                  </a:moveTo>
                  <a:cubicBezTo>
                    <a:pt x="359" y="237"/>
                    <a:pt x="326" y="238"/>
                    <a:pt x="312" y="242"/>
                  </a:cubicBezTo>
                  <a:cubicBezTo>
                    <a:pt x="311" y="258"/>
                    <a:pt x="316" y="271"/>
                    <a:pt x="331" y="279"/>
                  </a:cubicBezTo>
                  <a:cubicBezTo>
                    <a:pt x="344" y="286"/>
                    <a:pt x="358" y="285"/>
                    <a:pt x="369" y="276"/>
                  </a:cubicBezTo>
                  <a:cubicBezTo>
                    <a:pt x="381" y="267"/>
                    <a:pt x="385" y="256"/>
                    <a:pt x="383" y="241"/>
                  </a:cubicBezTo>
                  <a:close/>
                  <a:moveTo>
                    <a:pt x="138" y="241"/>
                  </a:moveTo>
                  <a:cubicBezTo>
                    <a:pt x="130" y="240"/>
                    <a:pt x="122" y="237"/>
                    <a:pt x="115" y="237"/>
                  </a:cubicBezTo>
                  <a:cubicBezTo>
                    <a:pt x="103" y="237"/>
                    <a:pt x="92" y="239"/>
                    <a:pt x="81" y="240"/>
                  </a:cubicBezTo>
                  <a:cubicBezTo>
                    <a:pt x="77" y="241"/>
                    <a:pt x="72" y="240"/>
                    <a:pt x="67" y="240"/>
                  </a:cubicBezTo>
                  <a:cubicBezTo>
                    <a:pt x="64" y="264"/>
                    <a:pt x="79" y="283"/>
                    <a:pt x="101" y="284"/>
                  </a:cubicBezTo>
                  <a:cubicBezTo>
                    <a:pt x="123" y="285"/>
                    <a:pt x="139" y="267"/>
                    <a:pt x="138" y="241"/>
                  </a:cubicBezTo>
                  <a:close/>
                  <a:moveTo>
                    <a:pt x="383" y="68"/>
                  </a:moveTo>
                  <a:cubicBezTo>
                    <a:pt x="376" y="66"/>
                    <a:pt x="368" y="63"/>
                    <a:pt x="361" y="63"/>
                  </a:cubicBezTo>
                  <a:cubicBezTo>
                    <a:pt x="348" y="63"/>
                    <a:pt x="334" y="65"/>
                    <a:pt x="321" y="67"/>
                  </a:cubicBezTo>
                  <a:cubicBezTo>
                    <a:pt x="318" y="67"/>
                    <a:pt x="315" y="68"/>
                    <a:pt x="312" y="68"/>
                  </a:cubicBezTo>
                  <a:cubicBezTo>
                    <a:pt x="312" y="95"/>
                    <a:pt x="328" y="112"/>
                    <a:pt x="351" y="110"/>
                  </a:cubicBezTo>
                  <a:cubicBezTo>
                    <a:pt x="372" y="108"/>
                    <a:pt x="386" y="90"/>
                    <a:pt x="383" y="68"/>
                  </a:cubicBezTo>
                  <a:close/>
                  <a:moveTo>
                    <a:pt x="66" y="68"/>
                  </a:moveTo>
                  <a:cubicBezTo>
                    <a:pt x="65" y="83"/>
                    <a:pt x="69" y="95"/>
                    <a:pt x="82" y="104"/>
                  </a:cubicBezTo>
                  <a:cubicBezTo>
                    <a:pt x="94" y="112"/>
                    <a:pt x="108" y="113"/>
                    <a:pt x="121" y="105"/>
                  </a:cubicBezTo>
                  <a:cubicBezTo>
                    <a:pt x="134" y="96"/>
                    <a:pt x="139" y="84"/>
                    <a:pt x="138" y="66"/>
                  </a:cubicBezTo>
                  <a:cubicBezTo>
                    <a:pt x="114" y="71"/>
                    <a:pt x="91" y="59"/>
                    <a:pt x="66" y="68"/>
                  </a:cubicBezTo>
                  <a:close/>
                  <a:moveTo>
                    <a:pt x="383" y="226"/>
                  </a:moveTo>
                  <a:cubicBezTo>
                    <a:pt x="383" y="205"/>
                    <a:pt x="367" y="190"/>
                    <a:pt x="347" y="190"/>
                  </a:cubicBezTo>
                  <a:cubicBezTo>
                    <a:pt x="328" y="190"/>
                    <a:pt x="312" y="206"/>
                    <a:pt x="313" y="228"/>
                  </a:cubicBezTo>
                  <a:cubicBezTo>
                    <a:pt x="321" y="224"/>
                    <a:pt x="327" y="221"/>
                    <a:pt x="335" y="217"/>
                  </a:cubicBezTo>
                  <a:cubicBezTo>
                    <a:pt x="348" y="233"/>
                    <a:pt x="366" y="223"/>
                    <a:pt x="383" y="226"/>
                  </a:cubicBezTo>
                  <a:close/>
                  <a:moveTo>
                    <a:pt x="67" y="226"/>
                  </a:moveTo>
                  <a:cubicBezTo>
                    <a:pt x="84" y="223"/>
                    <a:pt x="103" y="233"/>
                    <a:pt x="115" y="218"/>
                  </a:cubicBezTo>
                  <a:cubicBezTo>
                    <a:pt x="123" y="221"/>
                    <a:pt x="130" y="224"/>
                    <a:pt x="138" y="228"/>
                  </a:cubicBezTo>
                  <a:cubicBezTo>
                    <a:pt x="137" y="204"/>
                    <a:pt x="121" y="190"/>
                    <a:pt x="102" y="190"/>
                  </a:cubicBezTo>
                  <a:cubicBezTo>
                    <a:pt x="82" y="190"/>
                    <a:pt x="67" y="206"/>
                    <a:pt x="67" y="226"/>
                  </a:cubicBezTo>
                  <a:close/>
                  <a:moveTo>
                    <a:pt x="137" y="53"/>
                  </a:moveTo>
                  <a:cubicBezTo>
                    <a:pt x="137" y="31"/>
                    <a:pt x="120" y="15"/>
                    <a:pt x="100" y="16"/>
                  </a:cubicBezTo>
                  <a:cubicBezTo>
                    <a:pt x="81" y="18"/>
                    <a:pt x="66" y="34"/>
                    <a:pt x="68" y="54"/>
                  </a:cubicBezTo>
                  <a:cubicBezTo>
                    <a:pt x="75" y="51"/>
                    <a:pt x="82" y="47"/>
                    <a:pt x="89" y="44"/>
                  </a:cubicBezTo>
                  <a:cubicBezTo>
                    <a:pt x="102" y="59"/>
                    <a:pt x="120" y="50"/>
                    <a:pt x="137" y="53"/>
                  </a:cubicBezTo>
                  <a:close/>
                  <a:moveTo>
                    <a:pt x="361" y="44"/>
                  </a:moveTo>
                  <a:cubicBezTo>
                    <a:pt x="369" y="48"/>
                    <a:pt x="375" y="51"/>
                    <a:pt x="383" y="54"/>
                  </a:cubicBezTo>
                  <a:cubicBezTo>
                    <a:pt x="382" y="31"/>
                    <a:pt x="365" y="15"/>
                    <a:pt x="346" y="16"/>
                  </a:cubicBezTo>
                  <a:cubicBezTo>
                    <a:pt x="326" y="18"/>
                    <a:pt x="311" y="34"/>
                    <a:pt x="313" y="51"/>
                  </a:cubicBezTo>
                  <a:cubicBezTo>
                    <a:pt x="339" y="55"/>
                    <a:pt x="349" y="53"/>
                    <a:pt x="361" y="44"/>
                  </a:cubicBezTo>
                  <a:close/>
                  <a:moveTo>
                    <a:pt x="190" y="315"/>
                  </a:moveTo>
                  <a:cubicBezTo>
                    <a:pt x="186" y="289"/>
                    <a:pt x="171" y="276"/>
                    <a:pt x="150" y="268"/>
                  </a:cubicBezTo>
                  <a:cubicBezTo>
                    <a:pt x="144" y="274"/>
                    <a:pt x="139" y="281"/>
                    <a:pt x="133" y="287"/>
                  </a:cubicBezTo>
                  <a:cubicBezTo>
                    <a:pt x="129" y="293"/>
                    <a:pt x="130" y="300"/>
                    <a:pt x="137" y="302"/>
                  </a:cubicBezTo>
                  <a:cubicBezTo>
                    <a:pt x="151" y="306"/>
                    <a:pt x="164" y="310"/>
                    <a:pt x="178" y="314"/>
                  </a:cubicBezTo>
                  <a:cubicBezTo>
                    <a:pt x="181" y="315"/>
                    <a:pt x="184" y="315"/>
                    <a:pt x="190" y="315"/>
                  </a:cubicBezTo>
                  <a:close/>
                  <a:moveTo>
                    <a:pt x="260" y="313"/>
                  </a:moveTo>
                  <a:cubicBezTo>
                    <a:pt x="268" y="316"/>
                    <a:pt x="297" y="309"/>
                    <a:pt x="319" y="299"/>
                  </a:cubicBezTo>
                  <a:cubicBezTo>
                    <a:pt x="322" y="283"/>
                    <a:pt x="303" y="280"/>
                    <a:pt x="301" y="268"/>
                  </a:cubicBezTo>
                  <a:cubicBezTo>
                    <a:pt x="278" y="275"/>
                    <a:pt x="264" y="289"/>
                    <a:pt x="260" y="313"/>
                  </a:cubicBezTo>
                  <a:close/>
                  <a:moveTo>
                    <a:pt x="217" y="385"/>
                  </a:moveTo>
                  <a:cubicBezTo>
                    <a:pt x="215" y="402"/>
                    <a:pt x="213" y="418"/>
                    <a:pt x="212" y="435"/>
                  </a:cubicBezTo>
                  <a:cubicBezTo>
                    <a:pt x="221" y="435"/>
                    <a:pt x="229" y="435"/>
                    <a:pt x="238" y="435"/>
                  </a:cubicBezTo>
                  <a:cubicBezTo>
                    <a:pt x="237" y="418"/>
                    <a:pt x="235" y="402"/>
                    <a:pt x="233" y="385"/>
                  </a:cubicBezTo>
                  <a:cubicBezTo>
                    <a:pt x="227" y="385"/>
                    <a:pt x="223" y="385"/>
                    <a:pt x="217" y="385"/>
                  </a:cubicBezTo>
                  <a:close/>
                  <a:moveTo>
                    <a:pt x="203" y="311"/>
                  </a:moveTo>
                  <a:cubicBezTo>
                    <a:pt x="206" y="323"/>
                    <a:pt x="218" y="325"/>
                    <a:pt x="225" y="333"/>
                  </a:cubicBezTo>
                  <a:cubicBezTo>
                    <a:pt x="232" y="324"/>
                    <a:pt x="245" y="323"/>
                    <a:pt x="247" y="311"/>
                  </a:cubicBezTo>
                  <a:cubicBezTo>
                    <a:pt x="232" y="311"/>
                    <a:pt x="218" y="311"/>
                    <a:pt x="203" y="311"/>
                  </a:cubicBezTo>
                  <a:close/>
                  <a:moveTo>
                    <a:pt x="166" y="260"/>
                  </a:moveTo>
                  <a:cubicBezTo>
                    <a:pt x="166" y="246"/>
                    <a:pt x="166" y="234"/>
                    <a:pt x="166" y="221"/>
                  </a:cubicBezTo>
                  <a:cubicBezTo>
                    <a:pt x="157" y="226"/>
                    <a:pt x="153" y="232"/>
                    <a:pt x="153" y="241"/>
                  </a:cubicBezTo>
                  <a:cubicBezTo>
                    <a:pt x="153" y="250"/>
                    <a:pt x="158" y="256"/>
                    <a:pt x="166" y="260"/>
                  </a:cubicBezTo>
                  <a:close/>
                  <a:moveTo>
                    <a:pt x="283" y="221"/>
                  </a:moveTo>
                  <a:cubicBezTo>
                    <a:pt x="283" y="234"/>
                    <a:pt x="283" y="247"/>
                    <a:pt x="283" y="260"/>
                  </a:cubicBezTo>
                  <a:cubicBezTo>
                    <a:pt x="292" y="256"/>
                    <a:pt x="296" y="251"/>
                    <a:pt x="297" y="243"/>
                  </a:cubicBezTo>
                  <a:cubicBezTo>
                    <a:pt x="298" y="233"/>
                    <a:pt x="294" y="226"/>
                    <a:pt x="283" y="221"/>
                  </a:cubicBezTo>
                  <a:close/>
                  <a:moveTo>
                    <a:pt x="225" y="370"/>
                  </a:moveTo>
                  <a:cubicBezTo>
                    <a:pt x="234" y="372"/>
                    <a:pt x="238" y="367"/>
                    <a:pt x="237" y="361"/>
                  </a:cubicBezTo>
                  <a:cubicBezTo>
                    <a:pt x="236" y="357"/>
                    <a:pt x="229" y="351"/>
                    <a:pt x="225" y="351"/>
                  </a:cubicBezTo>
                  <a:cubicBezTo>
                    <a:pt x="221" y="352"/>
                    <a:pt x="214" y="357"/>
                    <a:pt x="213" y="361"/>
                  </a:cubicBezTo>
                  <a:cubicBezTo>
                    <a:pt x="212" y="368"/>
                    <a:pt x="218" y="372"/>
                    <a:pt x="225" y="370"/>
                  </a:cubicBezTo>
                  <a:close/>
                  <a:moveTo>
                    <a:pt x="334" y="124"/>
                  </a:moveTo>
                  <a:cubicBezTo>
                    <a:pt x="334" y="134"/>
                    <a:pt x="341" y="140"/>
                    <a:pt x="349" y="139"/>
                  </a:cubicBezTo>
                  <a:cubicBezTo>
                    <a:pt x="357" y="138"/>
                    <a:pt x="362" y="132"/>
                    <a:pt x="361" y="124"/>
                  </a:cubicBezTo>
                  <a:cubicBezTo>
                    <a:pt x="352" y="124"/>
                    <a:pt x="344" y="124"/>
                    <a:pt x="334" y="124"/>
                  </a:cubicBezTo>
                  <a:close/>
                  <a:moveTo>
                    <a:pt x="88" y="124"/>
                  </a:moveTo>
                  <a:cubicBezTo>
                    <a:pt x="89" y="135"/>
                    <a:pt x="96" y="140"/>
                    <a:pt x="104" y="139"/>
                  </a:cubicBezTo>
                  <a:cubicBezTo>
                    <a:pt x="113" y="137"/>
                    <a:pt x="117" y="132"/>
                    <a:pt x="115" y="124"/>
                  </a:cubicBezTo>
                  <a:cubicBezTo>
                    <a:pt x="106" y="124"/>
                    <a:pt x="97" y="124"/>
                    <a:pt x="88" y="124"/>
                  </a:cubicBezTo>
                  <a:close/>
                  <a:moveTo>
                    <a:pt x="88" y="297"/>
                  </a:moveTo>
                  <a:cubicBezTo>
                    <a:pt x="89" y="308"/>
                    <a:pt x="96" y="314"/>
                    <a:pt x="105" y="312"/>
                  </a:cubicBezTo>
                  <a:cubicBezTo>
                    <a:pt x="113" y="311"/>
                    <a:pt x="117" y="305"/>
                    <a:pt x="115" y="297"/>
                  </a:cubicBezTo>
                  <a:cubicBezTo>
                    <a:pt x="106" y="297"/>
                    <a:pt x="97" y="297"/>
                    <a:pt x="88" y="297"/>
                  </a:cubicBezTo>
                  <a:close/>
                  <a:moveTo>
                    <a:pt x="334" y="297"/>
                  </a:moveTo>
                  <a:cubicBezTo>
                    <a:pt x="334" y="307"/>
                    <a:pt x="341" y="313"/>
                    <a:pt x="350" y="312"/>
                  </a:cubicBezTo>
                  <a:cubicBezTo>
                    <a:pt x="358" y="311"/>
                    <a:pt x="363" y="305"/>
                    <a:pt x="361" y="297"/>
                  </a:cubicBezTo>
                  <a:cubicBezTo>
                    <a:pt x="352" y="297"/>
                    <a:pt x="343" y="297"/>
                    <a:pt x="334" y="297"/>
                  </a:cubicBezTo>
                  <a:close/>
                  <a:moveTo>
                    <a:pt x="212" y="341"/>
                  </a:moveTo>
                  <a:cubicBezTo>
                    <a:pt x="204" y="337"/>
                    <a:pt x="200" y="328"/>
                    <a:pt x="189" y="329"/>
                  </a:cubicBezTo>
                  <a:cubicBezTo>
                    <a:pt x="191" y="337"/>
                    <a:pt x="192" y="343"/>
                    <a:pt x="194" y="351"/>
                  </a:cubicBezTo>
                  <a:cubicBezTo>
                    <a:pt x="200" y="348"/>
                    <a:pt x="206" y="345"/>
                    <a:pt x="212" y="341"/>
                  </a:cubicBezTo>
                  <a:close/>
                  <a:moveTo>
                    <a:pt x="256" y="352"/>
                  </a:moveTo>
                  <a:cubicBezTo>
                    <a:pt x="258" y="343"/>
                    <a:pt x="259" y="336"/>
                    <a:pt x="260" y="329"/>
                  </a:cubicBezTo>
                  <a:cubicBezTo>
                    <a:pt x="259" y="328"/>
                    <a:pt x="258" y="327"/>
                    <a:pt x="257" y="327"/>
                  </a:cubicBezTo>
                  <a:cubicBezTo>
                    <a:pt x="251" y="331"/>
                    <a:pt x="245" y="336"/>
                    <a:pt x="238" y="341"/>
                  </a:cubicBezTo>
                  <a:cubicBezTo>
                    <a:pt x="244" y="344"/>
                    <a:pt x="250" y="348"/>
                    <a:pt x="256" y="3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93" name="Freeform 82">
              <a:extLst>
                <a:ext uri="{FF2B5EF4-FFF2-40B4-BE49-F238E27FC236}">
                  <a16:creationId xmlns:a16="http://schemas.microsoft.com/office/drawing/2014/main" id="{6AF00C64-D1AE-48AB-9D3A-38EFE12E7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46075" y="3935413"/>
              <a:ext cx="49212" cy="295275"/>
            </a:xfrm>
            <a:custGeom>
              <a:avLst/>
              <a:gdLst>
                <a:gd name="T0" fmla="*/ 13 w 13"/>
                <a:gd name="T1" fmla="*/ 78 h 78"/>
                <a:gd name="T2" fmla="*/ 0 w 13"/>
                <a:gd name="T3" fmla="*/ 78 h 78"/>
                <a:gd name="T4" fmla="*/ 0 w 13"/>
                <a:gd name="T5" fmla="*/ 0 h 78"/>
                <a:gd name="T6" fmla="*/ 13 w 13"/>
                <a:gd name="T7" fmla="*/ 0 h 78"/>
                <a:gd name="T8" fmla="*/ 13 w 13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78">
                  <a:moveTo>
                    <a:pt x="13" y="78"/>
                  </a:moveTo>
                  <a:cubicBezTo>
                    <a:pt x="8" y="78"/>
                    <a:pt x="4" y="78"/>
                    <a:pt x="0" y="78"/>
                  </a:cubicBezTo>
                  <a:cubicBezTo>
                    <a:pt x="0" y="52"/>
                    <a:pt x="0" y="26"/>
                    <a:pt x="0" y="0"/>
                  </a:cubicBezTo>
                  <a:cubicBezTo>
                    <a:pt x="4" y="0"/>
                    <a:pt x="8" y="0"/>
                    <a:pt x="13" y="0"/>
                  </a:cubicBezTo>
                  <a:cubicBezTo>
                    <a:pt x="13" y="25"/>
                    <a:pt x="13" y="51"/>
                    <a:pt x="1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94" name="Freeform 83">
              <a:extLst>
                <a:ext uri="{FF2B5EF4-FFF2-40B4-BE49-F238E27FC236}">
                  <a16:creationId xmlns:a16="http://schemas.microsoft.com/office/drawing/2014/main" id="{893F5DFF-2C6B-4418-A31E-81FD2C519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28663" y="3935413"/>
              <a:ext cx="52387" cy="295275"/>
            </a:xfrm>
            <a:custGeom>
              <a:avLst/>
              <a:gdLst>
                <a:gd name="T0" fmla="*/ 14 w 14"/>
                <a:gd name="T1" fmla="*/ 78 h 78"/>
                <a:gd name="T2" fmla="*/ 0 w 14"/>
                <a:gd name="T3" fmla="*/ 78 h 78"/>
                <a:gd name="T4" fmla="*/ 0 w 14"/>
                <a:gd name="T5" fmla="*/ 0 h 78"/>
                <a:gd name="T6" fmla="*/ 14 w 14"/>
                <a:gd name="T7" fmla="*/ 0 h 78"/>
                <a:gd name="T8" fmla="*/ 14 w 14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8">
                  <a:moveTo>
                    <a:pt x="14" y="78"/>
                  </a:moveTo>
                  <a:cubicBezTo>
                    <a:pt x="9" y="78"/>
                    <a:pt x="5" y="78"/>
                    <a:pt x="0" y="78"/>
                  </a:cubicBezTo>
                  <a:cubicBezTo>
                    <a:pt x="0" y="52"/>
                    <a:pt x="0" y="26"/>
                    <a:pt x="0" y="0"/>
                  </a:cubicBezTo>
                  <a:cubicBezTo>
                    <a:pt x="4" y="0"/>
                    <a:pt x="9" y="0"/>
                    <a:pt x="14" y="0"/>
                  </a:cubicBezTo>
                  <a:cubicBezTo>
                    <a:pt x="14" y="26"/>
                    <a:pt x="14" y="51"/>
                    <a:pt x="1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95" name="Freeform 84">
              <a:extLst>
                <a:ext uri="{FF2B5EF4-FFF2-40B4-BE49-F238E27FC236}">
                  <a16:creationId xmlns:a16="http://schemas.microsoft.com/office/drawing/2014/main" id="{654E7227-B71A-4B79-9985-4F29D4017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55613" y="3932238"/>
              <a:ext cx="49212" cy="188912"/>
            </a:xfrm>
            <a:custGeom>
              <a:avLst/>
              <a:gdLst>
                <a:gd name="T0" fmla="*/ 0 w 13"/>
                <a:gd name="T1" fmla="*/ 0 h 50"/>
                <a:gd name="T2" fmla="*/ 13 w 13"/>
                <a:gd name="T3" fmla="*/ 0 h 50"/>
                <a:gd name="T4" fmla="*/ 13 w 13"/>
                <a:gd name="T5" fmla="*/ 50 h 50"/>
                <a:gd name="T6" fmla="*/ 0 w 13"/>
                <a:gd name="T7" fmla="*/ 50 h 50"/>
                <a:gd name="T8" fmla="*/ 0 w 13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0">
                  <a:moveTo>
                    <a:pt x="0" y="0"/>
                  </a:moveTo>
                  <a:cubicBezTo>
                    <a:pt x="4" y="0"/>
                    <a:pt x="8" y="0"/>
                    <a:pt x="13" y="0"/>
                  </a:cubicBezTo>
                  <a:cubicBezTo>
                    <a:pt x="13" y="17"/>
                    <a:pt x="13" y="33"/>
                    <a:pt x="13" y="50"/>
                  </a:cubicBezTo>
                  <a:cubicBezTo>
                    <a:pt x="9" y="50"/>
                    <a:pt x="5" y="50"/>
                    <a:pt x="0" y="50"/>
                  </a:cubicBezTo>
                  <a:cubicBezTo>
                    <a:pt x="0" y="34"/>
                    <a:pt x="0" y="1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96" name="Freeform 85">
              <a:extLst>
                <a:ext uri="{FF2B5EF4-FFF2-40B4-BE49-F238E27FC236}">
                  <a16:creationId xmlns:a16="http://schemas.microsoft.com/office/drawing/2014/main" id="{B4973377-931C-4802-992C-46842DCEB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19125" y="3932238"/>
              <a:ext cx="49212" cy="188912"/>
            </a:xfrm>
            <a:custGeom>
              <a:avLst/>
              <a:gdLst>
                <a:gd name="T0" fmla="*/ 0 w 13"/>
                <a:gd name="T1" fmla="*/ 0 h 50"/>
                <a:gd name="T2" fmla="*/ 13 w 13"/>
                <a:gd name="T3" fmla="*/ 0 h 50"/>
                <a:gd name="T4" fmla="*/ 13 w 13"/>
                <a:gd name="T5" fmla="*/ 50 h 50"/>
                <a:gd name="T6" fmla="*/ 0 w 13"/>
                <a:gd name="T7" fmla="*/ 50 h 50"/>
                <a:gd name="T8" fmla="*/ 0 w 13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0">
                  <a:moveTo>
                    <a:pt x="0" y="0"/>
                  </a:moveTo>
                  <a:cubicBezTo>
                    <a:pt x="4" y="0"/>
                    <a:pt x="8" y="0"/>
                    <a:pt x="13" y="0"/>
                  </a:cubicBezTo>
                  <a:cubicBezTo>
                    <a:pt x="13" y="17"/>
                    <a:pt x="13" y="33"/>
                    <a:pt x="13" y="50"/>
                  </a:cubicBezTo>
                  <a:cubicBezTo>
                    <a:pt x="9" y="50"/>
                    <a:pt x="5" y="50"/>
                    <a:pt x="0" y="50"/>
                  </a:cubicBezTo>
                  <a:cubicBezTo>
                    <a:pt x="0" y="34"/>
                    <a:pt x="0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97" name="Freeform 86">
              <a:extLst>
                <a:ext uri="{FF2B5EF4-FFF2-40B4-BE49-F238E27FC236}">
                  <a16:creationId xmlns:a16="http://schemas.microsoft.com/office/drawing/2014/main" id="{0CD40328-B267-4543-9EEE-8AE9342395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46075" y="3821113"/>
              <a:ext cx="49212" cy="53975"/>
            </a:xfrm>
            <a:custGeom>
              <a:avLst/>
              <a:gdLst>
                <a:gd name="T0" fmla="*/ 0 w 13"/>
                <a:gd name="T1" fmla="*/ 14 h 14"/>
                <a:gd name="T2" fmla="*/ 0 w 13"/>
                <a:gd name="T3" fmla="*/ 0 h 14"/>
                <a:gd name="T4" fmla="*/ 13 w 13"/>
                <a:gd name="T5" fmla="*/ 0 h 14"/>
                <a:gd name="T6" fmla="*/ 13 w 13"/>
                <a:gd name="T7" fmla="*/ 14 h 14"/>
                <a:gd name="T8" fmla="*/ 0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0" y="14"/>
                  </a:moveTo>
                  <a:cubicBezTo>
                    <a:pt x="0" y="9"/>
                    <a:pt x="0" y="5"/>
                    <a:pt x="0" y="0"/>
                  </a:cubicBezTo>
                  <a:cubicBezTo>
                    <a:pt x="4" y="0"/>
                    <a:pt x="8" y="0"/>
                    <a:pt x="13" y="0"/>
                  </a:cubicBezTo>
                  <a:cubicBezTo>
                    <a:pt x="13" y="5"/>
                    <a:pt x="13" y="9"/>
                    <a:pt x="13" y="14"/>
                  </a:cubicBezTo>
                  <a:cubicBezTo>
                    <a:pt x="8" y="14"/>
                    <a:pt x="4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98" name="Freeform 87">
              <a:extLst>
                <a:ext uri="{FF2B5EF4-FFF2-40B4-BE49-F238E27FC236}">
                  <a16:creationId xmlns:a16="http://schemas.microsoft.com/office/drawing/2014/main" id="{DBBE2C09-F18A-4D6D-A20A-69BA1655D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28663" y="3821113"/>
              <a:ext cx="49212" cy="49212"/>
            </a:xfrm>
            <a:custGeom>
              <a:avLst/>
              <a:gdLst>
                <a:gd name="T0" fmla="*/ 0 w 13"/>
                <a:gd name="T1" fmla="*/ 13 h 13"/>
                <a:gd name="T2" fmla="*/ 0 w 13"/>
                <a:gd name="T3" fmla="*/ 0 h 13"/>
                <a:gd name="T4" fmla="*/ 13 w 13"/>
                <a:gd name="T5" fmla="*/ 0 h 13"/>
                <a:gd name="T6" fmla="*/ 13 w 13"/>
                <a:gd name="T7" fmla="*/ 13 h 13"/>
                <a:gd name="T8" fmla="*/ 0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13"/>
                  </a:moveTo>
                  <a:cubicBezTo>
                    <a:pt x="0" y="9"/>
                    <a:pt x="0" y="5"/>
                    <a:pt x="0" y="0"/>
                  </a:cubicBezTo>
                  <a:cubicBezTo>
                    <a:pt x="5" y="0"/>
                    <a:pt x="9" y="0"/>
                    <a:pt x="13" y="0"/>
                  </a:cubicBezTo>
                  <a:cubicBezTo>
                    <a:pt x="13" y="5"/>
                    <a:pt x="13" y="9"/>
                    <a:pt x="13" y="13"/>
                  </a:cubicBezTo>
                  <a:cubicBezTo>
                    <a:pt x="9" y="13"/>
                    <a:pt x="4" y="1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99" name="Freeform 88">
              <a:extLst>
                <a:ext uri="{FF2B5EF4-FFF2-40B4-BE49-F238E27FC236}">
                  <a16:creationId xmlns:a16="http://schemas.microsoft.com/office/drawing/2014/main" id="{64A41385-A42A-40F0-8F5A-0FCB1D46C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19125" y="4178300"/>
              <a:ext cx="49212" cy="52387"/>
            </a:xfrm>
            <a:custGeom>
              <a:avLst/>
              <a:gdLst>
                <a:gd name="T0" fmla="*/ 0 w 13"/>
                <a:gd name="T1" fmla="*/ 14 h 14"/>
                <a:gd name="T2" fmla="*/ 0 w 13"/>
                <a:gd name="T3" fmla="*/ 0 h 14"/>
                <a:gd name="T4" fmla="*/ 13 w 13"/>
                <a:gd name="T5" fmla="*/ 0 h 14"/>
                <a:gd name="T6" fmla="*/ 13 w 13"/>
                <a:gd name="T7" fmla="*/ 14 h 14"/>
                <a:gd name="T8" fmla="*/ 0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0" y="14"/>
                  </a:moveTo>
                  <a:cubicBezTo>
                    <a:pt x="0" y="9"/>
                    <a:pt x="0" y="5"/>
                    <a:pt x="0" y="0"/>
                  </a:cubicBezTo>
                  <a:cubicBezTo>
                    <a:pt x="4" y="0"/>
                    <a:pt x="8" y="0"/>
                    <a:pt x="13" y="0"/>
                  </a:cubicBezTo>
                  <a:cubicBezTo>
                    <a:pt x="13" y="5"/>
                    <a:pt x="13" y="9"/>
                    <a:pt x="13" y="14"/>
                  </a:cubicBezTo>
                  <a:cubicBezTo>
                    <a:pt x="9" y="14"/>
                    <a:pt x="5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00" name="Freeform 89">
              <a:extLst>
                <a:ext uri="{FF2B5EF4-FFF2-40B4-BE49-F238E27FC236}">
                  <a16:creationId xmlns:a16="http://schemas.microsoft.com/office/drawing/2014/main" id="{A0A93601-9873-42F2-BA57-E06474FC9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55613" y="4178300"/>
              <a:ext cx="49212" cy="52387"/>
            </a:xfrm>
            <a:custGeom>
              <a:avLst/>
              <a:gdLst>
                <a:gd name="T0" fmla="*/ 13 w 13"/>
                <a:gd name="T1" fmla="*/ 14 h 14"/>
                <a:gd name="T2" fmla="*/ 0 w 13"/>
                <a:gd name="T3" fmla="*/ 14 h 14"/>
                <a:gd name="T4" fmla="*/ 0 w 13"/>
                <a:gd name="T5" fmla="*/ 0 h 14"/>
                <a:gd name="T6" fmla="*/ 13 w 13"/>
                <a:gd name="T7" fmla="*/ 0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8" y="14"/>
                    <a:pt x="4" y="14"/>
                    <a:pt x="0" y="14"/>
                  </a:cubicBezTo>
                  <a:cubicBezTo>
                    <a:pt x="0" y="9"/>
                    <a:pt x="0" y="5"/>
                    <a:pt x="0" y="0"/>
                  </a:cubicBezTo>
                  <a:cubicBezTo>
                    <a:pt x="4" y="0"/>
                    <a:pt x="8" y="0"/>
                    <a:pt x="13" y="0"/>
                  </a:cubicBezTo>
                  <a:cubicBezTo>
                    <a:pt x="13" y="5"/>
                    <a:pt x="13" y="9"/>
                    <a:pt x="1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75D41DEE-ECF9-47D8-AAAE-D322DF460FE8}"/>
              </a:ext>
            </a:extLst>
          </p:cNvPr>
          <p:cNvSpPr txBox="1"/>
          <p:nvPr/>
        </p:nvSpPr>
        <p:spPr>
          <a:xfrm>
            <a:off x="4910053" y="4867379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n w="19050">
                  <a:gradFill>
                    <a:gsLst>
                      <a:gs pos="0">
                        <a:schemeClr val="accent3">
                          <a:lumMod val="40000"/>
                          <a:lumOff val="6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effectLst>
                  <a:innerShdw blurRad="63500" dist="50800" dir="13500000">
                    <a:schemeClr val="accent1">
                      <a:alpha val="50000"/>
                    </a:schemeClr>
                  </a:innerShdw>
                </a:effectLst>
                <a:latin typeface="思源宋体 CN Heavy" panose="02020900000000000000" pitchFamily="18" charset="-122"/>
              </a:rPr>
              <a:t>05</a:t>
            </a:r>
            <a:endParaRPr lang="zh-CN" altLang="en-US" sz="3600" b="1" dirty="0">
              <a:ln w="19050">
                <a:gradFill>
                  <a:gsLst>
                    <a:gs pos="0">
                      <a:schemeClr val="accent3">
                        <a:lumMod val="40000"/>
                        <a:lumOff val="6000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  <a:solidFill>
                <a:schemeClr val="bg1"/>
              </a:solidFill>
              <a:effectLst>
                <a:innerShdw blurRad="63500" dist="50800" dir="13500000">
                  <a:schemeClr val="accent1">
                    <a:alpha val="50000"/>
                  </a:schemeClr>
                </a:innerShdw>
              </a:effectLst>
              <a:latin typeface="思源宋体 CN Heavy" panose="02020900000000000000" pitchFamily="18" charset="-122"/>
            </a:endParaRPr>
          </a:p>
        </p:txBody>
      </p:sp>
      <p:sp>
        <p:nvSpPr>
          <p:cNvPr id="28" name="流程图: 离页连接符 27">
            <a:extLst>
              <a:ext uri="{FF2B5EF4-FFF2-40B4-BE49-F238E27FC236}">
                <a16:creationId xmlns:a16="http://schemas.microsoft.com/office/drawing/2014/main" id="{062FFF4C-FB2C-4E58-BE9C-84A745039DF2}"/>
              </a:ext>
            </a:extLst>
          </p:cNvPr>
          <p:cNvSpPr/>
          <p:nvPr/>
        </p:nvSpPr>
        <p:spPr>
          <a:xfrm rot="5400000" flipH="1">
            <a:off x="8340979" y="3155475"/>
            <a:ext cx="1316411" cy="5004000"/>
          </a:xfrm>
          <a:prstGeom prst="flowChartOffpageConnector">
            <a:avLst/>
          </a:prstGeom>
          <a:noFill/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5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6C70866-6D41-4DB4-8427-BE0F235449DD}"/>
              </a:ext>
            </a:extLst>
          </p:cNvPr>
          <p:cNvGrpSpPr/>
          <p:nvPr/>
        </p:nvGrpSpPr>
        <p:grpSpPr>
          <a:xfrm>
            <a:off x="7338156" y="5039349"/>
            <a:ext cx="3763393" cy="914571"/>
            <a:chOff x="7679999" y="4996199"/>
            <a:chExt cx="3763393" cy="914571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1B69430-8ACC-4071-B0C7-0D1705460D09}"/>
                </a:ext>
              </a:extLst>
            </p:cNvPr>
            <p:cNvSpPr/>
            <p:nvPr/>
          </p:nvSpPr>
          <p:spPr>
            <a:xfrm>
              <a:off x="7679999" y="4996199"/>
              <a:ext cx="3763393" cy="5880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solidFill>
                    <a:schemeClr val="accent1"/>
                  </a:solidFill>
                  <a:latin typeface="+mj-ea"/>
                  <a:ea typeface="+mj-ea"/>
                  <a:sym typeface="+mn-ea"/>
                </a:rPr>
                <a:t>提高工作效率</a:t>
              </a:r>
              <a:endParaRPr lang="en-US" altLang="zh-CN" sz="24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9670C27F-25D2-4A2D-8915-D56BB65E48C8}"/>
                </a:ext>
              </a:extLst>
            </p:cNvPr>
            <p:cNvSpPr/>
            <p:nvPr/>
          </p:nvSpPr>
          <p:spPr>
            <a:xfrm>
              <a:off x="7684933" y="5557468"/>
              <a:ext cx="3091612" cy="3533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2">
                      <a:lumMod val="25000"/>
                    </a:schemeClr>
                  </a:solidFill>
                  <a:sym typeface="+mn-ea"/>
                </a:rPr>
                <a:t>推进制度建设和规范化管理工作</a:t>
              </a:r>
              <a:endParaRPr lang="en-US" altLang="zh-CN" sz="1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A53597C1-BA6B-4D86-92DB-0E194DE651AE}"/>
              </a:ext>
            </a:extLst>
          </p:cNvPr>
          <p:cNvSpPr>
            <a:spLocks noChangeAspect="1"/>
          </p:cNvSpPr>
          <p:nvPr/>
        </p:nvSpPr>
        <p:spPr>
          <a:xfrm flipH="1">
            <a:off x="6096000" y="5240095"/>
            <a:ext cx="792000" cy="792000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71000">
                <a:schemeClr val="accent1"/>
              </a:gs>
              <a:gs pos="99000">
                <a:schemeClr val="accent1">
                  <a:lumMod val="60000"/>
                  <a:lumOff val="40000"/>
                </a:schemeClr>
              </a:gs>
              <a:gs pos="2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54000" dist="127000" dir="5400000" algn="t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C2247ED-DC78-4156-BE33-C34C94AF2E2D}"/>
              </a:ext>
            </a:extLst>
          </p:cNvPr>
          <p:cNvGrpSpPr/>
          <p:nvPr/>
        </p:nvGrpSpPr>
        <p:grpSpPr>
          <a:xfrm>
            <a:off x="6323650" y="5478328"/>
            <a:ext cx="324000" cy="324000"/>
            <a:chOff x="5246688" y="2862263"/>
            <a:chExt cx="1695451" cy="1136650"/>
          </a:xfrm>
          <a:solidFill>
            <a:schemeClr val="bg1"/>
          </a:solidFill>
        </p:grpSpPr>
        <p:sp>
          <p:nvSpPr>
            <p:cNvPr id="137" name="Freeform 15">
              <a:extLst>
                <a:ext uri="{FF2B5EF4-FFF2-40B4-BE49-F238E27FC236}">
                  <a16:creationId xmlns:a16="http://schemas.microsoft.com/office/drawing/2014/main" id="{2FC2C17B-420C-40D9-9474-DE92CF7B15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18251" y="2862263"/>
              <a:ext cx="623888" cy="1136650"/>
            </a:xfrm>
            <a:custGeom>
              <a:avLst/>
              <a:gdLst>
                <a:gd name="T0" fmla="*/ 1 w 165"/>
                <a:gd name="T1" fmla="*/ 232 h 299"/>
                <a:gd name="T2" fmla="*/ 15 w 165"/>
                <a:gd name="T3" fmla="*/ 232 h 299"/>
                <a:gd name="T4" fmla="*/ 15 w 165"/>
                <a:gd name="T5" fmla="*/ 283 h 299"/>
                <a:gd name="T6" fmla="*/ 45 w 165"/>
                <a:gd name="T7" fmla="*/ 283 h 299"/>
                <a:gd name="T8" fmla="*/ 45 w 165"/>
                <a:gd name="T9" fmla="*/ 252 h 299"/>
                <a:gd name="T10" fmla="*/ 58 w 165"/>
                <a:gd name="T11" fmla="*/ 239 h 299"/>
                <a:gd name="T12" fmla="*/ 108 w 165"/>
                <a:gd name="T13" fmla="*/ 239 h 299"/>
                <a:gd name="T14" fmla="*/ 120 w 165"/>
                <a:gd name="T15" fmla="*/ 251 h 299"/>
                <a:gd name="T16" fmla="*/ 120 w 165"/>
                <a:gd name="T17" fmla="*/ 283 h 299"/>
                <a:gd name="T18" fmla="*/ 149 w 165"/>
                <a:gd name="T19" fmla="*/ 283 h 299"/>
                <a:gd name="T20" fmla="*/ 149 w 165"/>
                <a:gd name="T21" fmla="*/ 46 h 299"/>
                <a:gd name="T22" fmla="*/ 15 w 165"/>
                <a:gd name="T23" fmla="*/ 46 h 299"/>
                <a:gd name="T24" fmla="*/ 15 w 165"/>
                <a:gd name="T25" fmla="*/ 111 h 299"/>
                <a:gd name="T26" fmla="*/ 1 w 165"/>
                <a:gd name="T27" fmla="*/ 111 h 299"/>
                <a:gd name="T28" fmla="*/ 1 w 165"/>
                <a:gd name="T29" fmla="*/ 69 h 299"/>
                <a:gd name="T30" fmla="*/ 1 w 165"/>
                <a:gd name="T31" fmla="*/ 44 h 299"/>
                <a:gd name="T32" fmla="*/ 15 w 165"/>
                <a:gd name="T33" fmla="*/ 29 h 299"/>
                <a:gd name="T34" fmla="*/ 15 w 165"/>
                <a:gd name="T35" fmla="*/ 10 h 299"/>
                <a:gd name="T36" fmla="*/ 25 w 165"/>
                <a:gd name="T37" fmla="*/ 0 h 299"/>
                <a:gd name="T38" fmla="*/ 139 w 165"/>
                <a:gd name="T39" fmla="*/ 0 h 299"/>
                <a:gd name="T40" fmla="*/ 150 w 165"/>
                <a:gd name="T41" fmla="*/ 10 h 299"/>
                <a:gd name="T42" fmla="*/ 150 w 165"/>
                <a:gd name="T43" fmla="*/ 28 h 299"/>
                <a:gd name="T44" fmla="*/ 165 w 165"/>
                <a:gd name="T45" fmla="*/ 48 h 299"/>
                <a:gd name="T46" fmla="*/ 165 w 165"/>
                <a:gd name="T47" fmla="*/ 283 h 299"/>
                <a:gd name="T48" fmla="*/ 149 w 165"/>
                <a:gd name="T49" fmla="*/ 299 h 299"/>
                <a:gd name="T50" fmla="*/ 15 w 165"/>
                <a:gd name="T51" fmla="*/ 299 h 299"/>
                <a:gd name="T52" fmla="*/ 1 w 165"/>
                <a:gd name="T53" fmla="*/ 285 h 299"/>
                <a:gd name="T54" fmla="*/ 1 w 165"/>
                <a:gd name="T55" fmla="*/ 232 h 299"/>
                <a:gd name="T56" fmla="*/ 134 w 165"/>
                <a:gd name="T57" fmla="*/ 16 h 299"/>
                <a:gd name="T58" fmla="*/ 31 w 165"/>
                <a:gd name="T59" fmla="*/ 16 h 299"/>
                <a:gd name="T60" fmla="*/ 31 w 165"/>
                <a:gd name="T61" fmla="*/ 29 h 299"/>
                <a:gd name="T62" fmla="*/ 134 w 165"/>
                <a:gd name="T63" fmla="*/ 29 h 299"/>
                <a:gd name="T64" fmla="*/ 134 w 165"/>
                <a:gd name="T65" fmla="*/ 16 h 299"/>
                <a:gd name="T66" fmla="*/ 104 w 165"/>
                <a:gd name="T67" fmla="*/ 255 h 299"/>
                <a:gd name="T68" fmla="*/ 91 w 165"/>
                <a:gd name="T69" fmla="*/ 255 h 299"/>
                <a:gd name="T70" fmla="*/ 91 w 165"/>
                <a:gd name="T71" fmla="*/ 283 h 299"/>
                <a:gd name="T72" fmla="*/ 104 w 165"/>
                <a:gd name="T73" fmla="*/ 283 h 299"/>
                <a:gd name="T74" fmla="*/ 104 w 165"/>
                <a:gd name="T75" fmla="*/ 255 h 299"/>
                <a:gd name="T76" fmla="*/ 61 w 165"/>
                <a:gd name="T77" fmla="*/ 254 h 299"/>
                <a:gd name="T78" fmla="*/ 61 w 165"/>
                <a:gd name="T79" fmla="*/ 283 h 299"/>
                <a:gd name="T80" fmla="*/ 74 w 165"/>
                <a:gd name="T81" fmla="*/ 283 h 299"/>
                <a:gd name="T82" fmla="*/ 74 w 165"/>
                <a:gd name="T83" fmla="*/ 254 h 299"/>
                <a:gd name="T84" fmla="*/ 61 w 165"/>
                <a:gd name="T85" fmla="*/ 254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5" h="299">
                  <a:moveTo>
                    <a:pt x="1" y="232"/>
                  </a:moveTo>
                  <a:cubicBezTo>
                    <a:pt x="6" y="232"/>
                    <a:pt x="10" y="232"/>
                    <a:pt x="15" y="232"/>
                  </a:cubicBezTo>
                  <a:cubicBezTo>
                    <a:pt x="15" y="248"/>
                    <a:pt x="15" y="265"/>
                    <a:pt x="15" y="283"/>
                  </a:cubicBezTo>
                  <a:cubicBezTo>
                    <a:pt x="25" y="283"/>
                    <a:pt x="34" y="283"/>
                    <a:pt x="45" y="283"/>
                  </a:cubicBezTo>
                  <a:cubicBezTo>
                    <a:pt x="45" y="273"/>
                    <a:pt x="45" y="262"/>
                    <a:pt x="45" y="252"/>
                  </a:cubicBezTo>
                  <a:cubicBezTo>
                    <a:pt x="45" y="242"/>
                    <a:pt x="48" y="238"/>
                    <a:pt x="58" y="239"/>
                  </a:cubicBezTo>
                  <a:cubicBezTo>
                    <a:pt x="74" y="239"/>
                    <a:pt x="91" y="239"/>
                    <a:pt x="108" y="239"/>
                  </a:cubicBezTo>
                  <a:cubicBezTo>
                    <a:pt x="117" y="239"/>
                    <a:pt x="120" y="243"/>
                    <a:pt x="120" y="251"/>
                  </a:cubicBezTo>
                  <a:cubicBezTo>
                    <a:pt x="120" y="262"/>
                    <a:pt x="120" y="272"/>
                    <a:pt x="120" y="283"/>
                  </a:cubicBezTo>
                  <a:cubicBezTo>
                    <a:pt x="130" y="283"/>
                    <a:pt x="139" y="283"/>
                    <a:pt x="149" y="283"/>
                  </a:cubicBezTo>
                  <a:cubicBezTo>
                    <a:pt x="149" y="204"/>
                    <a:pt x="149" y="125"/>
                    <a:pt x="149" y="46"/>
                  </a:cubicBezTo>
                  <a:cubicBezTo>
                    <a:pt x="105" y="46"/>
                    <a:pt x="61" y="46"/>
                    <a:pt x="15" y="46"/>
                  </a:cubicBezTo>
                  <a:cubicBezTo>
                    <a:pt x="15" y="67"/>
                    <a:pt x="15" y="89"/>
                    <a:pt x="15" y="111"/>
                  </a:cubicBezTo>
                  <a:cubicBezTo>
                    <a:pt x="10" y="111"/>
                    <a:pt x="6" y="111"/>
                    <a:pt x="1" y="111"/>
                  </a:cubicBezTo>
                  <a:cubicBezTo>
                    <a:pt x="1" y="97"/>
                    <a:pt x="1" y="83"/>
                    <a:pt x="1" y="69"/>
                  </a:cubicBezTo>
                  <a:cubicBezTo>
                    <a:pt x="1" y="61"/>
                    <a:pt x="0" y="53"/>
                    <a:pt x="1" y="44"/>
                  </a:cubicBezTo>
                  <a:cubicBezTo>
                    <a:pt x="1" y="31"/>
                    <a:pt x="1" y="31"/>
                    <a:pt x="15" y="29"/>
                  </a:cubicBezTo>
                  <a:cubicBezTo>
                    <a:pt x="15" y="23"/>
                    <a:pt x="15" y="16"/>
                    <a:pt x="15" y="10"/>
                  </a:cubicBezTo>
                  <a:cubicBezTo>
                    <a:pt x="15" y="3"/>
                    <a:pt x="18" y="0"/>
                    <a:pt x="25" y="0"/>
                  </a:cubicBezTo>
                  <a:cubicBezTo>
                    <a:pt x="63" y="0"/>
                    <a:pt x="101" y="0"/>
                    <a:pt x="139" y="0"/>
                  </a:cubicBezTo>
                  <a:cubicBezTo>
                    <a:pt x="147" y="0"/>
                    <a:pt x="150" y="3"/>
                    <a:pt x="150" y="10"/>
                  </a:cubicBezTo>
                  <a:cubicBezTo>
                    <a:pt x="150" y="16"/>
                    <a:pt x="150" y="22"/>
                    <a:pt x="150" y="28"/>
                  </a:cubicBezTo>
                  <a:cubicBezTo>
                    <a:pt x="165" y="32"/>
                    <a:pt x="165" y="32"/>
                    <a:pt x="165" y="48"/>
                  </a:cubicBezTo>
                  <a:cubicBezTo>
                    <a:pt x="165" y="127"/>
                    <a:pt x="165" y="205"/>
                    <a:pt x="165" y="283"/>
                  </a:cubicBezTo>
                  <a:cubicBezTo>
                    <a:pt x="165" y="298"/>
                    <a:pt x="164" y="299"/>
                    <a:pt x="149" y="299"/>
                  </a:cubicBezTo>
                  <a:cubicBezTo>
                    <a:pt x="104" y="299"/>
                    <a:pt x="59" y="299"/>
                    <a:pt x="15" y="299"/>
                  </a:cubicBezTo>
                  <a:cubicBezTo>
                    <a:pt x="2" y="299"/>
                    <a:pt x="1" y="298"/>
                    <a:pt x="1" y="285"/>
                  </a:cubicBezTo>
                  <a:cubicBezTo>
                    <a:pt x="0" y="267"/>
                    <a:pt x="1" y="250"/>
                    <a:pt x="1" y="232"/>
                  </a:cubicBezTo>
                  <a:close/>
                  <a:moveTo>
                    <a:pt x="134" y="16"/>
                  </a:moveTo>
                  <a:cubicBezTo>
                    <a:pt x="99" y="16"/>
                    <a:pt x="65" y="16"/>
                    <a:pt x="31" y="16"/>
                  </a:cubicBezTo>
                  <a:cubicBezTo>
                    <a:pt x="31" y="21"/>
                    <a:pt x="31" y="25"/>
                    <a:pt x="31" y="29"/>
                  </a:cubicBezTo>
                  <a:cubicBezTo>
                    <a:pt x="66" y="29"/>
                    <a:pt x="100" y="29"/>
                    <a:pt x="134" y="29"/>
                  </a:cubicBezTo>
                  <a:cubicBezTo>
                    <a:pt x="134" y="24"/>
                    <a:pt x="134" y="20"/>
                    <a:pt x="134" y="16"/>
                  </a:cubicBezTo>
                  <a:close/>
                  <a:moveTo>
                    <a:pt x="104" y="255"/>
                  </a:moveTo>
                  <a:cubicBezTo>
                    <a:pt x="100" y="255"/>
                    <a:pt x="96" y="255"/>
                    <a:pt x="91" y="255"/>
                  </a:cubicBezTo>
                  <a:cubicBezTo>
                    <a:pt x="91" y="264"/>
                    <a:pt x="91" y="274"/>
                    <a:pt x="91" y="283"/>
                  </a:cubicBezTo>
                  <a:cubicBezTo>
                    <a:pt x="96" y="283"/>
                    <a:pt x="100" y="283"/>
                    <a:pt x="104" y="283"/>
                  </a:cubicBezTo>
                  <a:cubicBezTo>
                    <a:pt x="104" y="273"/>
                    <a:pt x="104" y="264"/>
                    <a:pt x="104" y="255"/>
                  </a:cubicBezTo>
                  <a:close/>
                  <a:moveTo>
                    <a:pt x="61" y="254"/>
                  </a:moveTo>
                  <a:cubicBezTo>
                    <a:pt x="61" y="264"/>
                    <a:pt x="61" y="273"/>
                    <a:pt x="61" y="283"/>
                  </a:cubicBezTo>
                  <a:cubicBezTo>
                    <a:pt x="66" y="283"/>
                    <a:pt x="70" y="283"/>
                    <a:pt x="74" y="283"/>
                  </a:cubicBezTo>
                  <a:cubicBezTo>
                    <a:pt x="74" y="273"/>
                    <a:pt x="74" y="264"/>
                    <a:pt x="74" y="254"/>
                  </a:cubicBezTo>
                  <a:cubicBezTo>
                    <a:pt x="70" y="254"/>
                    <a:pt x="66" y="254"/>
                    <a:pt x="61" y="254"/>
                  </a:cubicBez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38" name="Freeform 16">
              <a:extLst>
                <a:ext uri="{FF2B5EF4-FFF2-40B4-BE49-F238E27FC236}">
                  <a16:creationId xmlns:a16="http://schemas.microsoft.com/office/drawing/2014/main" id="{F9F7E26E-137C-4B97-B956-A272917C8A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6688" y="2862263"/>
              <a:ext cx="620713" cy="1136650"/>
            </a:xfrm>
            <a:custGeom>
              <a:avLst/>
              <a:gdLst>
                <a:gd name="T0" fmla="*/ 15 w 164"/>
                <a:gd name="T1" fmla="*/ 29 h 299"/>
                <a:gd name="T2" fmla="*/ 15 w 164"/>
                <a:gd name="T3" fmla="*/ 10 h 299"/>
                <a:gd name="T4" fmla="*/ 25 w 164"/>
                <a:gd name="T5" fmla="*/ 0 h 299"/>
                <a:gd name="T6" fmla="*/ 139 w 164"/>
                <a:gd name="T7" fmla="*/ 0 h 299"/>
                <a:gd name="T8" fmla="*/ 149 w 164"/>
                <a:gd name="T9" fmla="*/ 10 h 299"/>
                <a:gd name="T10" fmla="*/ 149 w 164"/>
                <a:gd name="T11" fmla="*/ 28 h 299"/>
                <a:gd name="T12" fmla="*/ 164 w 164"/>
                <a:gd name="T13" fmla="*/ 48 h 299"/>
                <a:gd name="T14" fmla="*/ 164 w 164"/>
                <a:gd name="T15" fmla="*/ 109 h 299"/>
                <a:gd name="T16" fmla="*/ 163 w 164"/>
                <a:gd name="T17" fmla="*/ 111 h 299"/>
                <a:gd name="T18" fmla="*/ 149 w 164"/>
                <a:gd name="T19" fmla="*/ 111 h 299"/>
                <a:gd name="T20" fmla="*/ 149 w 164"/>
                <a:gd name="T21" fmla="*/ 46 h 299"/>
                <a:gd name="T22" fmla="*/ 15 w 164"/>
                <a:gd name="T23" fmla="*/ 46 h 299"/>
                <a:gd name="T24" fmla="*/ 15 w 164"/>
                <a:gd name="T25" fmla="*/ 283 h 299"/>
                <a:gd name="T26" fmla="*/ 44 w 164"/>
                <a:gd name="T27" fmla="*/ 283 h 299"/>
                <a:gd name="T28" fmla="*/ 44 w 164"/>
                <a:gd name="T29" fmla="*/ 251 h 299"/>
                <a:gd name="T30" fmla="*/ 57 w 164"/>
                <a:gd name="T31" fmla="*/ 239 h 299"/>
                <a:gd name="T32" fmla="*/ 108 w 164"/>
                <a:gd name="T33" fmla="*/ 239 h 299"/>
                <a:gd name="T34" fmla="*/ 119 w 164"/>
                <a:gd name="T35" fmla="*/ 251 h 299"/>
                <a:gd name="T36" fmla="*/ 119 w 164"/>
                <a:gd name="T37" fmla="*/ 283 h 299"/>
                <a:gd name="T38" fmla="*/ 149 w 164"/>
                <a:gd name="T39" fmla="*/ 283 h 299"/>
                <a:gd name="T40" fmla="*/ 149 w 164"/>
                <a:gd name="T41" fmla="*/ 232 h 299"/>
                <a:gd name="T42" fmla="*/ 164 w 164"/>
                <a:gd name="T43" fmla="*/ 232 h 299"/>
                <a:gd name="T44" fmla="*/ 164 w 164"/>
                <a:gd name="T45" fmla="*/ 291 h 299"/>
                <a:gd name="T46" fmla="*/ 152 w 164"/>
                <a:gd name="T47" fmla="*/ 299 h 299"/>
                <a:gd name="T48" fmla="*/ 51 w 164"/>
                <a:gd name="T49" fmla="*/ 299 h 299"/>
                <a:gd name="T50" fmla="*/ 11 w 164"/>
                <a:gd name="T51" fmla="*/ 299 h 299"/>
                <a:gd name="T52" fmla="*/ 0 w 164"/>
                <a:gd name="T53" fmla="*/ 288 h 299"/>
                <a:gd name="T54" fmla="*/ 0 w 164"/>
                <a:gd name="T55" fmla="*/ 40 h 299"/>
                <a:gd name="T56" fmla="*/ 15 w 164"/>
                <a:gd name="T57" fmla="*/ 29 h 299"/>
                <a:gd name="T58" fmla="*/ 30 w 164"/>
                <a:gd name="T59" fmla="*/ 29 h 299"/>
                <a:gd name="T60" fmla="*/ 133 w 164"/>
                <a:gd name="T61" fmla="*/ 29 h 299"/>
                <a:gd name="T62" fmla="*/ 133 w 164"/>
                <a:gd name="T63" fmla="*/ 16 h 299"/>
                <a:gd name="T64" fmla="*/ 30 w 164"/>
                <a:gd name="T65" fmla="*/ 16 h 299"/>
                <a:gd name="T66" fmla="*/ 30 w 164"/>
                <a:gd name="T67" fmla="*/ 29 h 299"/>
                <a:gd name="T68" fmla="*/ 73 w 164"/>
                <a:gd name="T69" fmla="*/ 283 h 299"/>
                <a:gd name="T70" fmla="*/ 73 w 164"/>
                <a:gd name="T71" fmla="*/ 254 h 299"/>
                <a:gd name="T72" fmla="*/ 60 w 164"/>
                <a:gd name="T73" fmla="*/ 254 h 299"/>
                <a:gd name="T74" fmla="*/ 60 w 164"/>
                <a:gd name="T75" fmla="*/ 283 h 299"/>
                <a:gd name="T76" fmla="*/ 73 w 164"/>
                <a:gd name="T77" fmla="*/ 283 h 299"/>
                <a:gd name="T78" fmla="*/ 103 w 164"/>
                <a:gd name="T79" fmla="*/ 283 h 299"/>
                <a:gd name="T80" fmla="*/ 103 w 164"/>
                <a:gd name="T81" fmla="*/ 254 h 299"/>
                <a:gd name="T82" fmla="*/ 90 w 164"/>
                <a:gd name="T83" fmla="*/ 254 h 299"/>
                <a:gd name="T84" fmla="*/ 90 w 164"/>
                <a:gd name="T85" fmla="*/ 283 h 299"/>
                <a:gd name="T86" fmla="*/ 103 w 164"/>
                <a:gd name="T87" fmla="*/ 28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4" h="299">
                  <a:moveTo>
                    <a:pt x="15" y="29"/>
                  </a:moveTo>
                  <a:cubicBezTo>
                    <a:pt x="15" y="22"/>
                    <a:pt x="15" y="16"/>
                    <a:pt x="15" y="10"/>
                  </a:cubicBezTo>
                  <a:cubicBezTo>
                    <a:pt x="15" y="3"/>
                    <a:pt x="18" y="0"/>
                    <a:pt x="25" y="0"/>
                  </a:cubicBezTo>
                  <a:cubicBezTo>
                    <a:pt x="63" y="0"/>
                    <a:pt x="101" y="0"/>
                    <a:pt x="139" y="0"/>
                  </a:cubicBezTo>
                  <a:cubicBezTo>
                    <a:pt x="146" y="0"/>
                    <a:pt x="149" y="3"/>
                    <a:pt x="149" y="10"/>
                  </a:cubicBezTo>
                  <a:cubicBezTo>
                    <a:pt x="149" y="16"/>
                    <a:pt x="149" y="22"/>
                    <a:pt x="149" y="28"/>
                  </a:cubicBezTo>
                  <a:cubicBezTo>
                    <a:pt x="164" y="32"/>
                    <a:pt x="164" y="32"/>
                    <a:pt x="164" y="48"/>
                  </a:cubicBezTo>
                  <a:cubicBezTo>
                    <a:pt x="164" y="68"/>
                    <a:pt x="164" y="88"/>
                    <a:pt x="164" y="109"/>
                  </a:cubicBezTo>
                  <a:cubicBezTo>
                    <a:pt x="164" y="109"/>
                    <a:pt x="163" y="110"/>
                    <a:pt x="163" y="111"/>
                  </a:cubicBezTo>
                  <a:cubicBezTo>
                    <a:pt x="159" y="111"/>
                    <a:pt x="155" y="111"/>
                    <a:pt x="149" y="111"/>
                  </a:cubicBezTo>
                  <a:cubicBezTo>
                    <a:pt x="149" y="90"/>
                    <a:pt x="149" y="68"/>
                    <a:pt x="149" y="46"/>
                  </a:cubicBezTo>
                  <a:cubicBezTo>
                    <a:pt x="104" y="46"/>
                    <a:pt x="60" y="46"/>
                    <a:pt x="15" y="46"/>
                  </a:cubicBezTo>
                  <a:cubicBezTo>
                    <a:pt x="15" y="125"/>
                    <a:pt x="15" y="203"/>
                    <a:pt x="15" y="283"/>
                  </a:cubicBezTo>
                  <a:cubicBezTo>
                    <a:pt x="25" y="283"/>
                    <a:pt x="34" y="283"/>
                    <a:pt x="44" y="283"/>
                  </a:cubicBezTo>
                  <a:cubicBezTo>
                    <a:pt x="44" y="272"/>
                    <a:pt x="45" y="262"/>
                    <a:pt x="44" y="251"/>
                  </a:cubicBezTo>
                  <a:cubicBezTo>
                    <a:pt x="44" y="242"/>
                    <a:pt x="47" y="239"/>
                    <a:pt x="57" y="239"/>
                  </a:cubicBezTo>
                  <a:cubicBezTo>
                    <a:pt x="74" y="239"/>
                    <a:pt x="91" y="239"/>
                    <a:pt x="108" y="239"/>
                  </a:cubicBezTo>
                  <a:cubicBezTo>
                    <a:pt x="116" y="239"/>
                    <a:pt x="120" y="242"/>
                    <a:pt x="119" y="251"/>
                  </a:cubicBezTo>
                  <a:cubicBezTo>
                    <a:pt x="119" y="261"/>
                    <a:pt x="119" y="272"/>
                    <a:pt x="119" y="283"/>
                  </a:cubicBezTo>
                  <a:cubicBezTo>
                    <a:pt x="130" y="283"/>
                    <a:pt x="139" y="283"/>
                    <a:pt x="149" y="283"/>
                  </a:cubicBezTo>
                  <a:cubicBezTo>
                    <a:pt x="149" y="266"/>
                    <a:pt x="149" y="249"/>
                    <a:pt x="149" y="232"/>
                  </a:cubicBezTo>
                  <a:cubicBezTo>
                    <a:pt x="154" y="232"/>
                    <a:pt x="159" y="232"/>
                    <a:pt x="164" y="232"/>
                  </a:cubicBezTo>
                  <a:cubicBezTo>
                    <a:pt x="164" y="252"/>
                    <a:pt x="164" y="271"/>
                    <a:pt x="164" y="291"/>
                  </a:cubicBezTo>
                  <a:cubicBezTo>
                    <a:pt x="164" y="299"/>
                    <a:pt x="158" y="299"/>
                    <a:pt x="152" y="299"/>
                  </a:cubicBezTo>
                  <a:cubicBezTo>
                    <a:pt x="118" y="299"/>
                    <a:pt x="84" y="299"/>
                    <a:pt x="51" y="299"/>
                  </a:cubicBezTo>
                  <a:cubicBezTo>
                    <a:pt x="37" y="299"/>
                    <a:pt x="24" y="299"/>
                    <a:pt x="11" y="299"/>
                  </a:cubicBezTo>
                  <a:cubicBezTo>
                    <a:pt x="3" y="299"/>
                    <a:pt x="0" y="296"/>
                    <a:pt x="0" y="288"/>
                  </a:cubicBezTo>
                  <a:cubicBezTo>
                    <a:pt x="0" y="206"/>
                    <a:pt x="0" y="123"/>
                    <a:pt x="0" y="40"/>
                  </a:cubicBezTo>
                  <a:cubicBezTo>
                    <a:pt x="0" y="30"/>
                    <a:pt x="6" y="29"/>
                    <a:pt x="15" y="29"/>
                  </a:cubicBezTo>
                  <a:close/>
                  <a:moveTo>
                    <a:pt x="30" y="29"/>
                  </a:moveTo>
                  <a:cubicBezTo>
                    <a:pt x="65" y="29"/>
                    <a:pt x="99" y="29"/>
                    <a:pt x="133" y="29"/>
                  </a:cubicBezTo>
                  <a:cubicBezTo>
                    <a:pt x="133" y="24"/>
                    <a:pt x="133" y="20"/>
                    <a:pt x="133" y="16"/>
                  </a:cubicBezTo>
                  <a:cubicBezTo>
                    <a:pt x="98" y="16"/>
                    <a:pt x="64" y="16"/>
                    <a:pt x="30" y="16"/>
                  </a:cubicBezTo>
                  <a:cubicBezTo>
                    <a:pt x="30" y="20"/>
                    <a:pt x="30" y="24"/>
                    <a:pt x="30" y="29"/>
                  </a:cubicBezTo>
                  <a:close/>
                  <a:moveTo>
                    <a:pt x="73" y="283"/>
                  </a:moveTo>
                  <a:cubicBezTo>
                    <a:pt x="73" y="273"/>
                    <a:pt x="73" y="264"/>
                    <a:pt x="73" y="254"/>
                  </a:cubicBezTo>
                  <a:cubicBezTo>
                    <a:pt x="69" y="254"/>
                    <a:pt x="65" y="254"/>
                    <a:pt x="60" y="254"/>
                  </a:cubicBezTo>
                  <a:cubicBezTo>
                    <a:pt x="60" y="264"/>
                    <a:pt x="60" y="274"/>
                    <a:pt x="60" y="283"/>
                  </a:cubicBezTo>
                  <a:cubicBezTo>
                    <a:pt x="65" y="283"/>
                    <a:pt x="69" y="283"/>
                    <a:pt x="73" y="283"/>
                  </a:cubicBezTo>
                  <a:close/>
                  <a:moveTo>
                    <a:pt x="103" y="283"/>
                  </a:moveTo>
                  <a:cubicBezTo>
                    <a:pt x="103" y="273"/>
                    <a:pt x="103" y="264"/>
                    <a:pt x="103" y="254"/>
                  </a:cubicBezTo>
                  <a:cubicBezTo>
                    <a:pt x="98" y="254"/>
                    <a:pt x="94" y="254"/>
                    <a:pt x="90" y="254"/>
                  </a:cubicBezTo>
                  <a:cubicBezTo>
                    <a:pt x="90" y="264"/>
                    <a:pt x="90" y="274"/>
                    <a:pt x="90" y="283"/>
                  </a:cubicBezTo>
                  <a:cubicBezTo>
                    <a:pt x="94" y="283"/>
                    <a:pt x="98" y="283"/>
                    <a:pt x="103" y="283"/>
                  </a:cubicBez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39" name="Freeform 17">
              <a:extLst>
                <a:ext uri="{FF2B5EF4-FFF2-40B4-BE49-F238E27FC236}">
                  <a16:creationId xmlns:a16="http://schemas.microsoft.com/office/drawing/2014/main" id="{C18D9189-A0E2-4F87-8DBC-32D25C6FC5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2938" y="3287713"/>
              <a:ext cx="742950" cy="457200"/>
            </a:xfrm>
            <a:custGeom>
              <a:avLst/>
              <a:gdLst>
                <a:gd name="T0" fmla="*/ 128 w 196"/>
                <a:gd name="T1" fmla="*/ 90 h 120"/>
                <a:gd name="T2" fmla="*/ 68 w 196"/>
                <a:gd name="T3" fmla="*/ 90 h 120"/>
                <a:gd name="T4" fmla="*/ 67 w 196"/>
                <a:gd name="T5" fmla="*/ 110 h 120"/>
                <a:gd name="T6" fmla="*/ 63 w 196"/>
                <a:gd name="T7" fmla="*/ 118 h 120"/>
                <a:gd name="T8" fmla="*/ 54 w 196"/>
                <a:gd name="T9" fmla="*/ 116 h 120"/>
                <a:gd name="T10" fmla="*/ 4 w 196"/>
                <a:gd name="T11" fmla="*/ 66 h 120"/>
                <a:gd name="T12" fmla="*/ 4 w 196"/>
                <a:gd name="T13" fmla="*/ 53 h 120"/>
                <a:gd name="T14" fmla="*/ 54 w 196"/>
                <a:gd name="T15" fmla="*/ 4 h 120"/>
                <a:gd name="T16" fmla="*/ 63 w 196"/>
                <a:gd name="T17" fmla="*/ 1 h 120"/>
                <a:gd name="T18" fmla="*/ 68 w 196"/>
                <a:gd name="T19" fmla="*/ 10 h 120"/>
                <a:gd name="T20" fmla="*/ 68 w 196"/>
                <a:gd name="T21" fmla="*/ 29 h 120"/>
                <a:gd name="T22" fmla="*/ 128 w 196"/>
                <a:gd name="T23" fmla="*/ 29 h 120"/>
                <a:gd name="T24" fmla="*/ 128 w 196"/>
                <a:gd name="T25" fmla="*/ 9 h 120"/>
                <a:gd name="T26" fmla="*/ 133 w 196"/>
                <a:gd name="T27" fmla="*/ 1 h 120"/>
                <a:gd name="T28" fmla="*/ 141 w 196"/>
                <a:gd name="T29" fmla="*/ 4 h 120"/>
                <a:gd name="T30" fmla="*/ 191 w 196"/>
                <a:gd name="T31" fmla="*/ 53 h 120"/>
                <a:gd name="T32" fmla="*/ 191 w 196"/>
                <a:gd name="T33" fmla="*/ 67 h 120"/>
                <a:gd name="T34" fmla="*/ 142 w 196"/>
                <a:gd name="T35" fmla="*/ 115 h 120"/>
                <a:gd name="T36" fmla="*/ 133 w 196"/>
                <a:gd name="T37" fmla="*/ 118 h 120"/>
                <a:gd name="T38" fmla="*/ 128 w 196"/>
                <a:gd name="T39" fmla="*/ 109 h 120"/>
                <a:gd name="T40" fmla="*/ 128 w 196"/>
                <a:gd name="T41" fmla="*/ 90 h 120"/>
                <a:gd name="T42" fmla="*/ 175 w 196"/>
                <a:gd name="T43" fmla="*/ 60 h 120"/>
                <a:gd name="T44" fmla="*/ 144 w 196"/>
                <a:gd name="T45" fmla="*/ 28 h 120"/>
                <a:gd name="T46" fmla="*/ 132 w 196"/>
                <a:gd name="T47" fmla="*/ 45 h 120"/>
                <a:gd name="T48" fmla="*/ 63 w 196"/>
                <a:gd name="T49" fmla="*/ 45 h 120"/>
                <a:gd name="T50" fmla="*/ 53 w 196"/>
                <a:gd name="T51" fmla="*/ 35 h 120"/>
                <a:gd name="T52" fmla="*/ 52 w 196"/>
                <a:gd name="T53" fmla="*/ 30 h 120"/>
                <a:gd name="T54" fmla="*/ 22 w 196"/>
                <a:gd name="T55" fmla="*/ 60 h 120"/>
                <a:gd name="T56" fmla="*/ 51 w 196"/>
                <a:gd name="T57" fmla="*/ 90 h 120"/>
                <a:gd name="T58" fmla="*/ 72 w 196"/>
                <a:gd name="T59" fmla="*/ 75 h 120"/>
                <a:gd name="T60" fmla="*/ 132 w 196"/>
                <a:gd name="T61" fmla="*/ 75 h 120"/>
                <a:gd name="T62" fmla="*/ 143 w 196"/>
                <a:gd name="T63" fmla="*/ 85 h 120"/>
                <a:gd name="T64" fmla="*/ 144 w 196"/>
                <a:gd name="T65" fmla="*/ 90 h 120"/>
                <a:gd name="T66" fmla="*/ 175 w 196"/>
                <a:gd name="T67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6" h="120">
                  <a:moveTo>
                    <a:pt x="128" y="90"/>
                  </a:moveTo>
                  <a:cubicBezTo>
                    <a:pt x="107" y="90"/>
                    <a:pt x="88" y="90"/>
                    <a:pt x="68" y="90"/>
                  </a:cubicBezTo>
                  <a:cubicBezTo>
                    <a:pt x="68" y="97"/>
                    <a:pt x="68" y="104"/>
                    <a:pt x="67" y="110"/>
                  </a:cubicBezTo>
                  <a:cubicBezTo>
                    <a:pt x="67" y="113"/>
                    <a:pt x="65" y="117"/>
                    <a:pt x="63" y="118"/>
                  </a:cubicBezTo>
                  <a:cubicBezTo>
                    <a:pt x="61" y="119"/>
                    <a:pt x="56" y="118"/>
                    <a:pt x="54" y="116"/>
                  </a:cubicBezTo>
                  <a:cubicBezTo>
                    <a:pt x="37" y="100"/>
                    <a:pt x="21" y="83"/>
                    <a:pt x="4" y="66"/>
                  </a:cubicBezTo>
                  <a:cubicBezTo>
                    <a:pt x="0" y="62"/>
                    <a:pt x="0" y="58"/>
                    <a:pt x="4" y="53"/>
                  </a:cubicBezTo>
                  <a:cubicBezTo>
                    <a:pt x="21" y="37"/>
                    <a:pt x="37" y="20"/>
                    <a:pt x="54" y="4"/>
                  </a:cubicBezTo>
                  <a:cubicBezTo>
                    <a:pt x="56" y="2"/>
                    <a:pt x="61" y="0"/>
                    <a:pt x="63" y="1"/>
                  </a:cubicBezTo>
                  <a:cubicBezTo>
                    <a:pt x="65" y="2"/>
                    <a:pt x="67" y="7"/>
                    <a:pt x="68" y="10"/>
                  </a:cubicBezTo>
                  <a:cubicBezTo>
                    <a:pt x="68" y="16"/>
                    <a:pt x="68" y="22"/>
                    <a:pt x="68" y="29"/>
                  </a:cubicBezTo>
                  <a:cubicBezTo>
                    <a:pt x="88" y="29"/>
                    <a:pt x="107" y="29"/>
                    <a:pt x="128" y="29"/>
                  </a:cubicBezTo>
                  <a:cubicBezTo>
                    <a:pt x="128" y="22"/>
                    <a:pt x="127" y="16"/>
                    <a:pt x="128" y="9"/>
                  </a:cubicBezTo>
                  <a:cubicBezTo>
                    <a:pt x="128" y="6"/>
                    <a:pt x="130" y="2"/>
                    <a:pt x="133" y="1"/>
                  </a:cubicBezTo>
                  <a:cubicBezTo>
                    <a:pt x="135" y="0"/>
                    <a:pt x="139" y="2"/>
                    <a:pt x="141" y="4"/>
                  </a:cubicBezTo>
                  <a:cubicBezTo>
                    <a:pt x="158" y="20"/>
                    <a:pt x="174" y="36"/>
                    <a:pt x="191" y="53"/>
                  </a:cubicBezTo>
                  <a:cubicBezTo>
                    <a:pt x="196" y="58"/>
                    <a:pt x="195" y="62"/>
                    <a:pt x="191" y="67"/>
                  </a:cubicBezTo>
                  <a:cubicBezTo>
                    <a:pt x="175" y="83"/>
                    <a:pt x="159" y="99"/>
                    <a:pt x="142" y="115"/>
                  </a:cubicBezTo>
                  <a:cubicBezTo>
                    <a:pt x="140" y="118"/>
                    <a:pt x="135" y="120"/>
                    <a:pt x="133" y="118"/>
                  </a:cubicBezTo>
                  <a:cubicBezTo>
                    <a:pt x="130" y="117"/>
                    <a:pt x="128" y="112"/>
                    <a:pt x="128" y="109"/>
                  </a:cubicBezTo>
                  <a:cubicBezTo>
                    <a:pt x="127" y="103"/>
                    <a:pt x="128" y="97"/>
                    <a:pt x="128" y="90"/>
                  </a:cubicBezTo>
                  <a:close/>
                  <a:moveTo>
                    <a:pt x="175" y="60"/>
                  </a:moveTo>
                  <a:cubicBezTo>
                    <a:pt x="164" y="50"/>
                    <a:pt x="154" y="39"/>
                    <a:pt x="144" y="28"/>
                  </a:cubicBezTo>
                  <a:cubicBezTo>
                    <a:pt x="142" y="35"/>
                    <a:pt x="144" y="45"/>
                    <a:pt x="132" y="45"/>
                  </a:cubicBezTo>
                  <a:cubicBezTo>
                    <a:pt x="109" y="45"/>
                    <a:pt x="86" y="45"/>
                    <a:pt x="63" y="45"/>
                  </a:cubicBezTo>
                  <a:cubicBezTo>
                    <a:pt x="57" y="45"/>
                    <a:pt x="53" y="42"/>
                    <a:pt x="53" y="35"/>
                  </a:cubicBezTo>
                  <a:cubicBezTo>
                    <a:pt x="53" y="33"/>
                    <a:pt x="52" y="31"/>
                    <a:pt x="52" y="30"/>
                  </a:cubicBezTo>
                  <a:cubicBezTo>
                    <a:pt x="42" y="40"/>
                    <a:pt x="31" y="51"/>
                    <a:pt x="22" y="60"/>
                  </a:cubicBezTo>
                  <a:cubicBezTo>
                    <a:pt x="31" y="69"/>
                    <a:pt x="42" y="80"/>
                    <a:pt x="51" y="90"/>
                  </a:cubicBezTo>
                  <a:cubicBezTo>
                    <a:pt x="55" y="75"/>
                    <a:pt x="55" y="75"/>
                    <a:pt x="72" y="75"/>
                  </a:cubicBezTo>
                  <a:cubicBezTo>
                    <a:pt x="92" y="75"/>
                    <a:pt x="112" y="75"/>
                    <a:pt x="132" y="75"/>
                  </a:cubicBezTo>
                  <a:cubicBezTo>
                    <a:pt x="139" y="75"/>
                    <a:pt x="142" y="77"/>
                    <a:pt x="143" y="85"/>
                  </a:cubicBezTo>
                  <a:cubicBezTo>
                    <a:pt x="143" y="87"/>
                    <a:pt x="143" y="89"/>
                    <a:pt x="144" y="90"/>
                  </a:cubicBezTo>
                  <a:cubicBezTo>
                    <a:pt x="155" y="80"/>
                    <a:pt x="165" y="70"/>
                    <a:pt x="175" y="60"/>
                  </a:cubicBez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40" name="Freeform 18">
              <a:extLst>
                <a:ext uri="{FF2B5EF4-FFF2-40B4-BE49-F238E27FC236}">
                  <a16:creationId xmlns:a16="http://schemas.microsoft.com/office/drawing/2014/main" id="{D254EB5B-B713-46F9-9974-A9FAB4C712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8288" y="3087688"/>
              <a:ext cx="188913" cy="177800"/>
            </a:xfrm>
            <a:custGeom>
              <a:avLst/>
              <a:gdLst>
                <a:gd name="T0" fmla="*/ 47 w 50"/>
                <a:gd name="T1" fmla="*/ 23 h 47"/>
                <a:gd name="T2" fmla="*/ 24 w 50"/>
                <a:gd name="T3" fmla="*/ 45 h 47"/>
                <a:gd name="T4" fmla="*/ 3 w 50"/>
                <a:gd name="T5" fmla="*/ 24 h 47"/>
                <a:gd name="T6" fmla="*/ 26 w 50"/>
                <a:gd name="T7" fmla="*/ 1 h 47"/>
                <a:gd name="T8" fmla="*/ 47 w 50"/>
                <a:gd name="T9" fmla="*/ 23 h 47"/>
                <a:gd name="T10" fmla="*/ 32 w 50"/>
                <a:gd name="T11" fmla="*/ 30 h 47"/>
                <a:gd name="T12" fmla="*/ 32 w 50"/>
                <a:gd name="T13" fmla="*/ 17 h 47"/>
                <a:gd name="T14" fmla="*/ 19 w 50"/>
                <a:gd name="T15" fmla="*/ 17 h 47"/>
                <a:gd name="T16" fmla="*/ 19 w 50"/>
                <a:gd name="T17" fmla="*/ 30 h 47"/>
                <a:gd name="T18" fmla="*/ 32 w 50"/>
                <a:gd name="T19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47">
                  <a:moveTo>
                    <a:pt x="47" y="23"/>
                  </a:moveTo>
                  <a:cubicBezTo>
                    <a:pt x="47" y="47"/>
                    <a:pt x="50" y="45"/>
                    <a:pt x="24" y="45"/>
                  </a:cubicBezTo>
                  <a:cubicBezTo>
                    <a:pt x="0" y="45"/>
                    <a:pt x="3" y="46"/>
                    <a:pt x="3" y="24"/>
                  </a:cubicBezTo>
                  <a:cubicBezTo>
                    <a:pt x="3" y="0"/>
                    <a:pt x="1" y="1"/>
                    <a:pt x="26" y="1"/>
                  </a:cubicBezTo>
                  <a:cubicBezTo>
                    <a:pt x="50" y="0"/>
                    <a:pt x="47" y="2"/>
                    <a:pt x="47" y="23"/>
                  </a:cubicBezTo>
                  <a:close/>
                  <a:moveTo>
                    <a:pt x="32" y="30"/>
                  </a:moveTo>
                  <a:cubicBezTo>
                    <a:pt x="32" y="25"/>
                    <a:pt x="32" y="21"/>
                    <a:pt x="32" y="17"/>
                  </a:cubicBezTo>
                  <a:cubicBezTo>
                    <a:pt x="27" y="17"/>
                    <a:pt x="23" y="17"/>
                    <a:pt x="19" y="17"/>
                  </a:cubicBezTo>
                  <a:cubicBezTo>
                    <a:pt x="19" y="21"/>
                    <a:pt x="19" y="26"/>
                    <a:pt x="19" y="30"/>
                  </a:cubicBezTo>
                  <a:cubicBezTo>
                    <a:pt x="23" y="30"/>
                    <a:pt x="27" y="30"/>
                    <a:pt x="32" y="30"/>
                  </a:cubicBez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41" name="Freeform 19">
              <a:extLst>
                <a:ext uri="{FF2B5EF4-FFF2-40B4-BE49-F238E27FC236}">
                  <a16:creationId xmlns:a16="http://schemas.microsoft.com/office/drawing/2014/main" id="{3A9C8676-9BEE-40CB-94E6-9E94FF2EA6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6863" y="3087688"/>
              <a:ext cx="188913" cy="174625"/>
            </a:xfrm>
            <a:custGeom>
              <a:avLst/>
              <a:gdLst>
                <a:gd name="T0" fmla="*/ 48 w 50"/>
                <a:gd name="T1" fmla="*/ 23 h 46"/>
                <a:gd name="T2" fmla="*/ 26 w 50"/>
                <a:gd name="T3" fmla="*/ 45 h 46"/>
                <a:gd name="T4" fmla="*/ 3 w 50"/>
                <a:gd name="T5" fmla="*/ 23 h 46"/>
                <a:gd name="T6" fmla="*/ 26 w 50"/>
                <a:gd name="T7" fmla="*/ 1 h 46"/>
                <a:gd name="T8" fmla="*/ 48 w 50"/>
                <a:gd name="T9" fmla="*/ 23 h 46"/>
                <a:gd name="T10" fmla="*/ 19 w 50"/>
                <a:gd name="T11" fmla="*/ 17 h 46"/>
                <a:gd name="T12" fmla="*/ 19 w 50"/>
                <a:gd name="T13" fmla="*/ 30 h 46"/>
                <a:gd name="T14" fmla="*/ 32 w 50"/>
                <a:gd name="T15" fmla="*/ 30 h 46"/>
                <a:gd name="T16" fmla="*/ 32 w 50"/>
                <a:gd name="T17" fmla="*/ 16 h 46"/>
                <a:gd name="T18" fmla="*/ 23 w 50"/>
                <a:gd name="T19" fmla="*/ 16 h 46"/>
                <a:gd name="T20" fmla="*/ 19 w 50"/>
                <a:gd name="T21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6">
                  <a:moveTo>
                    <a:pt x="48" y="23"/>
                  </a:moveTo>
                  <a:cubicBezTo>
                    <a:pt x="48" y="46"/>
                    <a:pt x="50" y="45"/>
                    <a:pt x="26" y="45"/>
                  </a:cubicBezTo>
                  <a:cubicBezTo>
                    <a:pt x="0" y="45"/>
                    <a:pt x="3" y="46"/>
                    <a:pt x="3" y="23"/>
                  </a:cubicBezTo>
                  <a:cubicBezTo>
                    <a:pt x="3" y="0"/>
                    <a:pt x="1" y="0"/>
                    <a:pt x="26" y="1"/>
                  </a:cubicBezTo>
                  <a:cubicBezTo>
                    <a:pt x="48" y="1"/>
                    <a:pt x="48" y="1"/>
                    <a:pt x="48" y="23"/>
                  </a:cubicBezTo>
                  <a:close/>
                  <a:moveTo>
                    <a:pt x="19" y="17"/>
                  </a:moveTo>
                  <a:cubicBezTo>
                    <a:pt x="19" y="22"/>
                    <a:pt x="19" y="26"/>
                    <a:pt x="19" y="30"/>
                  </a:cubicBezTo>
                  <a:cubicBezTo>
                    <a:pt x="23" y="30"/>
                    <a:pt x="27" y="30"/>
                    <a:pt x="32" y="30"/>
                  </a:cubicBezTo>
                  <a:cubicBezTo>
                    <a:pt x="32" y="25"/>
                    <a:pt x="32" y="21"/>
                    <a:pt x="32" y="16"/>
                  </a:cubicBezTo>
                  <a:cubicBezTo>
                    <a:pt x="28" y="16"/>
                    <a:pt x="26" y="16"/>
                    <a:pt x="23" y="16"/>
                  </a:cubicBezTo>
                  <a:cubicBezTo>
                    <a:pt x="22" y="16"/>
                    <a:pt x="20" y="16"/>
                    <a:pt x="19" y="17"/>
                  </a:cubicBez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42" name="Freeform 20">
              <a:extLst>
                <a:ext uri="{FF2B5EF4-FFF2-40B4-BE49-F238E27FC236}">
                  <a16:creationId xmlns:a16="http://schemas.microsoft.com/office/drawing/2014/main" id="{587C7461-1172-4A2B-B709-5F384FC2C1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5113" y="3314701"/>
              <a:ext cx="196850" cy="171450"/>
            </a:xfrm>
            <a:custGeom>
              <a:avLst/>
              <a:gdLst>
                <a:gd name="T0" fmla="*/ 48 w 52"/>
                <a:gd name="T1" fmla="*/ 23 h 45"/>
                <a:gd name="T2" fmla="*/ 26 w 52"/>
                <a:gd name="T3" fmla="*/ 45 h 45"/>
                <a:gd name="T4" fmla="*/ 4 w 52"/>
                <a:gd name="T5" fmla="*/ 23 h 45"/>
                <a:gd name="T6" fmla="*/ 27 w 52"/>
                <a:gd name="T7" fmla="*/ 0 h 45"/>
                <a:gd name="T8" fmla="*/ 48 w 52"/>
                <a:gd name="T9" fmla="*/ 23 h 45"/>
                <a:gd name="T10" fmla="*/ 32 w 52"/>
                <a:gd name="T11" fmla="*/ 30 h 45"/>
                <a:gd name="T12" fmla="*/ 19 w 52"/>
                <a:gd name="T13" fmla="*/ 17 h 45"/>
                <a:gd name="T14" fmla="*/ 19 w 52"/>
                <a:gd name="T15" fmla="*/ 30 h 45"/>
                <a:gd name="T16" fmla="*/ 32 w 52"/>
                <a:gd name="T17" fmla="*/ 3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45">
                  <a:moveTo>
                    <a:pt x="48" y="23"/>
                  </a:moveTo>
                  <a:cubicBezTo>
                    <a:pt x="48" y="44"/>
                    <a:pt x="52" y="45"/>
                    <a:pt x="26" y="45"/>
                  </a:cubicBezTo>
                  <a:cubicBezTo>
                    <a:pt x="0" y="45"/>
                    <a:pt x="4" y="44"/>
                    <a:pt x="4" y="23"/>
                  </a:cubicBezTo>
                  <a:cubicBezTo>
                    <a:pt x="3" y="0"/>
                    <a:pt x="2" y="0"/>
                    <a:pt x="27" y="0"/>
                  </a:cubicBezTo>
                  <a:cubicBezTo>
                    <a:pt x="51" y="0"/>
                    <a:pt x="48" y="1"/>
                    <a:pt x="48" y="23"/>
                  </a:cubicBezTo>
                  <a:close/>
                  <a:moveTo>
                    <a:pt x="32" y="30"/>
                  </a:moveTo>
                  <a:cubicBezTo>
                    <a:pt x="34" y="15"/>
                    <a:pt x="33" y="13"/>
                    <a:pt x="19" y="17"/>
                  </a:cubicBezTo>
                  <a:cubicBezTo>
                    <a:pt x="19" y="21"/>
                    <a:pt x="19" y="25"/>
                    <a:pt x="19" y="30"/>
                  </a:cubicBezTo>
                  <a:cubicBezTo>
                    <a:pt x="24" y="30"/>
                    <a:pt x="28" y="30"/>
                    <a:pt x="32" y="30"/>
                  </a:cubicBez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43" name="Freeform 21">
              <a:extLst>
                <a:ext uri="{FF2B5EF4-FFF2-40B4-BE49-F238E27FC236}">
                  <a16:creationId xmlns:a16="http://schemas.microsoft.com/office/drawing/2014/main" id="{D6BE3376-2876-4434-8888-DDFDE91575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3688" y="3314701"/>
              <a:ext cx="200025" cy="171450"/>
            </a:xfrm>
            <a:custGeom>
              <a:avLst/>
              <a:gdLst>
                <a:gd name="T0" fmla="*/ 4 w 53"/>
                <a:gd name="T1" fmla="*/ 23 h 45"/>
                <a:gd name="T2" fmla="*/ 27 w 53"/>
                <a:gd name="T3" fmla="*/ 0 h 45"/>
                <a:gd name="T4" fmla="*/ 49 w 53"/>
                <a:gd name="T5" fmla="*/ 22 h 45"/>
                <a:gd name="T6" fmla="*/ 25 w 53"/>
                <a:gd name="T7" fmla="*/ 45 h 45"/>
                <a:gd name="T8" fmla="*/ 4 w 53"/>
                <a:gd name="T9" fmla="*/ 23 h 45"/>
                <a:gd name="T10" fmla="*/ 33 w 53"/>
                <a:gd name="T11" fmla="*/ 30 h 45"/>
                <a:gd name="T12" fmla="*/ 33 w 53"/>
                <a:gd name="T13" fmla="*/ 17 h 45"/>
                <a:gd name="T14" fmla="*/ 21 w 53"/>
                <a:gd name="T15" fmla="*/ 30 h 45"/>
                <a:gd name="T16" fmla="*/ 33 w 53"/>
                <a:gd name="T17" fmla="*/ 3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5">
                  <a:moveTo>
                    <a:pt x="4" y="23"/>
                  </a:moveTo>
                  <a:cubicBezTo>
                    <a:pt x="4" y="0"/>
                    <a:pt x="1" y="0"/>
                    <a:pt x="27" y="0"/>
                  </a:cubicBezTo>
                  <a:cubicBezTo>
                    <a:pt x="49" y="0"/>
                    <a:pt x="49" y="0"/>
                    <a:pt x="49" y="22"/>
                  </a:cubicBezTo>
                  <a:cubicBezTo>
                    <a:pt x="49" y="45"/>
                    <a:pt x="53" y="45"/>
                    <a:pt x="25" y="45"/>
                  </a:cubicBezTo>
                  <a:cubicBezTo>
                    <a:pt x="0" y="45"/>
                    <a:pt x="5" y="43"/>
                    <a:pt x="4" y="23"/>
                  </a:cubicBezTo>
                  <a:close/>
                  <a:moveTo>
                    <a:pt x="33" y="30"/>
                  </a:moveTo>
                  <a:cubicBezTo>
                    <a:pt x="33" y="25"/>
                    <a:pt x="33" y="21"/>
                    <a:pt x="33" y="17"/>
                  </a:cubicBezTo>
                  <a:cubicBezTo>
                    <a:pt x="18" y="14"/>
                    <a:pt x="17" y="16"/>
                    <a:pt x="21" y="30"/>
                  </a:cubicBezTo>
                  <a:cubicBezTo>
                    <a:pt x="25" y="30"/>
                    <a:pt x="28" y="30"/>
                    <a:pt x="33" y="30"/>
                  </a:cubicBez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44" name="Freeform 22">
              <a:extLst>
                <a:ext uri="{FF2B5EF4-FFF2-40B4-BE49-F238E27FC236}">
                  <a16:creationId xmlns:a16="http://schemas.microsoft.com/office/drawing/2014/main" id="{75AC76BE-CBFF-4218-B505-C4C591C03C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83238" y="3090863"/>
              <a:ext cx="177800" cy="171450"/>
            </a:xfrm>
            <a:custGeom>
              <a:avLst/>
              <a:gdLst>
                <a:gd name="T0" fmla="*/ 23 w 47"/>
                <a:gd name="T1" fmla="*/ 0 h 45"/>
                <a:gd name="T2" fmla="*/ 45 w 47"/>
                <a:gd name="T3" fmla="*/ 21 h 45"/>
                <a:gd name="T4" fmla="*/ 23 w 47"/>
                <a:gd name="T5" fmla="*/ 44 h 45"/>
                <a:gd name="T6" fmla="*/ 0 w 47"/>
                <a:gd name="T7" fmla="*/ 22 h 45"/>
                <a:gd name="T8" fmla="*/ 23 w 47"/>
                <a:gd name="T9" fmla="*/ 0 h 45"/>
                <a:gd name="T10" fmla="*/ 16 w 47"/>
                <a:gd name="T11" fmla="*/ 29 h 45"/>
                <a:gd name="T12" fmla="*/ 30 w 47"/>
                <a:gd name="T13" fmla="*/ 29 h 45"/>
                <a:gd name="T14" fmla="*/ 30 w 47"/>
                <a:gd name="T15" fmla="*/ 16 h 45"/>
                <a:gd name="T16" fmla="*/ 16 w 47"/>
                <a:gd name="T17" fmla="*/ 16 h 45"/>
                <a:gd name="T18" fmla="*/ 16 w 47"/>
                <a:gd name="T19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5">
                  <a:moveTo>
                    <a:pt x="23" y="0"/>
                  </a:moveTo>
                  <a:cubicBezTo>
                    <a:pt x="45" y="0"/>
                    <a:pt x="45" y="0"/>
                    <a:pt x="45" y="21"/>
                  </a:cubicBezTo>
                  <a:cubicBezTo>
                    <a:pt x="45" y="45"/>
                    <a:pt x="47" y="44"/>
                    <a:pt x="23" y="44"/>
                  </a:cubicBezTo>
                  <a:cubicBezTo>
                    <a:pt x="0" y="44"/>
                    <a:pt x="0" y="44"/>
                    <a:pt x="0" y="22"/>
                  </a:cubicBezTo>
                  <a:cubicBezTo>
                    <a:pt x="0" y="0"/>
                    <a:pt x="0" y="0"/>
                    <a:pt x="23" y="0"/>
                  </a:cubicBezTo>
                  <a:close/>
                  <a:moveTo>
                    <a:pt x="16" y="29"/>
                  </a:moveTo>
                  <a:cubicBezTo>
                    <a:pt x="20" y="29"/>
                    <a:pt x="25" y="29"/>
                    <a:pt x="30" y="29"/>
                  </a:cubicBezTo>
                  <a:cubicBezTo>
                    <a:pt x="30" y="24"/>
                    <a:pt x="30" y="20"/>
                    <a:pt x="30" y="16"/>
                  </a:cubicBezTo>
                  <a:cubicBezTo>
                    <a:pt x="25" y="16"/>
                    <a:pt x="20" y="16"/>
                    <a:pt x="16" y="16"/>
                  </a:cubicBezTo>
                  <a:cubicBezTo>
                    <a:pt x="16" y="21"/>
                    <a:pt x="16" y="25"/>
                    <a:pt x="16" y="29"/>
                  </a:cubicBez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45" name="Freeform 23">
              <a:extLst>
                <a:ext uri="{FF2B5EF4-FFF2-40B4-BE49-F238E27FC236}">
                  <a16:creationId xmlns:a16="http://schemas.microsoft.com/office/drawing/2014/main" id="{B4B44853-CC68-4C6D-A056-38B4DE4C15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23026" y="3082926"/>
              <a:ext cx="185738" cy="182563"/>
            </a:xfrm>
            <a:custGeom>
              <a:avLst/>
              <a:gdLst>
                <a:gd name="T0" fmla="*/ 47 w 49"/>
                <a:gd name="T1" fmla="*/ 23 h 48"/>
                <a:gd name="T2" fmla="*/ 24 w 49"/>
                <a:gd name="T3" fmla="*/ 46 h 48"/>
                <a:gd name="T4" fmla="*/ 2 w 49"/>
                <a:gd name="T5" fmla="*/ 25 h 48"/>
                <a:gd name="T6" fmla="*/ 26 w 49"/>
                <a:gd name="T7" fmla="*/ 2 h 48"/>
                <a:gd name="T8" fmla="*/ 29 w 49"/>
                <a:gd name="T9" fmla="*/ 2 h 48"/>
                <a:gd name="T10" fmla="*/ 47 w 49"/>
                <a:gd name="T11" fmla="*/ 19 h 48"/>
                <a:gd name="T12" fmla="*/ 47 w 49"/>
                <a:gd name="T13" fmla="*/ 23 h 48"/>
                <a:gd name="T14" fmla="*/ 18 w 49"/>
                <a:gd name="T15" fmla="*/ 18 h 48"/>
                <a:gd name="T16" fmla="*/ 18 w 49"/>
                <a:gd name="T17" fmla="*/ 31 h 48"/>
                <a:gd name="T18" fmla="*/ 32 w 49"/>
                <a:gd name="T19" fmla="*/ 31 h 48"/>
                <a:gd name="T20" fmla="*/ 32 w 49"/>
                <a:gd name="T21" fmla="*/ 18 h 48"/>
                <a:gd name="T22" fmla="*/ 18 w 49"/>
                <a:gd name="T23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48">
                  <a:moveTo>
                    <a:pt x="47" y="23"/>
                  </a:moveTo>
                  <a:cubicBezTo>
                    <a:pt x="47" y="48"/>
                    <a:pt x="49" y="46"/>
                    <a:pt x="24" y="46"/>
                  </a:cubicBezTo>
                  <a:cubicBezTo>
                    <a:pt x="2" y="46"/>
                    <a:pt x="2" y="46"/>
                    <a:pt x="2" y="25"/>
                  </a:cubicBezTo>
                  <a:cubicBezTo>
                    <a:pt x="2" y="0"/>
                    <a:pt x="0" y="1"/>
                    <a:pt x="26" y="2"/>
                  </a:cubicBezTo>
                  <a:cubicBezTo>
                    <a:pt x="27" y="2"/>
                    <a:pt x="28" y="2"/>
                    <a:pt x="29" y="2"/>
                  </a:cubicBezTo>
                  <a:cubicBezTo>
                    <a:pt x="47" y="2"/>
                    <a:pt x="47" y="2"/>
                    <a:pt x="47" y="19"/>
                  </a:cubicBezTo>
                  <a:cubicBezTo>
                    <a:pt x="47" y="21"/>
                    <a:pt x="47" y="22"/>
                    <a:pt x="47" y="23"/>
                  </a:cubicBezTo>
                  <a:close/>
                  <a:moveTo>
                    <a:pt x="18" y="18"/>
                  </a:moveTo>
                  <a:cubicBezTo>
                    <a:pt x="18" y="22"/>
                    <a:pt x="18" y="26"/>
                    <a:pt x="18" y="31"/>
                  </a:cubicBezTo>
                  <a:cubicBezTo>
                    <a:pt x="23" y="31"/>
                    <a:pt x="27" y="31"/>
                    <a:pt x="32" y="31"/>
                  </a:cubicBezTo>
                  <a:cubicBezTo>
                    <a:pt x="32" y="26"/>
                    <a:pt x="32" y="22"/>
                    <a:pt x="32" y="18"/>
                  </a:cubicBezTo>
                  <a:cubicBezTo>
                    <a:pt x="27" y="18"/>
                    <a:pt x="22" y="18"/>
                    <a:pt x="18" y="18"/>
                  </a:cubicBez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46" name="Freeform 24">
              <a:extLst>
                <a:ext uri="{FF2B5EF4-FFF2-40B4-BE49-F238E27FC236}">
                  <a16:creationId xmlns:a16="http://schemas.microsoft.com/office/drawing/2014/main" id="{0A0FC154-C658-426B-999B-FE038DCD7C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50038" y="3535363"/>
              <a:ext cx="182563" cy="185738"/>
            </a:xfrm>
            <a:custGeom>
              <a:avLst/>
              <a:gdLst>
                <a:gd name="T0" fmla="*/ 24 w 48"/>
                <a:gd name="T1" fmla="*/ 47 h 49"/>
                <a:gd name="T2" fmla="*/ 2 w 48"/>
                <a:gd name="T3" fmla="*/ 25 h 49"/>
                <a:gd name="T4" fmla="*/ 25 w 48"/>
                <a:gd name="T5" fmla="*/ 2 h 49"/>
                <a:gd name="T6" fmla="*/ 47 w 48"/>
                <a:gd name="T7" fmla="*/ 24 h 49"/>
                <a:gd name="T8" fmla="*/ 47 w 48"/>
                <a:gd name="T9" fmla="*/ 25 h 49"/>
                <a:gd name="T10" fmla="*/ 24 w 48"/>
                <a:gd name="T11" fmla="*/ 47 h 49"/>
                <a:gd name="T12" fmla="*/ 31 w 48"/>
                <a:gd name="T13" fmla="*/ 17 h 49"/>
                <a:gd name="T14" fmla="*/ 18 w 48"/>
                <a:gd name="T15" fmla="*/ 18 h 49"/>
                <a:gd name="T16" fmla="*/ 18 w 48"/>
                <a:gd name="T17" fmla="*/ 31 h 49"/>
                <a:gd name="T18" fmla="*/ 31 w 48"/>
                <a:gd name="T19" fmla="*/ 31 h 49"/>
                <a:gd name="T20" fmla="*/ 31 w 48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9">
                  <a:moveTo>
                    <a:pt x="24" y="47"/>
                  </a:moveTo>
                  <a:cubicBezTo>
                    <a:pt x="0" y="47"/>
                    <a:pt x="2" y="49"/>
                    <a:pt x="2" y="25"/>
                  </a:cubicBezTo>
                  <a:cubicBezTo>
                    <a:pt x="2" y="0"/>
                    <a:pt x="0" y="2"/>
                    <a:pt x="25" y="2"/>
                  </a:cubicBezTo>
                  <a:cubicBezTo>
                    <a:pt x="47" y="2"/>
                    <a:pt x="47" y="2"/>
                    <a:pt x="47" y="24"/>
                  </a:cubicBezTo>
                  <a:cubicBezTo>
                    <a:pt x="47" y="24"/>
                    <a:pt x="47" y="24"/>
                    <a:pt x="47" y="25"/>
                  </a:cubicBezTo>
                  <a:cubicBezTo>
                    <a:pt x="47" y="49"/>
                    <a:pt x="48" y="47"/>
                    <a:pt x="24" y="47"/>
                  </a:cubicBezTo>
                  <a:close/>
                  <a:moveTo>
                    <a:pt x="31" y="17"/>
                  </a:moveTo>
                  <a:cubicBezTo>
                    <a:pt x="26" y="18"/>
                    <a:pt x="22" y="18"/>
                    <a:pt x="18" y="18"/>
                  </a:cubicBezTo>
                  <a:cubicBezTo>
                    <a:pt x="18" y="23"/>
                    <a:pt x="18" y="27"/>
                    <a:pt x="18" y="31"/>
                  </a:cubicBezTo>
                  <a:cubicBezTo>
                    <a:pt x="22" y="31"/>
                    <a:pt x="26" y="31"/>
                    <a:pt x="31" y="31"/>
                  </a:cubicBezTo>
                  <a:cubicBezTo>
                    <a:pt x="31" y="27"/>
                    <a:pt x="31" y="23"/>
                    <a:pt x="31" y="17"/>
                  </a:cubicBez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47" name="Freeform 25">
              <a:extLst>
                <a:ext uri="{FF2B5EF4-FFF2-40B4-BE49-F238E27FC236}">
                  <a16:creationId xmlns:a16="http://schemas.microsoft.com/office/drawing/2014/main" id="{B59F4C91-675B-4C29-B6AE-432E231921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1463" y="3535363"/>
              <a:ext cx="182563" cy="185738"/>
            </a:xfrm>
            <a:custGeom>
              <a:avLst/>
              <a:gdLst>
                <a:gd name="T0" fmla="*/ 46 w 48"/>
                <a:gd name="T1" fmla="*/ 25 h 49"/>
                <a:gd name="T2" fmla="*/ 24 w 48"/>
                <a:gd name="T3" fmla="*/ 47 h 49"/>
                <a:gd name="T4" fmla="*/ 2 w 48"/>
                <a:gd name="T5" fmla="*/ 24 h 49"/>
                <a:gd name="T6" fmla="*/ 23 w 48"/>
                <a:gd name="T7" fmla="*/ 2 h 49"/>
                <a:gd name="T8" fmla="*/ 46 w 48"/>
                <a:gd name="T9" fmla="*/ 25 h 49"/>
                <a:gd name="T10" fmla="*/ 31 w 48"/>
                <a:gd name="T11" fmla="*/ 31 h 49"/>
                <a:gd name="T12" fmla="*/ 17 w 48"/>
                <a:gd name="T13" fmla="*/ 19 h 49"/>
                <a:gd name="T14" fmla="*/ 17 w 48"/>
                <a:gd name="T15" fmla="*/ 31 h 49"/>
                <a:gd name="T16" fmla="*/ 31 w 48"/>
                <a:gd name="T17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9">
                  <a:moveTo>
                    <a:pt x="46" y="25"/>
                  </a:moveTo>
                  <a:cubicBezTo>
                    <a:pt x="46" y="49"/>
                    <a:pt x="48" y="47"/>
                    <a:pt x="24" y="47"/>
                  </a:cubicBezTo>
                  <a:cubicBezTo>
                    <a:pt x="0" y="47"/>
                    <a:pt x="2" y="48"/>
                    <a:pt x="2" y="24"/>
                  </a:cubicBezTo>
                  <a:cubicBezTo>
                    <a:pt x="2" y="2"/>
                    <a:pt x="2" y="2"/>
                    <a:pt x="23" y="2"/>
                  </a:cubicBezTo>
                  <a:cubicBezTo>
                    <a:pt x="48" y="2"/>
                    <a:pt x="46" y="0"/>
                    <a:pt x="46" y="25"/>
                  </a:cubicBezTo>
                  <a:close/>
                  <a:moveTo>
                    <a:pt x="31" y="31"/>
                  </a:moveTo>
                  <a:cubicBezTo>
                    <a:pt x="32" y="16"/>
                    <a:pt x="31" y="15"/>
                    <a:pt x="17" y="19"/>
                  </a:cubicBezTo>
                  <a:cubicBezTo>
                    <a:pt x="17" y="23"/>
                    <a:pt x="17" y="27"/>
                    <a:pt x="17" y="31"/>
                  </a:cubicBezTo>
                  <a:cubicBezTo>
                    <a:pt x="22" y="31"/>
                    <a:pt x="26" y="31"/>
                    <a:pt x="31" y="31"/>
                  </a:cubicBez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48" name="Freeform 26">
              <a:extLst>
                <a:ext uri="{FF2B5EF4-FFF2-40B4-BE49-F238E27FC236}">
                  <a16:creationId xmlns:a16="http://schemas.microsoft.com/office/drawing/2014/main" id="{C0C2CDDD-B9D4-4DD3-B32E-1A5A34FC94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3238" y="3314701"/>
              <a:ext cx="174625" cy="174625"/>
            </a:xfrm>
            <a:custGeom>
              <a:avLst/>
              <a:gdLst>
                <a:gd name="T0" fmla="*/ 32 w 46"/>
                <a:gd name="T1" fmla="*/ 30 h 46"/>
                <a:gd name="T2" fmla="*/ 29 w 46"/>
                <a:gd name="T3" fmla="*/ 45 h 46"/>
                <a:gd name="T4" fmla="*/ 9 w 46"/>
                <a:gd name="T5" fmla="*/ 45 h 46"/>
                <a:gd name="T6" fmla="*/ 1 w 46"/>
                <a:gd name="T7" fmla="*/ 36 h 46"/>
                <a:gd name="T8" fmla="*/ 1 w 46"/>
                <a:gd name="T9" fmla="*/ 9 h 46"/>
                <a:gd name="T10" fmla="*/ 9 w 46"/>
                <a:gd name="T11" fmla="*/ 1 h 46"/>
                <a:gd name="T12" fmla="*/ 37 w 46"/>
                <a:gd name="T13" fmla="*/ 1 h 46"/>
                <a:gd name="T14" fmla="*/ 45 w 46"/>
                <a:gd name="T15" fmla="*/ 9 h 46"/>
                <a:gd name="T16" fmla="*/ 45 w 46"/>
                <a:gd name="T17" fmla="*/ 30 h 46"/>
                <a:gd name="T18" fmla="*/ 31 w 46"/>
                <a:gd name="T19" fmla="*/ 30 h 46"/>
                <a:gd name="T20" fmla="*/ 29 w 46"/>
                <a:gd name="T21" fmla="*/ 16 h 46"/>
                <a:gd name="T22" fmla="*/ 16 w 46"/>
                <a:gd name="T23" fmla="*/ 16 h 46"/>
                <a:gd name="T24" fmla="*/ 16 w 46"/>
                <a:gd name="T25" fmla="*/ 30 h 46"/>
                <a:gd name="T26" fmla="*/ 32 w 46"/>
                <a:gd name="T27" fmla="*/ 3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6">
                  <a:moveTo>
                    <a:pt x="32" y="30"/>
                  </a:moveTo>
                  <a:cubicBezTo>
                    <a:pt x="31" y="34"/>
                    <a:pt x="30" y="39"/>
                    <a:pt x="29" y="45"/>
                  </a:cubicBezTo>
                  <a:cubicBezTo>
                    <a:pt x="23" y="45"/>
                    <a:pt x="15" y="46"/>
                    <a:pt x="9" y="45"/>
                  </a:cubicBezTo>
                  <a:cubicBezTo>
                    <a:pt x="6" y="44"/>
                    <a:pt x="1" y="39"/>
                    <a:pt x="1" y="36"/>
                  </a:cubicBezTo>
                  <a:cubicBezTo>
                    <a:pt x="0" y="27"/>
                    <a:pt x="0" y="18"/>
                    <a:pt x="1" y="9"/>
                  </a:cubicBezTo>
                  <a:cubicBezTo>
                    <a:pt x="1" y="6"/>
                    <a:pt x="6" y="1"/>
                    <a:pt x="9" y="1"/>
                  </a:cubicBezTo>
                  <a:cubicBezTo>
                    <a:pt x="18" y="0"/>
                    <a:pt x="28" y="0"/>
                    <a:pt x="37" y="1"/>
                  </a:cubicBezTo>
                  <a:cubicBezTo>
                    <a:pt x="40" y="1"/>
                    <a:pt x="44" y="6"/>
                    <a:pt x="45" y="9"/>
                  </a:cubicBezTo>
                  <a:cubicBezTo>
                    <a:pt x="46" y="16"/>
                    <a:pt x="45" y="23"/>
                    <a:pt x="45" y="30"/>
                  </a:cubicBezTo>
                  <a:cubicBezTo>
                    <a:pt x="40" y="30"/>
                    <a:pt x="36" y="30"/>
                    <a:pt x="31" y="30"/>
                  </a:cubicBezTo>
                  <a:cubicBezTo>
                    <a:pt x="31" y="25"/>
                    <a:pt x="30" y="21"/>
                    <a:pt x="29" y="16"/>
                  </a:cubicBezTo>
                  <a:cubicBezTo>
                    <a:pt x="25" y="16"/>
                    <a:pt x="20" y="16"/>
                    <a:pt x="16" y="16"/>
                  </a:cubicBezTo>
                  <a:cubicBezTo>
                    <a:pt x="16" y="21"/>
                    <a:pt x="16" y="25"/>
                    <a:pt x="16" y="30"/>
                  </a:cubicBezTo>
                  <a:cubicBezTo>
                    <a:pt x="21" y="30"/>
                    <a:pt x="26" y="30"/>
                    <a:pt x="32" y="30"/>
                  </a:cubicBez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49" name="Freeform 27">
              <a:extLst>
                <a:ext uri="{FF2B5EF4-FFF2-40B4-BE49-F238E27FC236}">
                  <a16:creationId xmlns:a16="http://schemas.microsoft.com/office/drawing/2014/main" id="{E02A02DD-E5BA-4C90-BF05-5BD3CA54A1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0963" y="3319463"/>
              <a:ext cx="169863" cy="166688"/>
            </a:xfrm>
            <a:custGeom>
              <a:avLst/>
              <a:gdLst>
                <a:gd name="T0" fmla="*/ 14 w 45"/>
                <a:gd name="T1" fmla="*/ 29 h 44"/>
                <a:gd name="T2" fmla="*/ 1 w 45"/>
                <a:gd name="T3" fmla="*/ 29 h 44"/>
                <a:gd name="T4" fmla="*/ 0 w 45"/>
                <a:gd name="T5" fmla="*/ 25 h 44"/>
                <a:gd name="T6" fmla="*/ 4 w 45"/>
                <a:gd name="T7" fmla="*/ 1 h 44"/>
                <a:gd name="T8" fmla="*/ 40 w 45"/>
                <a:gd name="T9" fmla="*/ 1 h 44"/>
                <a:gd name="T10" fmla="*/ 45 w 45"/>
                <a:gd name="T11" fmla="*/ 9 h 44"/>
                <a:gd name="T12" fmla="*/ 45 w 45"/>
                <a:gd name="T13" fmla="*/ 34 h 44"/>
                <a:gd name="T14" fmla="*/ 36 w 45"/>
                <a:gd name="T15" fmla="*/ 44 h 44"/>
                <a:gd name="T16" fmla="*/ 16 w 45"/>
                <a:gd name="T17" fmla="*/ 44 h 44"/>
                <a:gd name="T18" fmla="*/ 14 w 45"/>
                <a:gd name="T19" fmla="*/ 29 h 44"/>
                <a:gd name="T20" fmla="*/ 30 w 45"/>
                <a:gd name="T21" fmla="*/ 29 h 44"/>
                <a:gd name="T22" fmla="*/ 16 w 45"/>
                <a:gd name="T23" fmla="*/ 16 h 44"/>
                <a:gd name="T24" fmla="*/ 14 w 45"/>
                <a:gd name="T25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44">
                  <a:moveTo>
                    <a:pt x="14" y="29"/>
                  </a:moveTo>
                  <a:cubicBezTo>
                    <a:pt x="10" y="29"/>
                    <a:pt x="6" y="29"/>
                    <a:pt x="1" y="29"/>
                  </a:cubicBezTo>
                  <a:cubicBezTo>
                    <a:pt x="1" y="27"/>
                    <a:pt x="0" y="26"/>
                    <a:pt x="0" y="25"/>
                  </a:cubicBezTo>
                  <a:cubicBezTo>
                    <a:pt x="1" y="17"/>
                    <a:pt x="3" y="9"/>
                    <a:pt x="4" y="1"/>
                  </a:cubicBezTo>
                  <a:cubicBezTo>
                    <a:pt x="16" y="1"/>
                    <a:pt x="28" y="0"/>
                    <a:pt x="40" y="1"/>
                  </a:cubicBezTo>
                  <a:cubicBezTo>
                    <a:pt x="42" y="1"/>
                    <a:pt x="45" y="6"/>
                    <a:pt x="45" y="9"/>
                  </a:cubicBezTo>
                  <a:cubicBezTo>
                    <a:pt x="45" y="17"/>
                    <a:pt x="45" y="26"/>
                    <a:pt x="45" y="34"/>
                  </a:cubicBezTo>
                  <a:cubicBezTo>
                    <a:pt x="45" y="41"/>
                    <a:pt x="42" y="44"/>
                    <a:pt x="36" y="44"/>
                  </a:cubicBezTo>
                  <a:cubicBezTo>
                    <a:pt x="29" y="44"/>
                    <a:pt x="22" y="44"/>
                    <a:pt x="16" y="44"/>
                  </a:cubicBezTo>
                  <a:cubicBezTo>
                    <a:pt x="15" y="38"/>
                    <a:pt x="14" y="33"/>
                    <a:pt x="14" y="29"/>
                  </a:cubicBezTo>
                  <a:cubicBezTo>
                    <a:pt x="19" y="29"/>
                    <a:pt x="25" y="29"/>
                    <a:pt x="30" y="29"/>
                  </a:cubicBezTo>
                  <a:cubicBezTo>
                    <a:pt x="31" y="13"/>
                    <a:pt x="29" y="12"/>
                    <a:pt x="16" y="16"/>
                  </a:cubicBezTo>
                  <a:cubicBezTo>
                    <a:pt x="15" y="20"/>
                    <a:pt x="15" y="25"/>
                    <a:pt x="14" y="29"/>
                  </a:cubicBez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50" name="Freeform 28">
              <a:extLst>
                <a:ext uri="{FF2B5EF4-FFF2-40B4-BE49-F238E27FC236}">
                  <a16:creationId xmlns:a16="http://schemas.microsoft.com/office/drawing/2014/main" id="{E1D1ED91-CBBB-4611-8031-C139853326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0963" y="3535363"/>
              <a:ext cx="174625" cy="179388"/>
            </a:xfrm>
            <a:custGeom>
              <a:avLst/>
              <a:gdLst>
                <a:gd name="T0" fmla="*/ 0 w 46"/>
                <a:gd name="T1" fmla="*/ 18 h 47"/>
                <a:gd name="T2" fmla="*/ 14 w 46"/>
                <a:gd name="T3" fmla="*/ 17 h 47"/>
                <a:gd name="T4" fmla="*/ 15 w 46"/>
                <a:gd name="T5" fmla="*/ 4 h 47"/>
                <a:gd name="T6" fmla="*/ 18 w 46"/>
                <a:gd name="T7" fmla="*/ 3 h 47"/>
                <a:gd name="T8" fmla="*/ 45 w 46"/>
                <a:gd name="T9" fmla="*/ 27 h 47"/>
                <a:gd name="T10" fmla="*/ 45 w 46"/>
                <a:gd name="T11" fmla="*/ 35 h 47"/>
                <a:gd name="T12" fmla="*/ 33 w 46"/>
                <a:gd name="T13" fmla="*/ 47 h 47"/>
                <a:gd name="T14" fmla="*/ 10 w 46"/>
                <a:gd name="T15" fmla="*/ 47 h 47"/>
                <a:gd name="T16" fmla="*/ 0 w 46"/>
                <a:gd name="T17" fmla="*/ 37 h 47"/>
                <a:gd name="T18" fmla="*/ 0 w 46"/>
                <a:gd name="T19" fmla="*/ 18 h 47"/>
                <a:gd name="T20" fmla="*/ 29 w 46"/>
                <a:gd name="T21" fmla="*/ 31 h 47"/>
                <a:gd name="T22" fmla="*/ 16 w 46"/>
                <a:gd name="T23" fmla="*/ 19 h 47"/>
                <a:gd name="T24" fmla="*/ 16 w 46"/>
                <a:gd name="T25" fmla="*/ 31 h 47"/>
                <a:gd name="T26" fmla="*/ 29 w 46"/>
                <a:gd name="T27" fmla="*/ 3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7">
                  <a:moveTo>
                    <a:pt x="0" y="18"/>
                  </a:moveTo>
                  <a:cubicBezTo>
                    <a:pt x="6" y="17"/>
                    <a:pt x="10" y="17"/>
                    <a:pt x="14" y="17"/>
                  </a:cubicBezTo>
                  <a:cubicBezTo>
                    <a:pt x="15" y="12"/>
                    <a:pt x="15" y="8"/>
                    <a:pt x="15" y="4"/>
                  </a:cubicBezTo>
                  <a:cubicBezTo>
                    <a:pt x="17" y="3"/>
                    <a:pt x="17" y="3"/>
                    <a:pt x="18" y="3"/>
                  </a:cubicBezTo>
                  <a:cubicBezTo>
                    <a:pt x="45" y="0"/>
                    <a:pt x="45" y="0"/>
                    <a:pt x="45" y="27"/>
                  </a:cubicBezTo>
                  <a:cubicBezTo>
                    <a:pt x="45" y="30"/>
                    <a:pt x="45" y="33"/>
                    <a:pt x="45" y="35"/>
                  </a:cubicBezTo>
                  <a:cubicBezTo>
                    <a:pt x="46" y="44"/>
                    <a:pt x="42" y="47"/>
                    <a:pt x="33" y="47"/>
                  </a:cubicBezTo>
                  <a:cubicBezTo>
                    <a:pt x="26" y="46"/>
                    <a:pt x="18" y="46"/>
                    <a:pt x="10" y="47"/>
                  </a:cubicBezTo>
                  <a:cubicBezTo>
                    <a:pt x="3" y="47"/>
                    <a:pt x="0" y="44"/>
                    <a:pt x="0" y="37"/>
                  </a:cubicBezTo>
                  <a:cubicBezTo>
                    <a:pt x="0" y="31"/>
                    <a:pt x="0" y="25"/>
                    <a:pt x="0" y="18"/>
                  </a:cubicBezTo>
                  <a:close/>
                  <a:moveTo>
                    <a:pt x="29" y="31"/>
                  </a:moveTo>
                  <a:cubicBezTo>
                    <a:pt x="31" y="17"/>
                    <a:pt x="30" y="16"/>
                    <a:pt x="16" y="19"/>
                  </a:cubicBezTo>
                  <a:cubicBezTo>
                    <a:pt x="16" y="23"/>
                    <a:pt x="16" y="27"/>
                    <a:pt x="16" y="31"/>
                  </a:cubicBezTo>
                  <a:cubicBezTo>
                    <a:pt x="20" y="31"/>
                    <a:pt x="25" y="31"/>
                    <a:pt x="29" y="31"/>
                  </a:cubicBez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  <p:sp>
          <p:nvSpPr>
            <p:cNvPr id="151" name="Freeform 29">
              <a:extLst>
                <a:ext uri="{FF2B5EF4-FFF2-40B4-BE49-F238E27FC236}">
                  <a16:creationId xmlns:a16="http://schemas.microsoft.com/office/drawing/2014/main" id="{CB04F00D-1B00-4B04-A918-01E18101C3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83238" y="3543301"/>
              <a:ext cx="174625" cy="185738"/>
            </a:xfrm>
            <a:custGeom>
              <a:avLst/>
              <a:gdLst>
                <a:gd name="T0" fmla="*/ 30 w 46"/>
                <a:gd name="T1" fmla="*/ 0 h 49"/>
                <a:gd name="T2" fmla="*/ 31 w 46"/>
                <a:gd name="T3" fmla="*/ 15 h 49"/>
                <a:gd name="T4" fmla="*/ 44 w 46"/>
                <a:gd name="T5" fmla="*/ 16 h 49"/>
                <a:gd name="T6" fmla="*/ 45 w 46"/>
                <a:gd name="T7" fmla="*/ 19 h 49"/>
                <a:gd name="T8" fmla="*/ 21 w 46"/>
                <a:gd name="T9" fmla="*/ 45 h 49"/>
                <a:gd name="T10" fmla="*/ 12 w 46"/>
                <a:gd name="T11" fmla="*/ 45 h 49"/>
                <a:gd name="T12" fmla="*/ 0 w 46"/>
                <a:gd name="T13" fmla="*/ 34 h 49"/>
                <a:gd name="T14" fmla="*/ 0 w 46"/>
                <a:gd name="T15" fmla="*/ 10 h 49"/>
                <a:gd name="T16" fmla="*/ 10 w 46"/>
                <a:gd name="T17" fmla="*/ 0 h 49"/>
                <a:gd name="T18" fmla="*/ 30 w 46"/>
                <a:gd name="T19" fmla="*/ 0 h 49"/>
                <a:gd name="T20" fmla="*/ 16 w 46"/>
                <a:gd name="T21" fmla="*/ 16 h 49"/>
                <a:gd name="T22" fmla="*/ 16 w 46"/>
                <a:gd name="T23" fmla="*/ 29 h 49"/>
                <a:gd name="T24" fmla="*/ 30 w 46"/>
                <a:gd name="T25" fmla="*/ 29 h 49"/>
                <a:gd name="T26" fmla="*/ 30 w 46"/>
                <a:gd name="T27" fmla="*/ 16 h 49"/>
                <a:gd name="T28" fmla="*/ 16 w 46"/>
                <a:gd name="T29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49">
                  <a:moveTo>
                    <a:pt x="30" y="0"/>
                  </a:moveTo>
                  <a:cubicBezTo>
                    <a:pt x="30" y="6"/>
                    <a:pt x="31" y="10"/>
                    <a:pt x="31" y="15"/>
                  </a:cubicBezTo>
                  <a:cubicBezTo>
                    <a:pt x="36" y="15"/>
                    <a:pt x="40" y="15"/>
                    <a:pt x="44" y="16"/>
                  </a:cubicBezTo>
                  <a:cubicBezTo>
                    <a:pt x="44" y="17"/>
                    <a:pt x="45" y="18"/>
                    <a:pt x="45" y="19"/>
                  </a:cubicBezTo>
                  <a:cubicBezTo>
                    <a:pt x="45" y="49"/>
                    <a:pt x="46" y="44"/>
                    <a:pt x="21" y="45"/>
                  </a:cubicBezTo>
                  <a:cubicBezTo>
                    <a:pt x="18" y="45"/>
                    <a:pt x="15" y="44"/>
                    <a:pt x="12" y="45"/>
                  </a:cubicBezTo>
                  <a:cubicBezTo>
                    <a:pt x="4" y="45"/>
                    <a:pt x="0" y="42"/>
                    <a:pt x="0" y="34"/>
                  </a:cubicBezTo>
                  <a:cubicBezTo>
                    <a:pt x="1" y="26"/>
                    <a:pt x="0" y="18"/>
                    <a:pt x="0" y="10"/>
                  </a:cubicBezTo>
                  <a:cubicBezTo>
                    <a:pt x="0" y="3"/>
                    <a:pt x="3" y="0"/>
                    <a:pt x="10" y="0"/>
                  </a:cubicBezTo>
                  <a:cubicBezTo>
                    <a:pt x="16" y="0"/>
                    <a:pt x="23" y="0"/>
                    <a:pt x="30" y="0"/>
                  </a:cubicBezTo>
                  <a:close/>
                  <a:moveTo>
                    <a:pt x="16" y="16"/>
                  </a:moveTo>
                  <a:cubicBezTo>
                    <a:pt x="16" y="21"/>
                    <a:pt x="16" y="25"/>
                    <a:pt x="16" y="29"/>
                  </a:cubicBezTo>
                  <a:cubicBezTo>
                    <a:pt x="21" y="29"/>
                    <a:pt x="25" y="29"/>
                    <a:pt x="30" y="29"/>
                  </a:cubicBezTo>
                  <a:cubicBezTo>
                    <a:pt x="30" y="24"/>
                    <a:pt x="30" y="21"/>
                    <a:pt x="30" y="16"/>
                  </a:cubicBezTo>
                  <a:cubicBezTo>
                    <a:pt x="25" y="16"/>
                    <a:pt x="21" y="16"/>
                    <a:pt x="16" y="16"/>
                  </a:cubicBez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/>
              </a:endParaRPr>
            </a:p>
          </p:txBody>
        </p:sp>
      </p:grpSp>
      <p:sp>
        <p:nvSpPr>
          <p:cNvPr id="163" name="文本框 162">
            <a:extLst>
              <a:ext uri="{FF2B5EF4-FFF2-40B4-BE49-F238E27FC236}">
                <a16:creationId xmlns:a16="http://schemas.microsoft.com/office/drawing/2014/main" id="{7AB187DA-CA93-4C4A-B6F0-5D9A70C0FEFF}"/>
              </a:ext>
            </a:extLst>
          </p:cNvPr>
          <p:cNvSpPr txBox="1"/>
          <p:nvPr/>
        </p:nvSpPr>
        <p:spPr>
          <a:xfrm>
            <a:off x="6509433" y="4858250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n w="19050">
                  <a:gradFill>
                    <a:gsLst>
                      <a:gs pos="0">
                        <a:schemeClr val="accent3">
                          <a:lumMod val="40000"/>
                          <a:lumOff val="6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effectLst>
                  <a:innerShdw blurRad="63500" dist="50800" dir="13500000">
                    <a:schemeClr val="accent1">
                      <a:alpha val="50000"/>
                    </a:schemeClr>
                  </a:innerShdw>
                </a:effectLst>
                <a:latin typeface="思源宋体 CN Heavy" panose="02020900000000000000" pitchFamily="18" charset="-122"/>
              </a:rPr>
              <a:t>06</a:t>
            </a:r>
            <a:endParaRPr lang="zh-CN" altLang="en-US" sz="3600" b="1" dirty="0">
              <a:ln w="19050">
                <a:gradFill>
                  <a:gsLst>
                    <a:gs pos="0">
                      <a:schemeClr val="accent3">
                        <a:lumMod val="40000"/>
                        <a:lumOff val="6000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  <a:solidFill>
                <a:schemeClr val="bg1"/>
              </a:solidFill>
              <a:effectLst>
                <a:innerShdw blurRad="63500" dist="50800" dir="13500000">
                  <a:schemeClr val="accent1">
                    <a:alpha val="50000"/>
                  </a:schemeClr>
                </a:innerShdw>
              </a:effectLst>
              <a:latin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60108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游戏机, 伞, 装饰品, 花&#10;&#10;描述已自动生成">
            <a:extLst>
              <a:ext uri="{FF2B5EF4-FFF2-40B4-BE49-F238E27FC236}">
                <a16:creationId xmlns:a16="http://schemas.microsoft.com/office/drawing/2014/main" id="{92D03C85-625F-4568-89EC-0D513BB5434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PA-圆角矩形 2">
            <a:extLst>
              <a:ext uri="{FF2B5EF4-FFF2-40B4-BE49-F238E27FC236}">
                <a16:creationId xmlns:a16="http://schemas.microsoft.com/office/drawing/2014/main" id="{195CB38A-B134-4BB6-9237-A2B823B8FC9B}"/>
              </a:ext>
            </a:extLst>
          </p:cNvPr>
          <p:cNvSpPr>
            <a:spLocks noChangeAspect="1" noMove="1"/>
          </p:cNvSpPr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6">
              <a:alpha val="4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TextBox 28">
            <a:extLst>
              <a:ext uri="{FF2B5EF4-FFF2-40B4-BE49-F238E27FC236}">
                <a16:creationId xmlns:a16="http://schemas.microsoft.com/office/drawing/2014/main" id="{30922518-AAB5-400D-9D16-52D7F26416F2}"/>
              </a:ext>
            </a:extLst>
          </p:cNvPr>
          <p:cNvSpPr txBox="1"/>
          <p:nvPr/>
        </p:nvSpPr>
        <p:spPr>
          <a:xfrm>
            <a:off x="4123373" y="4441351"/>
            <a:ext cx="39452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汇报</a:t>
            </a:r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人：</a:t>
            </a:r>
            <a:r>
              <a:rPr lang="en-US" altLang="zh-CN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SUMMER </a:t>
            </a:r>
            <a:endParaRPr lang="zh-CN" altLang="en-US" sz="20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D36A283B-DE2D-498E-9257-93CC5814C678}"/>
              </a:ext>
            </a:extLst>
          </p:cNvPr>
          <p:cNvCxnSpPr>
            <a:cxnSpLocks/>
          </p:cNvCxnSpPr>
          <p:nvPr/>
        </p:nvCxnSpPr>
        <p:spPr>
          <a:xfrm>
            <a:off x="4926000" y="4857461"/>
            <a:ext cx="2340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图片 67">
            <a:extLst>
              <a:ext uri="{FF2B5EF4-FFF2-40B4-BE49-F238E27FC236}">
                <a16:creationId xmlns:a16="http://schemas.microsoft.com/office/drawing/2014/main" id="{8BEA720D-80B0-4160-BBD1-4DBD4B3BDF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9729" y="1772657"/>
            <a:ext cx="1741983" cy="547289"/>
          </a:xfrm>
          <a:prstGeom prst="rect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F4495C9C-4C81-4147-A9F4-99E931BEE3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alphaModFix amt="9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23686" y="3349273"/>
            <a:ext cx="1836688" cy="547289"/>
          </a:xfrm>
          <a:prstGeom prst="rect">
            <a:avLst/>
          </a:prstGeom>
          <a:noFill/>
          <a:effectLst/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18D2673-683C-D88C-BE44-87EF3AD0ED81}"/>
              </a:ext>
            </a:extLst>
          </p:cNvPr>
          <p:cNvSpPr txBox="1"/>
          <p:nvPr/>
        </p:nvSpPr>
        <p:spPr>
          <a:xfrm>
            <a:off x="2806679" y="2046302"/>
            <a:ext cx="1697901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800">
                <a:gradFill flip="none" rotWithShape="1">
                  <a:gsLst>
                    <a:gs pos="0">
                      <a:schemeClr val="bg1"/>
                    </a:gs>
                    <a:gs pos="85000">
                      <a:schemeClr val="accent3"/>
                    </a:gs>
                  </a:gsLst>
                  <a:lin ang="10800000" scaled="1"/>
                  <a:tileRect/>
                </a:gradFill>
                <a:effectLst>
                  <a:outerShdw blurRad="38100" dist="38100" dir="13500000" algn="tl">
                    <a:schemeClr val="bg1">
                      <a:alpha val="43000"/>
                    </a:schemeClr>
                  </a:outerShdw>
                </a:effectLst>
                <a:latin typeface="+mj-ea"/>
                <a:ea typeface="+mj-ea"/>
              </a:rPr>
              <a:t>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B57FEEF-312E-9A12-8F12-B5A4EDF64FD1}"/>
              </a:ext>
            </a:extLst>
          </p:cNvPr>
          <p:cNvSpPr txBox="1"/>
          <p:nvPr/>
        </p:nvSpPr>
        <p:spPr>
          <a:xfrm>
            <a:off x="4400779" y="2046302"/>
            <a:ext cx="1697901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800">
                <a:gradFill flip="none" rotWithShape="1">
                  <a:gsLst>
                    <a:gs pos="0">
                      <a:schemeClr val="bg1"/>
                    </a:gs>
                    <a:gs pos="85000">
                      <a:schemeClr val="accent3"/>
                    </a:gs>
                  </a:gsLst>
                  <a:lin ang="10800000" scaled="1"/>
                  <a:tileRect/>
                </a:gradFill>
                <a:effectLst>
                  <a:outerShdw blurRad="38100" dist="38100" dir="13500000" algn="tl">
                    <a:schemeClr val="bg1">
                      <a:alpha val="43000"/>
                    </a:schemeClr>
                  </a:outerShdw>
                </a:effectLst>
                <a:latin typeface="+mj-ea"/>
                <a:ea typeface="+mj-ea"/>
              </a:rPr>
              <a:t>谢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21B7695-3FD9-495D-14E8-3529DA732BC3}"/>
              </a:ext>
            </a:extLst>
          </p:cNvPr>
          <p:cNvSpPr txBox="1"/>
          <p:nvPr/>
        </p:nvSpPr>
        <p:spPr>
          <a:xfrm>
            <a:off x="6185379" y="2046302"/>
            <a:ext cx="1697901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800">
                <a:gradFill flip="none" rotWithShape="1">
                  <a:gsLst>
                    <a:gs pos="0">
                      <a:schemeClr val="bg1"/>
                    </a:gs>
                    <a:gs pos="85000">
                      <a:schemeClr val="accent3"/>
                    </a:gs>
                  </a:gsLst>
                  <a:lin ang="0" scaled="1"/>
                  <a:tileRect/>
                </a:gra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+mj-ea"/>
                <a:ea typeface="+mj-ea"/>
              </a:rPr>
              <a:t>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C0A8916-EA69-32C4-D59D-6FC79E8B0A79}"/>
              </a:ext>
            </a:extLst>
          </p:cNvPr>
          <p:cNvSpPr txBox="1"/>
          <p:nvPr/>
        </p:nvSpPr>
        <p:spPr>
          <a:xfrm>
            <a:off x="7779479" y="2046302"/>
            <a:ext cx="1697901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800">
                <a:gradFill flip="none" rotWithShape="1">
                  <a:gsLst>
                    <a:gs pos="0">
                      <a:schemeClr val="bg1"/>
                    </a:gs>
                    <a:gs pos="85000">
                      <a:schemeClr val="accent3"/>
                    </a:gs>
                  </a:gsLst>
                  <a:lin ang="0" scaled="1"/>
                  <a:tileRect/>
                </a:gra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+mj-ea"/>
                <a:ea typeface="+mj-ea"/>
              </a:rPr>
              <a:t>赏</a:t>
            </a:r>
          </a:p>
        </p:txBody>
      </p:sp>
    </p:spTree>
    <p:extLst>
      <p:ext uri="{BB962C8B-B14F-4D97-AF65-F5344CB8AC3E}">
        <p14:creationId xmlns:p14="http://schemas.microsoft.com/office/powerpoint/2010/main" val="13414924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B84DF20B-B669-97FE-B199-740327A2C9E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8"/>
            <a:ext cx="12192000" cy="685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775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3851C7D-C046-78DC-A379-575EECC253E6}"/>
              </a:ext>
            </a:extLst>
          </p:cNvPr>
          <p:cNvSpPr/>
          <p:nvPr/>
        </p:nvSpPr>
        <p:spPr>
          <a:xfrm>
            <a:off x="695325" y="3928502"/>
            <a:ext cx="400051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SUMMER^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夏天里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^ 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70B7E88-3600-3D1D-3230-F59C6F5BADE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342900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810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游戏机, 床&#10;&#10;描述已自动生成">
            <a:extLst>
              <a:ext uri="{FF2B5EF4-FFF2-40B4-BE49-F238E27FC236}">
                <a16:creationId xmlns:a16="http://schemas.microsoft.com/office/drawing/2014/main" id="{0F898DE5-6111-4FEF-8367-F21F7F48BD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343D146-1504-4CDA-A76B-64044BB43283}"/>
              </a:ext>
            </a:extLst>
          </p:cNvPr>
          <p:cNvSpPr/>
          <p:nvPr/>
        </p:nvSpPr>
        <p:spPr>
          <a:xfrm>
            <a:off x="640399" y="0"/>
            <a:ext cx="10911202" cy="6858000"/>
          </a:xfrm>
          <a:custGeom>
            <a:avLst/>
            <a:gdLst>
              <a:gd name="connsiteX0" fmla="*/ 0 w 10911202"/>
              <a:gd name="connsiteY0" fmla="*/ 0 h 6858000"/>
              <a:gd name="connsiteX1" fmla="*/ 10911202 w 10911202"/>
              <a:gd name="connsiteY1" fmla="*/ 0 h 6858000"/>
              <a:gd name="connsiteX2" fmla="*/ 10859189 w 10911202"/>
              <a:gd name="connsiteY2" fmla="*/ 81132 h 6858000"/>
              <a:gd name="connsiteX3" fmla="*/ 9924477 w 10911202"/>
              <a:gd name="connsiteY3" fmla="*/ 3429000 h 6858000"/>
              <a:gd name="connsiteX4" fmla="*/ 10859189 w 10911202"/>
              <a:gd name="connsiteY4" fmla="*/ 6776868 h 6858000"/>
              <a:gd name="connsiteX5" fmla="*/ 10911202 w 10911202"/>
              <a:gd name="connsiteY5" fmla="*/ 6858000 h 6858000"/>
              <a:gd name="connsiteX6" fmla="*/ 0 w 10911202"/>
              <a:gd name="connsiteY6" fmla="*/ 6858000 h 6858000"/>
              <a:gd name="connsiteX7" fmla="*/ 52013 w 10911202"/>
              <a:gd name="connsiteY7" fmla="*/ 6776868 h 6858000"/>
              <a:gd name="connsiteX8" fmla="*/ 986725 w 10911202"/>
              <a:gd name="connsiteY8" fmla="*/ 3429000 h 6858000"/>
              <a:gd name="connsiteX9" fmla="*/ 52013 w 10911202"/>
              <a:gd name="connsiteY9" fmla="*/ 8113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911202" h="6858000">
                <a:moveTo>
                  <a:pt x="0" y="0"/>
                </a:moveTo>
                <a:lnTo>
                  <a:pt x="10911202" y="0"/>
                </a:lnTo>
                <a:lnTo>
                  <a:pt x="10859189" y="81132"/>
                </a:lnTo>
                <a:cubicBezTo>
                  <a:pt x="10266045" y="1057317"/>
                  <a:pt x="9924477" y="2203270"/>
                  <a:pt x="9924477" y="3429000"/>
                </a:cubicBezTo>
                <a:cubicBezTo>
                  <a:pt x="9924477" y="4654730"/>
                  <a:pt x="10266045" y="5800683"/>
                  <a:pt x="10859189" y="6776868"/>
                </a:cubicBezTo>
                <a:lnTo>
                  <a:pt x="10911202" y="6858000"/>
                </a:lnTo>
                <a:lnTo>
                  <a:pt x="0" y="6858000"/>
                </a:lnTo>
                <a:lnTo>
                  <a:pt x="52013" y="6776868"/>
                </a:lnTo>
                <a:cubicBezTo>
                  <a:pt x="645158" y="5800683"/>
                  <a:pt x="986725" y="4654730"/>
                  <a:pt x="986725" y="3429000"/>
                </a:cubicBezTo>
                <a:cubicBezTo>
                  <a:pt x="986725" y="2203270"/>
                  <a:pt x="645158" y="1057317"/>
                  <a:pt x="52013" y="81132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CC6C0086-F2A3-78F2-7517-1B14AC2A0B9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337582" y="3217284"/>
            <a:ext cx="710283" cy="710283"/>
          </a:xfrm>
          <a:prstGeom prst="ellipse">
            <a:avLst/>
          </a:prstGeom>
          <a:gradFill flip="none" rotWithShape="1">
            <a:gsLst>
              <a:gs pos="75000">
                <a:schemeClr val="accent3"/>
              </a:gs>
              <a:gs pos="45000">
                <a:schemeClr val="accent3"/>
              </a:gs>
              <a:gs pos="100000">
                <a:schemeClr val="accent3">
                  <a:lumMod val="40000"/>
                  <a:lumOff val="60000"/>
                </a:schemeClr>
              </a:gs>
              <a:gs pos="15000">
                <a:schemeClr val="accent3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175">
            <a:noFill/>
          </a:ln>
          <a:effectLst>
            <a:outerShdw blurRad="317500" dist="317500" dir="2700001" sx="98000" sy="98000" algn="tl" rotWithShape="0">
              <a:schemeClr val="accent3">
                <a:lumMod val="50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530" tIns="61265" rIns="122530" bIns="6126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cs typeface="+mn-cs"/>
              <a:sym typeface="汉仪旗黑-45S" panose="00020600040101010101" pitchFamily="18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8DFC0BCE-F98F-B187-C39C-D812E0AC55C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340029" y="4554598"/>
            <a:ext cx="710283" cy="710283"/>
          </a:xfrm>
          <a:prstGeom prst="ellipse">
            <a:avLst/>
          </a:prstGeom>
          <a:gradFill flip="none" rotWithShape="1">
            <a:gsLst>
              <a:gs pos="75000">
                <a:schemeClr val="accent3"/>
              </a:gs>
              <a:gs pos="45000">
                <a:schemeClr val="accent3"/>
              </a:gs>
              <a:gs pos="100000">
                <a:schemeClr val="accent3">
                  <a:lumMod val="40000"/>
                  <a:lumOff val="60000"/>
                </a:schemeClr>
              </a:gs>
              <a:gs pos="15000">
                <a:schemeClr val="accent3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175">
            <a:noFill/>
          </a:ln>
          <a:effectLst>
            <a:outerShdw blurRad="317500" dist="317500" dir="2700001" sx="98000" sy="98000" algn="tl" rotWithShape="0">
              <a:schemeClr val="accent3">
                <a:lumMod val="50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530" tIns="61265" rIns="122530" bIns="61265" rtlCol="0" anchor="ctr"/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思源宋体 CN Heavy" panose="02020900000000000000" pitchFamily="18" charset="-122"/>
              <a:sym typeface="汉仪旗黑-45S" panose="00020600040101010101" pitchFamily="18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7FA1A832-E8BD-52FF-E580-28253CB5438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676645" y="3215903"/>
            <a:ext cx="710283" cy="710283"/>
          </a:xfrm>
          <a:prstGeom prst="ellipse">
            <a:avLst/>
          </a:prstGeom>
          <a:gradFill flip="none" rotWithShape="1">
            <a:gsLst>
              <a:gs pos="75000">
                <a:schemeClr val="accent3"/>
              </a:gs>
              <a:gs pos="45000">
                <a:schemeClr val="accent3"/>
              </a:gs>
              <a:gs pos="100000">
                <a:schemeClr val="accent3">
                  <a:lumMod val="40000"/>
                  <a:lumOff val="60000"/>
                </a:schemeClr>
              </a:gs>
              <a:gs pos="15000">
                <a:schemeClr val="accent3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175">
            <a:noFill/>
          </a:ln>
          <a:effectLst>
            <a:outerShdw blurRad="317500" dist="317500" dir="2700001" sx="98000" sy="98000" algn="tl" rotWithShape="0">
              <a:schemeClr val="accent3">
                <a:lumMod val="50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530" tIns="61265" rIns="122530" bIns="61265" rtlCol="0" anchor="ctr"/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思源宋体 CN Heavy" panose="02020900000000000000" pitchFamily="18" charset="-122"/>
              <a:sym typeface="汉仪旗黑-45S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B1FE386D-1E97-C650-4EB7-4EEA5864CD6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676645" y="4551963"/>
            <a:ext cx="710283" cy="710283"/>
          </a:xfrm>
          <a:prstGeom prst="ellipse">
            <a:avLst/>
          </a:prstGeom>
          <a:gradFill flip="none" rotWithShape="1">
            <a:gsLst>
              <a:gs pos="75000">
                <a:schemeClr val="accent3"/>
              </a:gs>
              <a:gs pos="45000">
                <a:schemeClr val="accent3"/>
              </a:gs>
              <a:gs pos="100000">
                <a:schemeClr val="accent3">
                  <a:lumMod val="40000"/>
                  <a:lumOff val="60000"/>
                </a:schemeClr>
              </a:gs>
              <a:gs pos="15000">
                <a:schemeClr val="accent3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175">
            <a:noFill/>
          </a:ln>
          <a:effectLst>
            <a:outerShdw blurRad="317500" dist="317500" dir="2700001" sx="98000" sy="98000" algn="tl" rotWithShape="0">
              <a:schemeClr val="accent3">
                <a:lumMod val="50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530" tIns="61265" rIns="122530" bIns="61265" rtlCol="0" anchor="ctr"/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思源宋体 CN Heavy" panose="02020900000000000000" pitchFamily="18" charset="-122"/>
              <a:sym typeface="汉仪旗黑-45S" panose="00020600040101010101" pitchFamily="18" charset="-122"/>
            </a:endParaRPr>
          </a:p>
        </p:txBody>
      </p:sp>
      <p:pic>
        <p:nvPicPr>
          <p:cNvPr id="11" name="图片 10" descr="图片包含 游戏机, 床&#10;&#10;描述已自动生成">
            <a:extLst>
              <a:ext uri="{FF2B5EF4-FFF2-40B4-BE49-F238E27FC236}">
                <a16:creationId xmlns:a16="http://schemas.microsoft.com/office/drawing/2014/main" id="{A0BF9CA1-8278-4DCF-9B6F-DE3B6F0FD2D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-5080"/>
            <a:ext cx="12191999" cy="6868159"/>
          </a:xfrm>
          <a:custGeom>
            <a:avLst/>
            <a:gdLst>
              <a:gd name="connsiteX0" fmla="*/ 640400 w 12191999"/>
              <a:gd name="connsiteY0" fmla="*/ 5080 h 6868159"/>
              <a:gd name="connsiteX1" fmla="*/ 692413 w 12191999"/>
              <a:gd name="connsiteY1" fmla="*/ 86212 h 6868159"/>
              <a:gd name="connsiteX2" fmla="*/ 1627125 w 12191999"/>
              <a:gd name="connsiteY2" fmla="*/ 3434080 h 6868159"/>
              <a:gd name="connsiteX3" fmla="*/ 692413 w 12191999"/>
              <a:gd name="connsiteY3" fmla="*/ 6781948 h 6868159"/>
              <a:gd name="connsiteX4" fmla="*/ 640400 w 12191999"/>
              <a:gd name="connsiteY4" fmla="*/ 6863080 h 6868159"/>
              <a:gd name="connsiteX5" fmla="*/ 11551602 w 12191999"/>
              <a:gd name="connsiteY5" fmla="*/ 6863080 h 6868159"/>
              <a:gd name="connsiteX6" fmla="*/ 11499589 w 12191999"/>
              <a:gd name="connsiteY6" fmla="*/ 6781948 h 6868159"/>
              <a:gd name="connsiteX7" fmla="*/ 10564877 w 12191999"/>
              <a:gd name="connsiteY7" fmla="*/ 3434080 h 6868159"/>
              <a:gd name="connsiteX8" fmla="*/ 11499589 w 12191999"/>
              <a:gd name="connsiteY8" fmla="*/ 86212 h 6868159"/>
              <a:gd name="connsiteX9" fmla="*/ 11551602 w 12191999"/>
              <a:gd name="connsiteY9" fmla="*/ 5080 h 6868159"/>
              <a:gd name="connsiteX10" fmla="*/ 0 w 12191999"/>
              <a:gd name="connsiteY10" fmla="*/ 0 h 6868159"/>
              <a:gd name="connsiteX11" fmla="*/ 12191999 w 12191999"/>
              <a:gd name="connsiteY11" fmla="*/ 0 h 6868159"/>
              <a:gd name="connsiteX12" fmla="*/ 12191999 w 12191999"/>
              <a:gd name="connsiteY12" fmla="*/ 6868159 h 6868159"/>
              <a:gd name="connsiteX13" fmla="*/ 0 w 12191999"/>
              <a:gd name="connsiteY13" fmla="*/ 6868159 h 6868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1999" h="6868159">
                <a:moveTo>
                  <a:pt x="640400" y="5080"/>
                </a:moveTo>
                <a:lnTo>
                  <a:pt x="692413" y="86212"/>
                </a:lnTo>
                <a:cubicBezTo>
                  <a:pt x="1285558" y="1062397"/>
                  <a:pt x="1627125" y="2208350"/>
                  <a:pt x="1627125" y="3434080"/>
                </a:cubicBezTo>
                <a:cubicBezTo>
                  <a:pt x="1627125" y="4659810"/>
                  <a:pt x="1285558" y="5805763"/>
                  <a:pt x="692413" y="6781948"/>
                </a:cubicBezTo>
                <a:lnTo>
                  <a:pt x="640400" y="6863080"/>
                </a:lnTo>
                <a:lnTo>
                  <a:pt x="11551602" y="6863080"/>
                </a:lnTo>
                <a:lnTo>
                  <a:pt x="11499589" y="6781948"/>
                </a:lnTo>
                <a:cubicBezTo>
                  <a:pt x="10906445" y="5805763"/>
                  <a:pt x="10564877" y="4659810"/>
                  <a:pt x="10564877" y="3434080"/>
                </a:cubicBezTo>
                <a:cubicBezTo>
                  <a:pt x="10564877" y="2208350"/>
                  <a:pt x="10906445" y="1062397"/>
                  <a:pt x="11499589" y="86212"/>
                </a:cubicBezTo>
                <a:lnTo>
                  <a:pt x="11551602" y="5080"/>
                </a:ln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6868159"/>
                </a:lnTo>
                <a:lnTo>
                  <a:pt x="0" y="6868159"/>
                </a:lnTo>
                <a:close/>
              </a:path>
            </a:pathLst>
          </a:custGeom>
          <a:solidFill>
            <a:schemeClr val="accent1">
              <a:alpha val="9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3B2A1BF3-08AE-3EF0-B89F-619856F156AB}"/>
              </a:ext>
            </a:extLst>
          </p:cNvPr>
          <p:cNvSpPr/>
          <p:nvPr/>
        </p:nvSpPr>
        <p:spPr>
          <a:xfrm>
            <a:off x="3102696" y="3213100"/>
            <a:ext cx="2094113" cy="493058"/>
          </a:xfrm>
          <a:prstGeom prst="rect">
            <a:avLst/>
          </a:prstGeom>
          <a:effectLst/>
        </p:spPr>
        <p:txBody>
          <a:bodyPr wrap="none" lIns="122530" tIns="61265" rIns="122530" bIns="61265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汉仪旗黑-45S" panose="00020600040101010101" pitchFamily="18" charset="-122"/>
              </a:rPr>
              <a:t>项目</a:t>
            </a:r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  <a:sym typeface="汉仪旗黑-45S" panose="00020600040101010101" pitchFamily="18" charset="-122"/>
              </a:rPr>
              <a:t>基本情况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  <a:sym typeface="汉仪旗黑-45S" panose="00020600040101010101" pitchFamily="18" charset="-122"/>
            </a:endParaRPr>
          </a:p>
        </p:txBody>
      </p:sp>
      <p:sp>
        <p:nvSpPr>
          <p:cNvPr id="4" name="Rectangle 120">
            <a:extLst>
              <a:ext uri="{FF2B5EF4-FFF2-40B4-BE49-F238E27FC236}">
                <a16:creationId xmlns:a16="http://schemas.microsoft.com/office/drawing/2014/main" id="{DF359138-9497-3479-66DD-D8678C8CD879}"/>
              </a:ext>
            </a:extLst>
          </p:cNvPr>
          <p:cNvSpPr/>
          <p:nvPr/>
        </p:nvSpPr>
        <p:spPr>
          <a:xfrm>
            <a:off x="3102696" y="3691185"/>
            <a:ext cx="2412660" cy="309315"/>
          </a:xfrm>
          <a:prstGeom prst="rect">
            <a:avLst/>
          </a:prstGeom>
          <a:effectLst/>
        </p:spPr>
        <p:txBody>
          <a:bodyPr wrap="square" lIns="122530" tIns="61265" rIns="122530" bIns="61265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FF"/>
                </a:solidFill>
                <a:cs typeface="+mn-ea"/>
                <a:sym typeface="汉仪旗黑-45S" panose="00020600040101010101" pitchFamily="18" charset="-122"/>
              </a:rPr>
              <a:t>PROJECT  PROFILE</a:t>
            </a:r>
            <a:endParaRPr kumimoji="0" lang="id-ID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汉仪旗黑-45S" panose="00020600040101010101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BBCB895-797C-0C41-7180-F6C467DF52EB}"/>
              </a:ext>
            </a:extLst>
          </p:cNvPr>
          <p:cNvSpPr/>
          <p:nvPr/>
        </p:nvSpPr>
        <p:spPr>
          <a:xfrm>
            <a:off x="7441759" y="3213100"/>
            <a:ext cx="2103731" cy="494918"/>
          </a:xfrm>
          <a:prstGeom prst="rect">
            <a:avLst/>
          </a:prstGeom>
          <a:effectLst/>
        </p:spPr>
        <p:txBody>
          <a:bodyPr wrap="none" lIns="122530" tIns="61265" rIns="122530" bIns="61265">
            <a:spAutoFit/>
          </a:bodyPr>
          <a:lstStyle/>
          <a:p>
            <a:pPr defTabSz="685800">
              <a:defRPr/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sym typeface="汉仪旗黑-45S" panose="00020600040101010101" pitchFamily="18" charset="-122"/>
              </a:rPr>
              <a:t>工程完成情况</a:t>
            </a:r>
          </a:p>
        </p:txBody>
      </p:sp>
      <p:sp>
        <p:nvSpPr>
          <p:cNvPr id="6" name="Rectangle 120">
            <a:extLst>
              <a:ext uri="{FF2B5EF4-FFF2-40B4-BE49-F238E27FC236}">
                <a16:creationId xmlns:a16="http://schemas.microsoft.com/office/drawing/2014/main" id="{EC142907-F2A4-3AD0-E024-2880B8038EFB}"/>
              </a:ext>
            </a:extLst>
          </p:cNvPr>
          <p:cNvSpPr/>
          <p:nvPr/>
        </p:nvSpPr>
        <p:spPr>
          <a:xfrm>
            <a:off x="7441759" y="3691185"/>
            <a:ext cx="2412660" cy="309315"/>
          </a:xfrm>
          <a:prstGeom prst="rect">
            <a:avLst/>
          </a:prstGeom>
          <a:effectLst/>
        </p:spPr>
        <p:txBody>
          <a:bodyPr wrap="square" lIns="122530" tIns="61265" rIns="122530" bIns="61265">
            <a:spAutoFit/>
          </a:bodyPr>
          <a:lstStyle/>
          <a:p>
            <a:pPr defTabSz="685800">
              <a:defRPr/>
            </a:pPr>
            <a:r>
              <a:rPr lang="en-US" sz="1200" b="1">
                <a:solidFill>
                  <a:srgbClr val="FFFFFF"/>
                </a:solidFill>
                <a:cs typeface="+mn-ea"/>
                <a:sym typeface="汉仪旗黑-45S" panose="00020600040101010101" pitchFamily="18" charset="-122"/>
              </a:rPr>
              <a:t>PROJECT COMPLETION</a:t>
            </a:r>
            <a:endParaRPr lang="id-ID" sz="1200" b="1" dirty="0">
              <a:solidFill>
                <a:srgbClr val="FFFFFF"/>
              </a:solidFill>
              <a:cs typeface="+mn-ea"/>
              <a:sym typeface="汉仪旗黑-45S" panose="00020600040101010101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7F42B54-5C71-6A21-9392-81E5B1B215C7}"/>
              </a:ext>
            </a:extLst>
          </p:cNvPr>
          <p:cNvSpPr/>
          <p:nvPr/>
        </p:nvSpPr>
        <p:spPr>
          <a:xfrm>
            <a:off x="3102696" y="4554416"/>
            <a:ext cx="2103731" cy="494918"/>
          </a:xfrm>
          <a:prstGeom prst="rect">
            <a:avLst/>
          </a:prstGeom>
          <a:effectLst/>
        </p:spPr>
        <p:txBody>
          <a:bodyPr wrap="none" lIns="122530" tIns="61265" rIns="122530" bIns="61265">
            <a:spAutoFit/>
          </a:bodyPr>
          <a:lstStyle/>
          <a:p>
            <a:pPr defTabSz="685800">
              <a:defRPr/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sym typeface="汉仪旗黑-45S" panose="00020600040101010101" pitchFamily="18" charset="-122"/>
              </a:rPr>
              <a:t>工作中的不足</a:t>
            </a:r>
          </a:p>
        </p:txBody>
      </p:sp>
      <p:sp>
        <p:nvSpPr>
          <p:cNvPr id="8" name="Rectangle 120">
            <a:extLst>
              <a:ext uri="{FF2B5EF4-FFF2-40B4-BE49-F238E27FC236}">
                <a16:creationId xmlns:a16="http://schemas.microsoft.com/office/drawing/2014/main" id="{BAD30AFD-8E27-E593-DD34-FFE3B54B530B}"/>
              </a:ext>
            </a:extLst>
          </p:cNvPr>
          <p:cNvSpPr/>
          <p:nvPr/>
        </p:nvSpPr>
        <p:spPr>
          <a:xfrm>
            <a:off x="3102696" y="5024685"/>
            <a:ext cx="2412660" cy="308393"/>
          </a:xfrm>
          <a:prstGeom prst="rect">
            <a:avLst/>
          </a:prstGeom>
          <a:effectLst/>
        </p:spPr>
        <p:txBody>
          <a:bodyPr wrap="square" lIns="122530" tIns="61265" rIns="122530" bIns="61265">
            <a:spAutoFit/>
          </a:bodyPr>
          <a:lstStyle/>
          <a:p>
            <a:pPr defTabSz="685800">
              <a:defRPr/>
            </a:pPr>
            <a:r>
              <a:rPr lang="en-US" sz="1200" b="1" dirty="0">
                <a:solidFill>
                  <a:srgbClr val="FFFFFF"/>
                </a:solidFill>
                <a:cs typeface="+mn-ea"/>
                <a:sym typeface="汉仪旗黑-45S" panose="00020600040101010101" pitchFamily="18" charset="-122"/>
              </a:rPr>
              <a:t>SHORTCOMING </a:t>
            </a:r>
            <a:r>
              <a:rPr lang="en-US" sz="1200" b="1">
                <a:solidFill>
                  <a:srgbClr val="FFFFFF"/>
                </a:solidFill>
                <a:cs typeface="+mn-ea"/>
                <a:sym typeface="汉仪旗黑-45S" panose="00020600040101010101" pitchFamily="18" charset="-122"/>
              </a:rPr>
              <a:t>IN WORK</a:t>
            </a:r>
            <a:endParaRPr lang="id-ID" sz="1200" b="1" dirty="0">
              <a:solidFill>
                <a:srgbClr val="FFFFFF"/>
              </a:solidFill>
              <a:cs typeface="+mn-ea"/>
              <a:sym typeface="汉仪旗黑-45S" panose="00020600040101010101" pitchFamily="18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7696B16-7698-42CA-E7C4-2FA8EC816F0B}"/>
              </a:ext>
            </a:extLst>
          </p:cNvPr>
          <p:cNvSpPr/>
          <p:nvPr/>
        </p:nvSpPr>
        <p:spPr>
          <a:xfrm>
            <a:off x="7441759" y="4552795"/>
            <a:ext cx="2094113" cy="493058"/>
          </a:xfrm>
          <a:prstGeom prst="rect">
            <a:avLst/>
          </a:prstGeom>
          <a:effectLst/>
        </p:spPr>
        <p:txBody>
          <a:bodyPr wrap="none" lIns="122530" tIns="61265" rIns="122530" bIns="61265">
            <a:spAutoFit/>
          </a:bodyPr>
          <a:lstStyle/>
          <a:p>
            <a:pPr defTabSz="685800">
              <a:defRPr/>
            </a:pPr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  <a:sym typeface="汉仪旗黑-45S" panose="00020600040101010101" pitchFamily="18" charset="-122"/>
              </a:rPr>
              <a:t>未来工作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sym typeface="汉仪旗黑-45S" panose="00020600040101010101" pitchFamily="18" charset="-122"/>
              </a:rPr>
              <a:t>计划</a:t>
            </a:r>
          </a:p>
        </p:txBody>
      </p:sp>
      <p:sp>
        <p:nvSpPr>
          <p:cNvPr id="13" name="Rectangle 120">
            <a:extLst>
              <a:ext uri="{FF2B5EF4-FFF2-40B4-BE49-F238E27FC236}">
                <a16:creationId xmlns:a16="http://schemas.microsoft.com/office/drawing/2014/main" id="{868B46BA-3697-D63D-9B93-5BC32B96CE50}"/>
              </a:ext>
            </a:extLst>
          </p:cNvPr>
          <p:cNvSpPr/>
          <p:nvPr/>
        </p:nvSpPr>
        <p:spPr>
          <a:xfrm>
            <a:off x="7441759" y="5024685"/>
            <a:ext cx="2412660" cy="309315"/>
          </a:xfrm>
          <a:prstGeom prst="rect">
            <a:avLst/>
          </a:prstGeom>
          <a:effectLst/>
        </p:spPr>
        <p:txBody>
          <a:bodyPr wrap="square" lIns="122530" tIns="61265" rIns="122530" bIns="61265">
            <a:spAutoFit/>
          </a:bodyPr>
          <a:lstStyle/>
          <a:p>
            <a:pPr defTabSz="685800">
              <a:defRPr/>
            </a:pPr>
            <a:r>
              <a:rPr lang="id-ID" sz="1200" b="1">
                <a:solidFill>
                  <a:srgbClr val="FFFFFF"/>
                </a:solidFill>
                <a:cs typeface="+mn-ea"/>
                <a:sym typeface="汉仪旗黑-45S" panose="00020600040101010101" pitchFamily="18" charset="-122"/>
              </a:rPr>
              <a:t>WORK</a:t>
            </a:r>
            <a:r>
              <a:rPr lang="en-US" sz="1200" b="1">
                <a:solidFill>
                  <a:srgbClr val="FFFFFF"/>
                </a:solidFill>
                <a:cs typeface="+mn-ea"/>
                <a:sym typeface="汉仪旗黑-45S" panose="00020600040101010101" pitchFamily="18" charset="-122"/>
              </a:rPr>
              <a:t> </a:t>
            </a:r>
            <a:r>
              <a:rPr lang="id-ID" sz="1200" b="1">
                <a:solidFill>
                  <a:srgbClr val="FFFFFF"/>
                </a:solidFill>
                <a:cs typeface="+mn-ea"/>
                <a:sym typeface="汉仪旗黑-45S" panose="00020600040101010101" pitchFamily="18" charset="-122"/>
              </a:rPr>
              <a:t>PLAN</a:t>
            </a:r>
            <a:r>
              <a:rPr lang="en-US" sz="1200" b="1">
                <a:solidFill>
                  <a:srgbClr val="FFFFFF"/>
                </a:solidFill>
                <a:cs typeface="+mn-ea"/>
                <a:sym typeface="汉仪旗黑-45S" panose="00020600040101010101" pitchFamily="18" charset="-122"/>
              </a:rPr>
              <a:t>  NEXT  YEAR</a:t>
            </a:r>
            <a:endParaRPr lang="id-ID" sz="1200" b="1" dirty="0">
              <a:solidFill>
                <a:srgbClr val="FFFFFF"/>
              </a:solidFill>
              <a:cs typeface="+mn-ea"/>
              <a:sym typeface="汉仪旗黑-45S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2111D62-BF2A-E4AD-A4C7-2EB3C1E322F3}"/>
              </a:ext>
            </a:extLst>
          </p:cNvPr>
          <p:cNvSpPr txBox="1"/>
          <p:nvPr/>
        </p:nvSpPr>
        <p:spPr>
          <a:xfrm>
            <a:off x="5123688" y="1225003"/>
            <a:ext cx="1944624" cy="11079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 w="12700">
                  <a:solidFill>
                    <a:schemeClr val="accent3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目录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EAA6F96-5D19-4B26-DB4D-A6DFEEBC1587}"/>
              </a:ext>
            </a:extLst>
          </p:cNvPr>
          <p:cNvSpPr txBox="1"/>
          <p:nvPr/>
        </p:nvSpPr>
        <p:spPr>
          <a:xfrm>
            <a:off x="3625676" y="955488"/>
            <a:ext cx="4940648" cy="9140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CONTENTS</a:t>
            </a:r>
            <a:endParaRPr kumimoji="0" lang="zh-CN" altLang="en-US" sz="6600" b="0" i="0" u="none" strike="noStrike" kern="1200" cap="none" spc="0" normalizeH="0" baseline="0" noProof="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C894892-0DBF-3836-CDE1-7F129639DE6F}"/>
              </a:ext>
            </a:extLst>
          </p:cNvPr>
          <p:cNvSpPr txBox="1"/>
          <p:nvPr/>
        </p:nvSpPr>
        <p:spPr>
          <a:xfrm>
            <a:off x="2367196" y="3309611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5F3AD19-43CC-468D-0AAC-28B4558EC794}"/>
              </a:ext>
            </a:extLst>
          </p:cNvPr>
          <p:cNvSpPr txBox="1"/>
          <p:nvPr/>
        </p:nvSpPr>
        <p:spPr>
          <a:xfrm>
            <a:off x="2367196" y="4648129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思源宋体 CN Heavy" panose="02020900000000000000" pitchFamily="18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7487A2E-14B5-CF42-6E78-785D609D2F20}"/>
              </a:ext>
            </a:extLst>
          </p:cNvPr>
          <p:cNvSpPr txBox="1"/>
          <p:nvPr/>
        </p:nvSpPr>
        <p:spPr>
          <a:xfrm>
            <a:off x="6703812" y="3309434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B73981E-1DA2-049E-5E2D-FB2CD0C5052A}"/>
              </a:ext>
            </a:extLst>
          </p:cNvPr>
          <p:cNvSpPr txBox="1"/>
          <p:nvPr/>
        </p:nvSpPr>
        <p:spPr>
          <a:xfrm>
            <a:off x="6703812" y="4645494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思源宋体 CN Heavy" panose="02020900000000000000" pitchFamily="18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0783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5DE03E5-01B2-ACDE-9AF6-83BECCE37A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45D2036-6007-E556-B374-B5E6F6D74A18}"/>
              </a:ext>
            </a:extLst>
          </p:cNvPr>
          <p:cNvSpPr/>
          <p:nvPr/>
        </p:nvSpPr>
        <p:spPr>
          <a:xfrm>
            <a:off x="640399" y="0"/>
            <a:ext cx="10911202" cy="6858000"/>
          </a:xfrm>
          <a:custGeom>
            <a:avLst/>
            <a:gdLst>
              <a:gd name="connsiteX0" fmla="*/ 0 w 10911202"/>
              <a:gd name="connsiteY0" fmla="*/ 0 h 6858000"/>
              <a:gd name="connsiteX1" fmla="*/ 10911202 w 10911202"/>
              <a:gd name="connsiteY1" fmla="*/ 0 h 6858000"/>
              <a:gd name="connsiteX2" fmla="*/ 10859189 w 10911202"/>
              <a:gd name="connsiteY2" fmla="*/ 81132 h 6858000"/>
              <a:gd name="connsiteX3" fmla="*/ 9924477 w 10911202"/>
              <a:gd name="connsiteY3" fmla="*/ 3429000 h 6858000"/>
              <a:gd name="connsiteX4" fmla="*/ 10859189 w 10911202"/>
              <a:gd name="connsiteY4" fmla="*/ 6776868 h 6858000"/>
              <a:gd name="connsiteX5" fmla="*/ 10911202 w 10911202"/>
              <a:gd name="connsiteY5" fmla="*/ 6858000 h 6858000"/>
              <a:gd name="connsiteX6" fmla="*/ 0 w 10911202"/>
              <a:gd name="connsiteY6" fmla="*/ 6858000 h 6858000"/>
              <a:gd name="connsiteX7" fmla="*/ 52013 w 10911202"/>
              <a:gd name="connsiteY7" fmla="*/ 6776868 h 6858000"/>
              <a:gd name="connsiteX8" fmla="*/ 986725 w 10911202"/>
              <a:gd name="connsiteY8" fmla="*/ 3429000 h 6858000"/>
              <a:gd name="connsiteX9" fmla="*/ 52013 w 10911202"/>
              <a:gd name="connsiteY9" fmla="*/ 8113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911202" h="6858000">
                <a:moveTo>
                  <a:pt x="0" y="0"/>
                </a:moveTo>
                <a:lnTo>
                  <a:pt x="10911202" y="0"/>
                </a:lnTo>
                <a:lnTo>
                  <a:pt x="10859189" y="81132"/>
                </a:lnTo>
                <a:cubicBezTo>
                  <a:pt x="10266045" y="1057317"/>
                  <a:pt x="9924477" y="2203270"/>
                  <a:pt x="9924477" y="3429000"/>
                </a:cubicBezTo>
                <a:cubicBezTo>
                  <a:pt x="9924477" y="4654730"/>
                  <a:pt x="10266045" y="5800683"/>
                  <a:pt x="10859189" y="6776868"/>
                </a:cubicBezTo>
                <a:lnTo>
                  <a:pt x="10911202" y="6858000"/>
                </a:lnTo>
                <a:lnTo>
                  <a:pt x="0" y="6858000"/>
                </a:lnTo>
                <a:lnTo>
                  <a:pt x="52013" y="6776868"/>
                </a:lnTo>
                <a:cubicBezTo>
                  <a:pt x="645158" y="5800683"/>
                  <a:pt x="986725" y="4654730"/>
                  <a:pt x="986725" y="3429000"/>
                </a:cubicBezTo>
                <a:cubicBezTo>
                  <a:pt x="986725" y="2203270"/>
                  <a:pt x="645158" y="1057317"/>
                  <a:pt x="52013" y="8113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343D146-1504-4CDA-A76B-64044BB43283}"/>
              </a:ext>
            </a:extLst>
          </p:cNvPr>
          <p:cNvSpPr/>
          <p:nvPr/>
        </p:nvSpPr>
        <p:spPr>
          <a:xfrm>
            <a:off x="1873250" y="0"/>
            <a:ext cx="8445500" cy="6858000"/>
          </a:xfrm>
          <a:custGeom>
            <a:avLst/>
            <a:gdLst>
              <a:gd name="connsiteX0" fmla="*/ 0 w 10911202"/>
              <a:gd name="connsiteY0" fmla="*/ 0 h 6858000"/>
              <a:gd name="connsiteX1" fmla="*/ 10911202 w 10911202"/>
              <a:gd name="connsiteY1" fmla="*/ 0 h 6858000"/>
              <a:gd name="connsiteX2" fmla="*/ 10859189 w 10911202"/>
              <a:gd name="connsiteY2" fmla="*/ 81132 h 6858000"/>
              <a:gd name="connsiteX3" fmla="*/ 9924477 w 10911202"/>
              <a:gd name="connsiteY3" fmla="*/ 3429000 h 6858000"/>
              <a:gd name="connsiteX4" fmla="*/ 10859189 w 10911202"/>
              <a:gd name="connsiteY4" fmla="*/ 6776868 h 6858000"/>
              <a:gd name="connsiteX5" fmla="*/ 10911202 w 10911202"/>
              <a:gd name="connsiteY5" fmla="*/ 6858000 h 6858000"/>
              <a:gd name="connsiteX6" fmla="*/ 0 w 10911202"/>
              <a:gd name="connsiteY6" fmla="*/ 6858000 h 6858000"/>
              <a:gd name="connsiteX7" fmla="*/ 52013 w 10911202"/>
              <a:gd name="connsiteY7" fmla="*/ 6776868 h 6858000"/>
              <a:gd name="connsiteX8" fmla="*/ 986725 w 10911202"/>
              <a:gd name="connsiteY8" fmla="*/ 3429000 h 6858000"/>
              <a:gd name="connsiteX9" fmla="*/ 52013 w 10911202"/>
              <a:gd name="connsiteY9" fmla="*/ 8113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911202" h="6858000">
                <a:moveTo>
                  <a:pt x="0" y="0"/>
                </a:moveTo>
                <a:lnTo>
                  <a:pt x="10911202" y="0"/>
                </a:lnTo>
                <a:lnTo>
                  <a:pt x="10859189" y="81132"/>
                </a:lnTo>
                <a:cubicBezTo>
                  <a:pt x="10266045" y="1057317"/>
                  <a:pt x="9924477" y="2203270"/>
                  <a:pt x="9924477" y="3429000"/>
                </a:cubicBezTo>
                <a:cubicBezTo>
                  <a:pt x="9924477" y="4654730"/>
                  <a:pt x="10266045" y="5800683"/>
                  <a:pt x="10859189" y="6776868"/>
                </a:cubicBezTo>
                <a:lnTo>
                  <a:pt x="10911202" y="6858000"/>
                </a:lnTo>
                <a:lnTo>
                  <a:pt x="0" y="6858000"/>
                </a:lnTo>
                <a:lnTo>
                  <a:pt x="52013" y="6776868"/>
                </a:lnTo>
                <a:cubicBezTo>
                  <a:pt x="645158" y="5800683"/>
                  <a:pt x="986725" y="4654730"/>
                  <a:pt x="986725" y="3429000"/>
                </a:cubicBezTo>
                <a:cubicBezTo>
                  <a:pt x="986725" y="2203270"/>
                  <a:pt x="645158" y="1057317"/>
                  <a:pt x="52013" y="81132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E42D4D-BCFE-06C9-6501-3BDA08EA177E}"/>
              </a:ext>
            </a:extLst>
          </p:cNvPr>
          <p:cNvSpPr txBox="1"/>
          <p:nvPr/>
        </p:nvSpPr>
        <p:spPr>
          <a:xfrm>
            <a:off x="3435657" y="-1520433"/>
            <a:ext cx="5487400" cy="105567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8000" b="1">
                <a:solidFill>
                  <a:schemeClr val="bg1">
                    <a:alpha val="20000"/>
                  </a:schemeClr>
                </a:solidFill>
                <a:latin typeface="思源宋体 CN Heavy" panose="02020900000000000000" pitchFamily="18" charset="-122"/>
              </a:rPr>
              <a:t>1</a:t>
            </a:r>
            <a:endParaRPr lang="zh-CN" altLang="en-US" sz="68000" b="1">
              <a:solidFill>
                <a:schemeClr val="bg1">
                  <a:alpha val="20000"/>
                </a:schemeClr>
              </a:solidFill>
              <a:latin typeface="思源宋体 CN Heavy" panose="02020900000000000000" pitchFamily="18" charset="-122"/>
            </a:endParaRPr>
          </a:p>
        </p:txBody>
      </p:sp>
      <p:sp>
        <p:nvSpPr>
          <p:cNvPr id="10" name="Rectangle 120">
            <a:extLst>
              <a:ext uri="{FF2B5EF4-FFF2-40B4-BE49-F238E27FC236}">
                <a16:creationId xmlns:a16="http://schemas.microsoft.com/office/drawing/2014/main" id="{0A1D1621-70F4-400C-8902-085C4155D2CA}"/>
              </a:ext>
            </a:extLst>
          </p:cNvPr>
          <p:cNvSpPr/>
          <p:nvPr/>
        </p:nvSpPr>
        <p:spPr>
          <a:xfrm>
            <a:off x="3742435" y="4069462"/>
            <a:ext cx="4707131" cy="616169"/>
          </a:xfrm>
          <a:prstGeom prst="rect">
            <a:avLst/>
          </a:prstGeom>
          <a:effectLst/>
        </p:spPr>
        <p:txBody>
          <a:bodyPr wrap="square" lIns="122530" tIns="61265" rIns="122530" bIns="61265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schemeClr val="bg1"/>
                </a:solidFill>
                <a:cs typeface="+mn-ea"/>
                <a:sym typeface="汉仪旗黑-45S" panose="00020600040101010101" pitchFamily="18" charset="-122"/>
              </a:rPr>
              <a:t>PROJECT PROFILE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06EEE8F-1CEE-4CD7-94CD-42269C2F1D4E}"/>
              </a:ext>
            </a:extLst>
          </p:cNvPr>
          <p:cNvSpPr txBox="1"/>
          <p:nvPr/>
        </p:nvSpPr>
        <p:spPr>
          <a:xfrm>
            <a:off x="3235351" y="2912254"/>
            <a:ext cx="5721298" cy="11079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项目</a:t>
            </a:r>
            <a:r>
              <a:rPr lang="zh-CN" altLang="en-US" sz="7200" spc="300">
                <a:solidFill>
                  <a:schemeClr val="bg1"/>
                </a:solidFill>
                <a:latin typeface="+mj-ea"/>
                <a:ea typeface="+mj-ea"/>
              </a:rPr>
              <a:t>基本情况</a:t>
            </a:r>
            <a:endParaRPr kumimoji="0" lang="zh-CN" altLang="en-US" sz="7200" b="0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7D7F6F5-1B4D-4735-8FAA-11E15B865565}"/>
              </a:ext>
            </a:extLst>
          </p:cNvPr>
          <p:cNvSpPr txBox="1"/>
          <p:nvPr/>
        </p:nvSpPr>
        <p:spPr>
          <a:xfrm>
            <a:off x="3987289" y="1897093"/>
            <a:ext cx="4217422" cy="67723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>
                <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PART 01</a:t>
            </a:r>
            <a:endParaRPr kumimoji="0" lang="zh-CN" altLang="en-US" sz="4800" b="0" i="0" u="none" strike="noStrike" kern="1200" cap="none" spc="0" normalizeH="0" baseline="0" noProof="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252ACA3-417A-4898-8A32-4DFE86BFA63E}"/>
              </a:ext>
            </a:extLst>
          </p:cNvPr>
          <p:cNvCxnSpPr>
            <a:cxnSpLocks/>
          </p:cNvCxnSpPr>
          <p:nvPr/>
        </p:nvCxnSpPr>
        <p:spPr>
          <a:xfrm>
            <a:off x="4864100" y="2574330"/>
            <a:ext cx="2463800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7740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游戏机, 床&#10;&#10;描述已自动生成">
            <a:extLst>
              <a:ext uri="{FF2B5EF4-FFF2-40B4-BE49-F238E27FC236}">
                <a16:creationId xmlns:a16="http://schemas.microsoft.com/office/drawing/2014/main" id="{504A89D8-F3BA-00D8-F0F7-BB2D574CB751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3843" y="-1"/>
            <a:ext cx="12205843" cy="6865787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标题 11">
            <a:extLst>
              <a:ext uri="{FF2B5EF4-FFF2-40B4-BE49-F238E27FC236}">
                <a16:creationId xmlns:a16="http://schemas.microsoft.com/office/drawing/2014/main" id="{74277BB2-877A-4B96-AFEE-FC8B5589E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67000">
                      <a:schemeClr val="accent1"/>
                    </a:gs>
                    <a:gs pos="0">
                      <a:schemeClr val="accent3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项目概要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15748AE-CE85-41B6-8F77-6B6E3EC1C0E5}"/>
              </a:ext>
            </a:extLst>
          </p:cNvPr>
          <p:cNvGrpSpPr/>
          <p:nvPr/>
        </p:nvGrpSpPr>
        <p:grpSpPr>
          <a:xfrm>
            <a:off x="1447408" y="2093354"/>
            <a:ext cx="1927093" cy="1453789"/>
            <a:chOff x="698500" y="1636486"/>
            <a:chExt cx="1927093" cy="1453789"/>
          </a:xfrm>
        </p:grpSpPr>
        <p:sp>
          <p:nvSpPr>
            <p:cNvPr id="9" name="文本框 8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<a:extLst>
                <a:ext uri="{FF2B5EF4-FFF2-40B4-BE49-F238E27FC236}">
                  <a16:creationId xmlns:a16="http://schemas.microsoft.com/office/drawing/2014/main" id="{C174E2F4-BBF2-4D47-BD7F-C8B6B0FD68AB}"/>
                </a:ext>
              </a:extLst>
            </p:cNvPr>
            <p:cNvSpPr txBox="1"/>
            <p:nvPr/>
          </p:nvSpPr>
          <p:spPr>
            <a:xfrm>
              <a:off x="698500" y="1636486"/>
              <a:ext cx="14020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阿里巴巴普惠体 Medium" panose="00020600040101010101" pitchFamily="18" charset="-122"/>
                </a:rPr>
                <a:t>项目位置</a:t>
              </a:r>
            </a:p>
          </p:txBody>
        </p:sp>
        <p:sp>
          <p:nvSpPr>
            <p:cNvPr id="10" name="文本框 9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<a:extLst>
                <a:ext uri="{FF2B5EF4-FFF2-40B4-BE49-F238E27FC236}">
                  <a16:creationId xmlns:a16="http://schemas.microsoft.com/office/drawing/2014/main" id="{E07814BF-5717-477F-A0A8-0AF411F883C1}"/>
                </a:ext>
              </a:extLst>
            </p:cNvPr>
            <p:cNvSpPr txBox="1"/>
            <p:nvPr/>
          </p:nvSpPr>
          <p:spPr>
            <a:xfrm>
              <a:off x="698501" y="2195606"/>
              <a:ext cx="1927092" cy="89466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2">
                      <a:lumMod val="2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ea"/>
                  <a:sym typeface="+mn-ea"/>
                </a:rPr>
                <a:t>单击输入文本，描述地理位置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endParaRPr>
            </a:p>
            <a:p>
              <a:pPr>
                <a:lnSpc>
                  <a:spcPct val="15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805AB4F-B9B1-4453-A971-62443784FED0}"/>
              </a:ext>
            </a:extLst>
          </p:cNvPr>
          <p:cNvGrpSpPr/>
          <p:nvPr/>
        </p:nvGrpSpPr>
        <p:grpSpPr>
          <a:xfrm>
            <a:off x="1526501" y="1354180"/>
            <a:ext cx="648000" cy="648000"/>
            <a:chOff x="2507088" y="1115863"/>
            <a:chExt cx="648000" cy="648000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1D59A96C-0774-432A-A971-B865031759F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507088" y="1115863"/>
              <a:ext cx="648000" cy="648000"/>
            </a:xfrm>
            <a:prstGeom prst="ellipse">
              <a:avLst/>
            </a:prstGeom>
            <a:gradFill flip="none" rotWithShape="1">
              <a:gsLst>
                <a:gs pos="50000">
                  <a:schemeClr val="accent1"/>
                </a:gs>
                <a:gs pos="71000">
                  <a:schemeClr val="accent1"/>
                </a:gs>
                <a:gs pos="99000">
                  <a:schemeClr val="accent1">
                    <a:lumMod val="60000"/>
                    <a:lumOff val="40000"/>
                  </a:schemeClr>
                </a:gs>
                <a:gs pos="2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outerShdw blurRad="254000" dist="127000" dir="5400000" algn="t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F5B827E5-4618-4DBF-8B9E-693CC25C94F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51088" y="1293591"/>
              <a:ext cx="360000" cy="292545"/>
              <a:chOff x="699655" y="1580978"/>
              <a:chExt cx="762000" cy="619216"/>
            </a:xfrm>
            <a:solidFill>
              <a:schemeClr val="bg1"/>
            </a:solidFill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916C6CC2-D7E8-4EAE-80E4-8D3F997C5FFC}"/>
                  </a:ext>
                </a:extLst>
              </p:cNvPr>
              <p:cNvSpPr/>
              <p:nvPr/>
            </p:nvSpPr>
            <p:spPr>
              <a:xfrm>
                <a:off x="1171086" y="1580978"/>
                <a:ext cx="200080" cy="304891"/>
              </a:xfrm>
              <a:custGeom>
                <a:avLst/>
                <a:gdLst>
                  <a:gd name="connsiteX0" fmla="*/ 100068 w 200080"/>
                  <a:gd name="connsiteY0" fmla="*/ 140109 h 304891"/>
                  <a:gd name="connsiteX1" fmla="*/ 59111 w 200080"/>
                  <a:gd name="connsiteY1" fmla="*/ 97246 h 304891"/>
                  <a:gd name="connsiteX2" fmla="*/ 101021 w 200080"/>
                  <a:gd name="connsiteY2" fmla="*/ 55336 h 304891"/>
                  <a:gd name="connsiteX3" fmla="*/ 142931 w 200080"/>
                  <a:gd name="connsiteY3" fmla="*/ 97246 h 304891"/>
                  <a:gd name="connsiteX4" fmla="*/ 130548 w 200080"/>
                  <a:gd name="connsiteY4" fmla="*/ 126774 h 304891"/>
                  <a:gd name="connsiteX5" fmla="*/ 100068 w 200080"/>
                  <a:gd name="connsiteY5" fmla="*/ 140109 h 304891"/>
                  <a:gd name="connsiteX6" fmla="*/ 59111 w 200080"/>
                  <a:gd name="connsiteY6" fmla="*/ 7711 h 304891"/>
                  <a:gd name="connsiteX7" fmla="*/ 11486 w 200080"/>
                  <a:gd name="connsiteY7" fmla="*/ 50574 h 304891"/>
                  <a:gd name="connsiteX8" fmla="*/ 6723 w 200080"/>
                  <a:gd name="connsiteY8" fmla="*/ 132489 h 304891"/>
                  <a:gd name="connsiteX9" fmla="*/ 52443 w 200080"/>
                  <a:gd name="connsiteY9" fmla="*/ 231549 h 304891"/>
                  <a:gd name="connsiteX10" fmla="*/ 82923 w 200080"/>
                  <a:gd name="connsiteY10" fmla="*/ 294414 h 304891"/>
                  <a:gd name="connsiteX11" fmla="*/ 100068 w 200080"/>
                  <a:gd name="connsiteY11" fmla="*/ 304891 h 304891"/>
                  <a:gd name="connsiteX12" fmla="*/ 117213 w 200080"/>
                  <a:gd name="connsiteY12" fmla="*/ 294414 h 304891"/>
                  <a:gd name="connsiteX13" fmla="*/ 147693 w 200080"/>
                  <a:gd name="connsiteY13" fmla="*/ 231549 h 304891"/>
                  <a:gd name="connsiteX14" fmla="*/ 193413 w 200080"/>
                  <a:gd name="connsiteY14" fmla="*/ 133441 h 304891"/>
                  <a:gd name="connsiteX15" fmla="*/ 200081 w 200080"/>
                  <a:gd name="connsiteY15" fmla="*/ 97246 h 304891"/>
                  <a:gd name="connsiteX16" fmla="*/ 59111 w 200080"/>
                  <a:gd name="connsiteY16" fmla="*/ 7711 h 304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0080" h="304891">
                    <a:moveTo>
                      <a:pt x="100068" y="140109"/>
                    </a:moveTo>
                    <a:cubicBezTo>
                      <a:pt x="77208" y="140109"/>
                      <a:pt x="58158" y="121059"/>
                      <a:pt x="59111" y="97246"/>
                    </a:cubicBezTo>
                    <a:cubicBezTo>
                      <a:pt x="59111" y="74386"/>
                      <a:pt x="78161" y="55336"/>
                      <a:pt x="101021" y="55336"/>
                    </a:cubicBezTo>
                    <a:cubicBezTo>
                      <a:pt x="123881" y="55336"/>
                      <a:pt x="142931" y="74386"/>
                      <a:pt x="142931" y="97246"/>
                    </a:cubicBezTo>
                    <a:cubicBezTo>
                      <a:pt x="142931" y="108676"/>
                      <a:pt x="138168" y="119154"/>
                      <a:pt x="130548" y="126774"/>
                    </a:cubicBezTo>
                    <a:cubicBezTo>
                      <a:pt x="121976" y="135346"/>
                      <a:pt x="111498" y="140109"/>
                      <a:pt x="100068" y="140109"/>
                    </a:cubicBezTo>
                    <a:close/>
                    <a:moveTo>
                      <a:pt x="59111" y="7711"/>
                    </a:moveTo>
                    <a:cubicBezTo>
                      <a:pt x="38156" y="15331"/>
                      <a:pt x="21963" y="31524"/>
                      <a:pt x="11486" y="50574"/>
                    </a:cubicBezTo>
                    <a:cubicBezTo>
                      <a:pt x="-1849" y="76291"/>
                      <a:pt x="-3754" y="105819"/>
                      <a:pt x="6723" y="132489"/>
                    </a:cubicBezTo>
                    <a:lnTo>
                      <a:pt x="52443" y="231549"/>
                    </a:lnTo>
                    <a:lnTo>
                      <a:pt x="82923" y="294414"/>
                    </a:lnTo>
                    <a:cubicBezTo>
                      <a:pt x="85781" y="301081"/>
                      <a:pt x="92448" y="304891"/>
                      <a:pt x="100068" y="304891"/>
                    </a:cubicBezTo>
                    <a:cubicBezTo>
                      <a:pt x="107688" y="304891"/>
                      <a:pt x="114356" y="301081"/>
                      <a:pt x="117213" y="294414"/>
                    </a:cubicBezTo>
                    <a:lnTo>
                      <a:pt x="147693" y="231549"/>
                    </a:lnTo>
                    <a:lnTo>
                      <a:pt x="193413" y="133441"/>
                    </a:lnTo>
                    <a:cubicBezTo>
                      <a:pt x="198176" y="122011"/>
                      <a:pt x="200081" y="109629"/>
                      <a:pt x="200081" y="97246"/>
                    </a:cubicBezTo>
                    <a:cubicBezTo>
                      <a:pt x="200081" y="30571"/>
                      <a:pt x="131501" y="-19911"/>
                      <a:pt x="59111" y="77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0831A2E-3A7B-41DB-8100-B9B30FF97055}"/>
                  </a:ext>
                </a:extLst>
              </p:cNvPr>
              <p:cNvSpPr/>
              <p:nvPr/>
            </p:nvSpPr>
            <p:spPr>
              <a:xfrm>
                <a:off x="699655" y="1666794"/>
                <a:ext cx="762000" cy="533400"/>
              </a:xfrm>
              <a:custGeom>
                <a:avLst/>
                <a:gdLst>
                  <a:gd name="connsiteX0" fmla="*/ 361950 w 762000"/>
                  <a:gd name="connsiteY0" fmla="*/ 460058 h 533400"/>
                  <a:gd name="connsiteX1" fmla="*/ 209550 w 762000"/>
                  <a:gd name="connsiteY1" fmla="*/ 383858 h 533400"/>
                  <a:gd name="connsiteX2" fmla="*/ 209550 w 762000"/>
                  <a:gd name="connsiteY2" fmla="*/ 73343 h 533400"/>
                  <a:gd name="connsiteX3" fmla="*/ 361950 w 762000"/>
                  <a:gd name="connsiteY3" fmla="*/ 149543 h 533400"/>
                  <a:gd name="connsiteX4" fmla="*/ 361950 w 762000"/>
                  <a:gd name="connsiteY4" fmla="*/ 460058 h 533400"/>
                  <a:gd name="connsiteX5" fmla="*/ 171450 w 762000"/>
                  <a:gd name="connsiteY5" fmla="*/ 383858 h 533400"/>
                  <a:gd name="connsiteX6" fmla="*/ 57150 w 762000"/>
                  <a:gd name="connsiteY6" fmla="*/ 441008 h 533400"/>
                  <a:gd name="connsiteX7" fmla="*/ 57150 w 762000"/>
                  <a:gd name="connsiteY7" fmla="*/ 130493 h 533400"/>
                  <a:gd name="connsiteX8" fmla="*/ 171450 w 762000"/>
                  <a:gd name="connsiteY8" fmla="*/ 73343 h 533400"/>
                  <a:gd name="connsiteX9" fmla="*/ 171450 w 762000"/>
                  <a:gd name="connsiteY9" fmla="*/ 383858 h 533400"/>
                  <a:gd name="connsiteX10" fmla="*/ 699135 w 762000"/>
                  <a:gd name="connsiteY10" fmla="*/ 63818 h 533400"/>
                  <a:gd name="connsiteX11" fmla="*/ 699135 w 762000"/>
                  <a:gd name="connsiteY11" fmla="*/ 63818 h 533400"/>
                  <a:gd name="connsiteX12" fmla="*/ 675323 w 762000"/>
                  <a:gd name="connsiteY12" fmla="*/ 115252 h 533400"/>
                  <a:gd name="connsiteX13" fmla="*/ 704850 w 762000"/>
                  <a:gd name="connsiteY13" fmla="*/ 130493 h 533400"/>
                  <a:gd name="connsiteX14" fmla="*/ 704850 w 762000"/>
                  <a:gd name="connsiteY14" fmla="*/ 441008 h 533400"/>
                  <a:gd name="connsiteX15" fmla="*/ 590550 w 762000"/>
                  <a:gd name="connsiteY15" fmla="*/ 383858 h 533400"/>
                  <a:gd name="connsiteX16" fmla="*/ 590550 w 762000"/>
                  <a:gd name="connsiteY16" fmla="*/ 257175 h 533400"/>
                  <a:gd name="connsiteX17" fmla="*/ 552450 w 762000"/>
                  <a:gd name="connsiteY17" fmla="*/ 257175 h 533400"/>
                  <a:gd name="connsiteX18" fmla="*/ 552450 w 762000"/>
                  <a:gd name="connsiteY18" fmla="*/ 383858 h 533400"/>
                  <a:gd name="connsiteX19" fmla="*/ 400050 w 762000"/>
                  <a:gd name="connsiteY19" fmla="*/ 460058 h 533400"/>
                  <a:gd name="connsiteX20" fmla="*/ 400050 w 762000"/>
                  <a:gd name="connsiteY20" fmla="*/ 149543 h 533400"/>
                  <a:gd name="connsiteX21" fmla="*/ 467678 w 762000"/>
                  <a:gd name="connsiteY21" fmla="*/ 115252 h 533400"/>
                  <a:gd name="connsiteX22" fmla="*/ 443865 w 762000"/>
                  <a:gd name="connsiteY22" fmla="*/ 63818 h 533400"/>
                  <a:gd name="connsiteX23" fmla="*/ 381000 w 762000"/>
                  <a:gd name="connsiteY23" fmla="*/ 95250 h 533400"/>
                  <a:gd name="connsiteX24" fmla="*/ 190500 w 762000"/>
                  <a:gd name="connsiteY24" fmla="*/ 0 h 533400"/>
                  <a:gd name="connsiteX25" fmla="*/ 0 w 762000"/>
                  <a:gd name="connsiteY25" fmla="*/ 95250 h 533400"/>
                  <a:gd name="connsiteX26" fmla="*/ 0 w 762000"/>
                  <a:gd name="connsiteY26" fmla="*/ 533400 h 533400"/>
                  <a:gd name="connsiteX27" fmla="*/ 190500 w 762000"/>
                  <a:gd name="connsiteY27" fmla="*/ 438150 h 533400"/>
                  <a:gd name="connsiteX28" fmla="*/ 381000 w 762000"/>
                  <a:gd name="connsiteY28" fmla="*/ 533400 h 533400"/>
                  <a:gd name="connsiteX29" fmla="*/ 571500 w 762000"/>
                  <a:gd name="connsiteY29" fmla="*/ 438150 h 533400"/>
                  <a:gd name="connsiteX30" fmla="*/ 762000 w 762000"/>
                  <a:gd name="connsiteY30" fmla="*/ 533400 h 533400"/>
                  <a:gd name="connsiteX31" fmla="*/ 762000 w 762000"/>
                  <a:gd name="connsiteY31" fmla="*/ 95250 h 533400"/>
                  <a:gd name="connsiteX32" fmla="*/ 699135 w 762000"/>
                  <a:gd name="connsiteY32" fmla="*/ 63818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762000" h="533400">
                    <a:moveTo>
                      <a:pt x="361950" y="460058"/>
                    </a:moveTo>
                    <a:lnTo>
                      <a:pt x="209550" y="383858"/>
                    </a:lnTo>
                    <a:lnTo>
                      <a:pt x="209550" y="73343"/>
                    </a:lnTo>
                    <a:lnTo>
                      <a:pt x="361950" y="149543"/>
                    </a:lnTo>
                    <a:lnTo>
                      <a:pt x="361950" y="460058"/>
                    </a:lnTo>
                    <a:close/>
                    <a:moveTo>
                      <a:pt x="171450" y="383858"/>
                    </a:moveTo>
                    <a:lnTo>
                      <a:pt x="57150" y="441008"/>
                    </a:lnTo>
                    <a:lnTo>
                      <a:pt x="57150" y="130493"/>
                    </a:lnTo>
                    <a:lnTo>
                      <a:pt x="171450" y="73343"/>
                    </a:lnTo>
                    <a:lnTo>
                      <a:pt x="171450" y="383858"/>
                    </a:lnTo>
                    <a:close/>
                    <a:moveTo>
                      <a:pt x="699135" y="63818"/>
                    </a:moveTo>
                    <a:lnTo>
                      <a:pt x="699135" y="63818"/>
                    </a:lnTo>
                    <a:lnTo>
                      <a:pt x="675323" y="115252"/>
                    </a:lnTo>
                    <a:lnTo>
                      <a:pt x="704850" y="130493"/>
                    </a:lnTo>
                    <a:lnTo>
                      <a:pt x="704850" y="441008"/>
                    </a:lnTo>
                    <a:lnTo>
                      <a:pt x="590550" y="383858"/>
                    </a:lnTo>
                    <a:lnTo>
                      <a:pt x="590550" y="257175"/>
                    </a:lnTo>
                    <a:lnTo>
                      <a:pt x="552450" y="257175"/>
                    </a:lnTo>
                    <a:lnTo>
                      <a:pt x="552450" y="383858"/>
                    </a:lnTo>
                    <a:lnTo>
                      <a:pt x="400050" y="460058"/>
                    </a:lnTo>
                    <a:lnTo>
                      <a:pt x="400050" y="149543"/>
                    </a:lnTo>
                    <a:lnTo>
                      <a:pt x="467678" y="115252"/>
                    </a:lnTo>
                    <a:lnTo>
                      <a:pt x="443865" y="63818"/>
                    </a:lnTo>
                    <a:lnTo>
                      <a:pt x="381000" y="95250"/>
                    </a:lnTo>
                    <a:lnTo>
                      <a:pt x="190500" y="0"/>
                    </a:lnTo>
                    <a:lnTo>
                      <a:pt x="0" y="95250"/>
                    </a:lnTo>
                    <a:lnTo>
                      <a:pt x="0" y="533400"/>
                    </a:lnTo>
                    <a:lnTo>
                      <a:pt x="190500" y="438150"/>
                    </a:lnTo>
                    <a:lnTo>
                      <a:pt x="381000" y="533400"/>
                    </a:lnTo>
                    <a:lnTo>
                      <a:pt x="571500" y="438150"/>
                    </a:lnTo>
                    <a:lnTo>
                      <a:pt x="762000" y="533400"/>
                    </a:lnTo>
                    <a:lnTo>
                      <a:pt x="762000" y="95250"/>
                    </a:lnTo>
                    <a:lnTo>
                      <a:pt x="699135" y="638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gradFill>
                    <a:gsLst>
                      <a:gs pos="100000">
                        <a:schemeClr val="accent1"/>
                      </a:gs>
                      <a:gs pos="0">
                        <a:schemeClr val="accent3"/>
                      </a:gs>
                    </a:gsLst>
                    <a:lin ang="2700000" scaled="1"/>
                  </a:gradFill>
                </a:endParaRP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6E10FA5E-4DE8-4D89-8807-88C292B0FDC1}"/>
              </a:ext>
            </a:extLst>
          </p:cNvPr>
          <p:cNvGrpSpPr/>
          <p:nvPr/>
        </p:nvGrpSpPr>
        <p:grpSpPr>
          <a:xfrm>
            <a:off x="8746923" y="1341480"/>
            <a:ext cx="2243794" cy="1906591"/>
            <a:chOff x="1451287" y="3970014"/>
            <a:chExt cx="2243794" cy="1906591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7E3A525E-5FA4-4D2F-9DDF-DC8881BF2C46}"/>
                </a:ext>
              </a:extLst>
            </p:cNvPr>
            <p:cNvGrpSpPr/>
            <p:nvPr/>
          </p:nvGrpSpPr>
          <p:grpSpPr>
            <a:xfrm>
              <a:off x="1451287" y="4725463"/>
              <a:ext cx="2243794" cy="1151142"/>
              <a:chOff x="9080500" y="1592942"/>
              <a:chExt cx="2243794" cy="1151142"/>
            </a:xfrm>
          </p:grpSpPr>
          <p:sp>
            <p:nvSpPr>
              <p:cNvPr id="6" name="文本框 5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  <a:extLst>
                  <a:ext uri="{FF2B5EF4-FFF2-40B4-BE49-F238E27FC236}">
                    <a16:creationId xmlns:a16="http://schemas.microsoft.com/office/drawing/2014/main" id="{6066A295-B609-4223-B4DD-6C5829B60E1F}"/>
                  </a:ext>
                </a:extLst>
              </p:cNvPr>
              <p:cNvSpPr txBox="1"/>
              <p:nvPr/>
            </p:nvSpPr>
            <p:spPr>
              <a:xfrm>
                <a:off x="9080500" y="2152062"/>
                <a:ext cx="2243794" cy="59202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>
                    <a:solidFill>
                      <a:schemeClr val="bg2">
                        <a:lumMod val="25000"/>
                      </a:schemeClr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ea"/>
                    <a:sym typeface="+mn-ea"/>
                  </a:rPr>
                  <a:t>单击输入文本，描述配套设施</a:t>
                </a:r>
                <a:endParaRPr lang="zh-CN" altLang="en-US" sz="1400" dirty="0">
                  <a:solidFill>
                    <a:schemeClr val="bg2">
                      <a:lumMod val="2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ea"/>
                  <a:cs typeface="阿里巴巴普惠体 Medium" panose="00020600040101010101" pitchFamily="18" charset="-122"/>
                  <a:sym typeface="+mn-ea"/>
                </a:endParaRPr>
              </a:p>
            </p:txBody>
          </p:sp>
          <p:sp>
            <p:nvSpPr>
              <p:cNvPr id="8" name="文本框 7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  <a:extLst>
                  <a:ext uri="{FF2B5EF4-FFF2-40B4-BE49-F238E27FC236}">
                    <a16:creationId xmlns:a16="http://schemas.microsoft.com/office/drawing/2014/main" id="{2265AB01-27EA-4A82-B466-8777C4B98CD3}"/>
                  </a:ext>
                </a:extLst>
              </p:cNvPr>
              <p:cNvSpPr txBox="1"/>
              <p:nvPr/>
            </p:nvSpPr>
            <p:spPr>
              <a:xfrm>
                <a:off x="9080500" y="1592942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  <a:cs typeface="阿里巴巴普惠体 Medium" panose="00020600040101010101" pitchFamily="18" charset="-122"/>
                  </a:rPr>
                  <a:t>主要配套设施</a:t>
                </a: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4F8C8D8C-159F-4E6C-8292-B5CC21DF16A1}"/>
                </a:ext>
              </a:extLst>
            </p:cNvPr>
            <p:cNvGrpSpPr/>
            <p:nvPr/>
          </p:nvGrpSpPr>
          <p:grpSpPr>
            <a:xfrm>
              <a:off x="1547204" y="3970014"/>
              <a:ext cx="648000" cy="648000"/>
              <a:chOff x="2723082" y="3482019"/>
              <a:chExt cx="648000" cy="648000"/>
            </a:xfrm>
          </p:grpSpPr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0AF40186-25DC-404D-B9F5-5EA9FA00315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2723082" y="3482019"/>
                <a:ext cx="648000" cy="648000"/>
              </a:xfrm>
              <a:prstGeom prst="ellipse">
                <a:avLst/>
              </a:prstGeom>
              <a:gradFill flip="none" rotWithShape="1">
                <a:gsLst>
                  <a:gs pos="50000">
                    <a:schemeClr val="accent1"/>
                  </a:gs>
                  <a:gs pos="71000">
                    <a:schemeClr val="accent1"/>
                  </a:gs>
                  <a:gs pos="99000">
                    <a:schemeClr val="accent1">
                      <a:lumMod val="60000"/>
                      <a:lumOff val="40000"/>
                    </a:schemeClr>
                  </a:gs>
                  <a:gs pos="20000">
                    <a:schemeClr val="accent3">
                      <a:lumMod val="20000"/>
                      <a:lumOff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254000" dist="127000" dir="5400000" algn="t" rotWithShape="0">
                  <a:schemeClr val="accent1">
                    <a:lumMod val="7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0E175F3B-3ADB-4024-BAC7-39279116BDA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894474" y="3626019"/>
                <a:ext cx="305216" cy="360000"/>
                <a:chOff x="9873061" y="3642434"/>
                <a:chExt cx="482933" cy="569614"/>
              </a:xfrm>
              <a:solidFill>
                <a:schemeClr val="bg1"/>
              </a:solidFill>
            </p:grpSpPr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55336738-9437-437D-B95C-990ADE096F72}"/>
                    </a:ext>
                  </a:extLst>
                </p:cNvPr>
                <p:cNvSpPr/>
                <p:nvPr/>
              </p:nvSpPr>
              <p:spPr>
                <a:xfrm>
                  <a:off x="10008945" y="3822159"/>
                  <a:ext cx="61915" cy="61915"/>
                </a:xfrm>
                <a:custGeom>
                  <a:avLst/>
                  <a:gdLst>
                    <a:gd name="connsiteX0" fmla="*/ 95250 w 95250"/>
                    <a:gd name="connsiteY0" fmla="*/ 47625 h 95250"/>
                    <a:gd name="connsiteX1" fmla="*/ 47625 w 95250"/>
                    <a:gd name="connsiteY1" fmla="*/ 95250 h 95250"/>
                    <a:gd name="connsiteX2" fmla="*/ 0 w 95250"/>
                    <a:gd name="connsiteY2" fmla="*/ 47625 h 95250"/>
                    <a:gd name="connsiteX3" fmla="*/ 47625 w 95250"/>
                    <a:gd name="connsiteY3" fmla="*/ 0 h 95250"/>
                    <a:gd name="connsiteX4" fmla="*/ 95250 w 95250"/>
                    <a:gd name="connsiteY4" fmla="*/ 47625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0" h="95250">
                      <a:moveTo>
                        <a:pt x="95250" y="47625"/>
                      </a:moveTo>
                      <a:cubicBezTo>
                        <a:pt x="95250" y="73927"/>
                        <a:pt x="73927" y="95250"/>
                        <a:pt x="47625" y="95250"/>
                      </a:cubicBezTo>
                      <a:cubicBezTo>
                        <a:pt x="21323" y="95250"/>
                        <a:pt x="0" y="73927"/>
                        <a:pt x="0" y="47625"/>
                      </a:cubicBezTo>
                      <a:cubicBezTo>
                        <a:pt x="0" y="21323"/>
                        <a:pt x="21323" y="0"/>
                        <a:pt x="47625" y="0"/>
                      </a:cubicBezTo>
                      <a:cubicBezTo>
                        <a:pt x="73927" y="0"/>
                        <a:pt x="95250" y="21323"/>
                        <a:pt x="95250" y="476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gradFill>
                      <a:gsLst>
                        <a:gs pos="69000">
                          <a:schemeClr val="accent1"/>
                        </a:gs>
                        <a:gs pos="34000">
                          <a:schemeClr val="accent3"/>
                        </a:gs>
                        <a:gs pos="100000">
                          <a:schemeClr val="accent3">
                            <a:lumMod val="40000"/>
                            <a:lumOff val="60000"/>
                          </a:schemeClr>
                        </a:gs>
                        <a:gs pos="2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2700000" scaled="1"/>
                    </a:gradFill>
                  </a:endParaRPr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46564443-C003-461D-ADBD-42E199D12190}"/>
                    </a:ext>
                  </a:extLst>
                </p:cNvPr>
                <p:cNvSpPr/>
                <p:nvPr/>
              </p:nvSpPr>
              <p:spPr>
                <a:xfrm>
                  <a:off x="9965778" y="3890214"/>
                  <a:ext cx="148765" cy="266110"/>
                </a:xfrm>
                <a:custGeom>
                  <a:avLst/>
                  <a:gdLst>
                    <a:gd name="connsiteX0" fmla="*/ 161915 w 228862"/>
                    <a:gd name="connsiteY0" fmla="*/ 57190 h 409386"/>
                    <a:gd name="connsiteX1" fmla="*/ 191052 w 228862"/>
                    <a:gd name="connsiteY1" fmla="*/ 184254 h 409386"/>
                    <a:gd name="connsiteX2" fmla="*/ 210102 w 228862"/>
                    <a:gd name="connsiteY2" fmla="*/ 199494 h 409386"/>
                    <a:gd name="connsiteX3" fmla="*/ 212960 w 228862"/>
                    <a:gd name="connsiteY3" fmla="*/ 199494 h 409386"/>
                    <a:gd name="connsiteX4" fmla="*/ 228588 w 228862"/>
                    <a:gd name="connsiteY4" fmla="*/ 177450 h 409386"/>
                    <a:gd name="connsiteX5" fmla="*/ 228200 w 228862"/>
                    <a:gd name="connsiteY5" fmla="*/ 175681 h 409386"/>
                    <a:gd name="connsiteX6" fmla="*/ 196882 w 228862"/>
                    <a:gd name="connsiteY6" fmla="*/ 37169 h 409386"/>
                    <a:gd name="connsiteX7" fmla="*/ 190214 w 228862"/>
                    <a:gd name="connsiteY7" fmla="*/ 26691 h 409386"/>
                    <a:gd name="connsiteX8" fmla="*/ 152114 w 228862"/>
                    <a:gd name="connsiteY8" fmla="*/ 6689 h 409386"/>
                    <a:gd name="connsiteX9" fmla="*/ 114014 w 228862"/>
                    <a:gd name="connsiteY9" fmla="*/ 21 h 409386"/>
                    <a:gd name="connsiteX10" fmla="*/ 75914 w 228862"/>
                    <a:gd name="connsiteY10" fmla="*/ 6689 h 409386"/>
                    <a:gd name="connsiteX11" fmla="*/ 37814 w 228862"/>
                    <a:gd name="connsiteY11" fmla="*/ 26691 h 409386"/>
                    <a:gd name="connsiteX12" fmla="*/ 31147 w 228862"/>
                    <a:gd name="connsiteY12" fmla="*/ 37169 h 409386"/>
                    <a:gd name="connsiteX13" fmla="*/ 667 w 228862"/>
                    <a:gd name="connsiteY13" fmla="*/ 175215 h 409386"/>
                    <a:gd name="connsiteX14" fmla="*/ 14118 w 228862"/>
                    <a:gd name="connsiteY14" fmla="*/ 198635 h 409386"/>
                    <a:gd name="connsiteX15" fmla="*/ 15907 w 228862"/>
                    <a:gd name="connsiteY15" fmla="*/ 199027 h 409386"/>
                    <a:gd name="connsiteX16" fmla="*/ 18764 w 228862"/>
                    <a:gd name="connsiteY16" fmla="*/ 199027 h 409386"/>
                    <a:gd name="connsiteX17" fmla="*/ 37814 w 228862"/>
                    <a:gd name="connsiteY17" fmla="*/ 183787 h 409386"/>
                    <a:gd name="connsiteX18" fmla="*/ 66275 w 228862"/>
                    <a:gd name="connsiteY18" fmla="*/ 57610 h 409386"/>
                    <a:gd name="connsiteX19" fmla="*/ 66370 w 228862"/>
                    <a:gd name="connsiteY19" fmla="*/ 57610 h 409386"/>
                    <a:gd name="connsiteX20" fmla="*/ 66370 w 228862"/>
                    <a:gd name="connsiteY20" fmla="*/ 124761 h 409386"/>
                    <a:gd name="connsiteX21" fmla="*/ 37795 w 228862"/>
                    <a:gd name="connsiteY21" fmla="*/ 266607 h 409386"/>
                    <a:gd name="connsiteX22" fmla="*/ 66370 w 228862"/>
                    <a:gd name="connsiteY22" fmla="*/ 266607 h 409386"/>
                    <a:gd name="connsiteX23" fmla="*/ 66370 w 228862"/>
                    <a:gd name="connsiteY23" fmla="*/ 409387 h 409386"/>
                    <a:gd name="connsiteX24" fmla="*/ 104470 w 228862"/>
                    <a:gd name="connsiteY24" fmla="*/ 409387 h 409386"/>
                    <a:gd name="connsiteX25" fmla="*/ 104470 w 228862"/>
                    <a:gd name="connsiteY25" fmla="*/ 266598 h 409386"/>
                    <a:gd name="connsiteX26" fmla="*/ 123520 w 228862"/>
                    <a:gd name="connsiteY26" fmla="*/ 266598 h 409386"/>
                    <a:gd name="connsiteX27" fmla="*/ 123520 w 228862"/>
                    <a:gd name="connsiteY27" fmla="*/ 409387 h 409386"/>
                    <a:gd name="connsiteX28" fmla="*/ 161620 w 228862"/>
                    <a:gd name="connsiteY28" fmla="*/ 409387 h 409386"/>
                    <a:gd name="connsiteX29" fmla="*/ 161620 w 228862"/>
                    <a:gd name="connsiteY29" fmla="*/ 266598 h 409386"/>
                    <a:gd name="connsiteX30" fmla="*/ 190195 w 228862"/>
                    <a:gd name="connsiteY30" fmla="*/ 266598 h 409386"/>
                    <a:gd name="connsiteX31" fmla="*/ 161620 w 228862"/>
                    <a:gd name="connsiteY31" fmla="*/ 124751 h 409386"/>
                    <a:gd name="connsiteX32" fmla="*/ 161620 w 228862"/>
                    <a:gd name="connsiteY32" fmla="*/ 57124 h 409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28862" h="409386">
                      <a:moveTo>
                        <a:pt x="161915" y="57190"/>
                      </a:moveTo>
                      <a:lnTo>
                        <a:pt x="191052" y="184254"/>
                      </a:lnTo>
                      <a:cubicBezTo>
                        <a:pt x="193211" y="193066"/>
                        <a:pt x="201031" y="199322"/>
                        <a:pt x="210102" y="199494"/>
                      </a:cubicBezTo>
                      <a:lnTo>
                        <a:pt x="212960" y="199494"/>
                      </a:lnTo>
                      <a:cubicBezTo>
                        <a:pt x="223363" y="197722"/>
                        <a:pt x="230360" y="187853"/>
                        <a:pt x="228588" y="177450"/>
                      </a:cubicBezTo>
                      <a:cubicBezTo>
                        <a:pt x="228487" y="176855"/>
                        <a:pt x="228357" y="176264"/>
                        <a:pt x="228200" y="175681"/>
                      </a:cubicBezTo>
                      <a:lnTo>
                        <a:pt x="196882" y="37169"/>
                      </a:lnTo>
                      <a:cubicBezTo>
                        <a:pt x="195964" y="32999"/>
                        <a:pt x="193603" y="29288"/>
                        <a:pt x="190214" y="26691"/>
                      </a:cubicBezTo>
                      <a:cubicBezTo>
                        <a:pt x="178919" y="17634"/>
                        <a:pt x="165983" y="10843"/>
                        <a:pt x="152114" y="6689"/>
                      </a:cubicBezTo>
                      <a:cubicBezTo>
                        <a:pt x="139826" y="2548"/>
                        <a:pt x="126979" y="300"/>
                        <a:pt x="114014" y="21"/>
                      </a:cubicBezTo>
                      <a:cubicBezTo>
                        <a:pt x="101002" y="-247"/>
                        <a:pt x="88061" y="2017"/>
                        <a:pt x="75914" y="6689"/>
                      </a:cubicBezTo>
                      <a:cubicBezTo>
                        <a:pt x="62207" y="11230"/>
                        <a:pt x="49337" y="17987"/>
                        <a:pt x="37814" y="26691"/>
                      </a:cubicBezTo>
                      <a:cubicBezTo>
                        <a:pt x="34425" y="29288"/>
                        <a:pt x="32064" y="32999"/>
                        <a:pt x="31147" y="37169"/>
                      </a:cubicBezTo>
                      <a:lnTo>
                        <a:pt x="667" y="175215"/>
                      </a:lnTo>
                      <a:cubicBezTo>
                        <a:pt x="-2086" y="185397"/>
                        <a:pt x="3937" y="195882"/>
                        <a:pt x="14118" y="198635"/>
                      </a:cubicBezTo>
                      <a:cubicBezTo>
                        <a:pt x="14707" y="198794"/>
                        <a:pt x="15305" y="198925"/>
                        <a:pt x="15907" y="199027"/>
                      </a:cubicBezTo>
                      <a:lnTo>
                        <a:pt x="18764" y="199027"/>
                      </a:lnTo>
                      <a:cubicBezTo>
                        <a:pt x="27836" y="198856"/>
                        <a:pt x="35656" y="192600"/>
                        <a:pt x="37814" y="183787"/>
                      </a:cubicBezTo>
                      <a:lnTo>
                        <a:pt x="66275" y="57610"/>
                      </a:lnTo>
                      <a:lnTo>
                        <a:pt x="66370" y="57610"/>
                      </a:lnTo>
                      <a:lnTo>
                        <a:pt x="66370" y="124761"/>
                      </a:lnTo>
                      <a:lnTo>
                        <a:pt x="37795" y="266607"/>
                      </a:lnTo>
                      <a:lnTo>
                        <a:pt x="66370" y="266607"/>
                      </a:lnTo>
                      <a:lnTo>
                        <a:pt x="66370" y="409387"/>
                      </a:lnTo>
                      <a:lnTo>
                        <a:pt x="104470" y="409387"/>
                      </a:lnTo>
                      <a:lnTo>
                        <a:pt x="104470" y="266598"/>
                      </a:lnTo>
                      <a:lnTo>
                        <a:pt x="123520" y="266598"/>
                      </a:lnTo>
                      <a:lnTo>
                        <a:pt x="123520" y="409387"/>
                      </a:lnTo>
                      <a:lnTo>
                        <a:pt x="161620" y="409387"/>
                      </a:lnTo>
                      <a:lnTo>
                        <a:pt x="161620" y="266598"/>
                      </a:lnTo>
                      <a:lnTo>
                        <a:pt x="190195" y="266598"/>
                      </a:lnTo>
                      <a:lnTo>
                        <a:pt x="161620" y="124751"/>
                      </a:lnTo>
                      <a:lnTo>
                        <a:pt x="161620" y="5712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gradFill>
                      <a:gsLst>
                        <a:gs pos="69000">
                          <a:schemeClr val="accent1"/>
                        </a:gs>
                        <a:gs pos="34000">
                          <a:schemeClr val="accent3"/>
                        </a:gs>
                        <a:gs pos="100000">
                          <a:schemeClr val="accent3">
                            <a:lumMod val="40000"/>
                            <a:lumOff val="60000"/>
                          </a:schemeClr>
                        </a:gs>
                        <a:gs pos="2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2700000" scaled="1"/>
                    </a:gradFill>
                  </a:endParaRPr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DBE12E0B-5D48-4C74-ABDB-EC607A894A3A}"/>
                    </a:ext>
                  </a:extLst>
                </p:cNvPr>
                <p:cNvSpPr/>
                <p:nvPr/>
              </p:nvSpPr>
              <p:spPr>
                <a:xfrm>
                  <a:off x="10114449" y="3890208"/>
                  <a:ext cx="148688" cy="266116"/>
                </a:xfrm>
                <a:custGeom>
                  <a:avLst/>
                  <a:gdLst>
                    <a:gd name="connsiteX0" fmla="*/ 161799 w 228743"/>
                    <a:gd name="connsiteY0" fmla="*/ 57200 h 409396"/>
                    <a:gd name="connsiteX1" fmla="*/ 190936 w 228743"/>
                    <a:gd name="connsiteY1" fmla="*/ 184263 h 409396"/>
                    <a:gd name="connsiteX2" fmla="*/ 209986 w 228743"/>
                    <a:gd name="connsiteY2" fmla="*/ 199503 h 409396"/>
                    <a:gd name="connsiteX3" fmla="*/ 212843 w 228743"/>
                    <a:gd name="connsiteY3" fmla="*/ 199503 h 409396"/>
                    <a:gd name="connsiteX4" fmla="*/ 228467 w 228743"/>
                    <a:gd name="connsiteY4" fmla="*/ 177441 h 409396"/>
                    <a:gd name="connsiteX5" fmla="*/ 228083 w 228743"/>
                    <a:gd name="connsiteY5" fmla="*/ 175691 h 409396"/>
                    <a:gd name="connsiteX6" fmla="*/ 196651 w 228743"/>
                    <a:gd name="connsiteY6" fmla="*/ 37169 h 409396"/>
                    <a:gd name="connsiteX7" fmla="*/ 189983 w 228743"/>
                    <a:gd name="connsiteY7" fmla="*/ 26691 h 409396"/>
                    <a:gd name="connsiteX8" fmla="*/ 151883 w 228743"/>
                    <a:gd name="connsiteY8" fmla="*/ 6689 h 409396"/>
                    <a:gd name="connsiteX9" fmla="*/ 113783 w 228743"/>
                    <a:gd name="connsiteY9" fmla="*/ 21 h 409396"/>
                    <a:gd name="connsiteX10" fmla="*/ 75683 w 228743"/>
                    <a:gd name="connsiteY10" fmla="*/ 6689 h 409396"/>
                    <a:gd name="connsiteX11" fmla="*/ 37583 w 228743"/>
                    <a:gd name="connsiteY11" fmla="*/ 26691 h 409396"/>
                    <a:gd name="connsiteX12" fmla="*/ 30916 w 228743"/>
                    <a:gd name="connsiteY12" fmla="*/ 37169 h 409396"/>
                    <a:gd name="connsiteX13" fmla="*/ 664 w 228743"/>
                    <a:gd name="connsiteY13" fmla="*/ 175224 h 409396"/>
                    <a:gd name="connsiteX14" fmla="*/ 14136 w 228743"/>
                    <a:gd name="connsiteY14" fmla="*/ 198648 h 409396"/>
                    <a:gd name="connsiteX15" fmla="*/ 15904 w 228743"/>
                    <a:gd name="connsiteY15" fmla="*/ 199037 h 409396"/>
                    <a:gd name="connsiteX16" fmla="*/ 18762 w 228743"/>
                    <a:gd name="connsiteY16" fmla="*/ 199037 h 409396"/>
                    <a:gd name="connsiteX17" fmla="*/ 37812 w 228743"/>
                    <a:gd name="connsiteY17" fmla="*/ 183797 h 409396"/>
                    <a:gd name="connsiteX18" fmla="*/ 66196 w 228743"/>
                    <a:gd name="connsiteY18" fmla="*/ 57838 h 409396"/>
                    <a:gd name="connsiteX19" fmla="*/ 66263 w 228743"/>
                    <a:gd name="connsiteY19" fmla="*/ 57838 h 409396"/>
                    <a:gd name="connsiteX20" fmla="*/ 66263 w 228743"/>
                    <a:gd name="connsiteY20" fmla="*/ 409396 h 409396"/>
                    <a:gd name="connsiteX21" fmla="*/ 104363 w 228743"/>
                    <a:gd name="connsiteY21" fmla="*/ 409396 h 409396"/>
                    <a:gd name="connsiteX22" fmla="*/ 104363 w 228743"/>
                    <a:gd name="connsiteY22" fmla="*/ 209495 h 409396"/>
                    <a:gd name="connsiteX23" fmla="*/ 123413 w 228743"/>
                    <a:gd name="connsiteY23" fmla="*/ 209495 h 409396"/>
                    <a:gd name="connsiteX24" fmla="*/ 123413 w 228743"/>
                    <a:gd name="connsiteY24" fmla="*/ 409396 h 409396"/>
                    <a:gd name="connsiteX25" fmla="*/ 161513 w 228743"/>
                    <a:gd name="connsiteY25" fmla="*/ 409396 h 409396"/>
                    <a:gd name="connsiteX26" fmla="*/ 161513 w 228743"/>
                    <a:gd name="connsiteY26" fmla="*/ 57171 h 409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228743" h="409396">
                      <a:moveTo>
                        <a:pt x="161799" y="57200"/>
                      </a:moveTo>
                      <a:lnTo>
                        <a:pt x="190936" y="184263"/>
                      </a:lnTo>
                      <a:cubicBezTo>
                        <a:pt x="193094" y="193076"/>
                        <a:pt x="200914" y="199332"/>
                        <a:pt x="209986" y="199503"/>
                      </a:cubicBezTo>
                      <a:lnTo>
                        <a:pt x="212843" y="199503"/>
                      </a:lnTo>
                      <a:cubicBezTo>
                        <a:pt x="223250" y="197725"/>
                        <a:pt x="230245" y="187848"/>
                        <a:pt x="228467" y="177441"/>
                      </a:cubicBezTo>
                      <a:cubicBezTo>
                        <a:pt x="228367" y="176851"/>
                        <a:pt x="228239" y="176268"/>
                        <a:pt x="228083" y="175691"/>
                      </a:cubicBezTo>
                      <a:lnTo>
                        <a:pt x="196651" y="37169"/>
                      </a:lnTo>
                      <a:cubicBezTo>
                        <a:pt x="195734" y="32999"/>
                        <a:pt x="193372" y="29288"/>
                        <a:pt x="189983" y="26691"/>
                      </a:cubicBezTo>
                      <a:cubicBezTo>
                        <a:pt x="178689" y="17634"/>
                        <a:pt x="165752" y="10843"/>
                        <a:pt x="151883" y="6689"/>
                      </a:cubicBezTo>
                      <a:cubicBezTo>
                        <a:pt x="139595" y="2548"/>
                        <a:pt x="126748" y="300"/>
                        <a:pt x="113783" y="21"/>
                      </a:cubicBezTo>
                      <a:cubicBezTo>
                        <a:pt x="100771" y="-247"/>
                        <a:pt x="87831" y="2017"/>
                        <a:pt x="75683" y="6689"/>
                      </a:cubicBezTo>
                      <a:cubicBezTo>
                        <a:pt x="61976" y="11230"/>
                        <a:pt x="49106" y="17987"/>
                        <a:pt x="37583" y="26691"/>
                      </a:cubicBezTo>
                      <a:cubicBezTo>
                        <a:pt x="34194" y="29288"/>
                        <a:pt x="31833" y="32999"/>
                        <a:pt x="30916" y="37169"/>
                      </a:cubicBezTo>
                      <a:lnTo>
                        <a:pt x="664" y="175224"/>
                      </a:lnTo>
                      <a:cubicBezTo>
                        <a:pt x="-2085" y="185412"/>
                        <a:pt x="3947" y="195900"/>
                        <a:pt x="14136" y="198648"/>
                      </a:cubicBezTo>
                      <a:cubicBezTo>
                        <a:pt x="14719" y="198806"/>
                        <a:pt x="15309" y="198936"/>
                        <a:pt x="15904" y="199037"/>
                      </a:cubicBezTo>
                      <a:lnTo>
                        <a:pt x="18762" y="199037"/>
                      </a:lnTo>
                      <a:cubicBezTo>
                        <a:pt x="27834" y="198865"/>
                        <a:pt x="35654" y="192609"/>
                        <a:pt x="37812" y="183797"/>
                      </a:cubicBezTo>
                      <a:lnTo>
                        <a:pt x="66196" y="57838"/>
                      </a:lnTo>
                      <a:lnTo>
                        <a:pt x="66263" y="57838"/>
                      </a:lnTo>
                      <a:lnTo>
                        <a:pt x="66263" y="409396"/>
                      </a:lnTo>
                      <a:lnTo>
                        <a:pt x="104363" y="409396"/>
                      </a:lnTo>
                      <a:lnTo>
                        <a:pt x="104363" y="209495"/>
                      </a:lnTo>
                      <a:lnTo>
                        <a:pt x="123413" y="209495"/>
                      </a:lnTo>
                      <a:lnTo>
                        <a:pt x="123413" y="409396"/>
                      </a:lnTo>
                      <a:lnTo>
                        <a:pt x="161513" y="409396"/>
                      </a:lnTo>
                      <a:lnTo>
                        <a:pt x="161513" y="5717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gradFill>
                      <a:gsLst>
                        <a:gs pos="69000">
                          <a:schemeClr val="accent1"/>
                        </a:gs>
                        <a:gs pos="34000">
                          <a:schemeClr val="accent3"/>
                        </a:gs>
                        <a:gs pos="100000">
                          <a:schemeClr val="accent3">
                            <a:lumMod val="40000"/>
                            <a:lumOff val="60000"/>
                          </a:schemeClr>
                        </a:gs>
                        <a:gs pos="2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2700000" scaled="1"/>
                    </a:gradFill>
                  </a:endParaRPr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DCBAB999-3115-4C47-9BFF-BBB6FC40BCFC}"/>
                    </a:ext>
                  </a:extLst>
                </p:cNvPr>
                <p:cNvSpPr/>
                <p:nvPr/>
              </p:nvSpPr>
              <p:spPr>
                <a:xfrm>
                  <a:off x="10157472" y="3822159"/>
                  <a:ext cx="61915" cy="61915"/>
                </a:xfrm>
                <a:custGeom>
                  <a:avLst/>
                  <a:gdLst>
                    <a:gd name="connsiteX0" fmla="*/ 95250 w 95250"/>
                    <a:gd name="connsiteY0" fmla="*/ 47625 h 95250"/>
                    <a:gd name="connsiteX1" fmla="*/ 47625 w 95250"/>
                    <a:gd name="connsiteY1" fmla="*/ 95250 h 95250"/>
                    <a:gd name="connsiteX2" fmla="*/ 0 w 95250"/>
                    <a:gd name="connsiteY2" fmla="*/ 47625 h 95250"/>
                    <a:gd name="connsiteX3" fmla="*/ 47625 w 95250"/>
                    <a:gd name="connsiteY3" fmla="*/ 0 h 95250"/>
                    <a:gd name="connsiteX4" fmla="*/ 95250 w 95250"/>
                    <a:gd name="connsiteY4" fmla="*/ 47625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0" h="95250">
                      <a:moveTo>
                        <a:pt x="95250" y="47625"/>
                      </a:moveTo>
                      <a:cubicBezTo>
                        <a:pt x="95250" y="73927"/>
                        <a:pt x="73927" y="95250"/>
                        <a:pt x="47625" y="95250"/>
                      </a:cubicBezTo>
                      <a:cubicBezTo>
                        <a:pt x="21323" y="95250"/>
                        <a:pt x="0" y="73927"/>
                        <a:pt x="0" y="47625"/>
                      </a:cubicBezTo>
                      <a:cubicBezTo>
                        <a:pt x="0" y="21323"/>
                        <a:pt x="21323" y="0"/>
                        <a:pt x="47625" y="0"/>
                      </a:cubicBezTo>
                      <a:cubicBezTo>
                        <a:pt x="73927" y="0"/>
                        <a:pt x="95250" y="21323"/>
                        <a:pt x="95250" y="476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gradFill>
                      <a:gsLst>
                        <a:gs pos="69000">
                          <a:schemeClr val="accent1"/>
                        </a:gs>
                        <a:gs pos="34000">
                          <a:schemeClr val="accent3"/>
                        </a:gs>
                        <a:gs pos="100000">
                          <a:schemeClr val="accent3">
                            <a:lumMod val="40000"/>
                            <a:lumOff val="60000"/>
                          </a:schemeClr>
                        </a:gs>
                        <a:gs pos="2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2700000" scaled="1"/>
                    </a:gradFill>
                  </a:endParaRPr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EF34798F-F6E8-4BF9-83F0-3508CA43EA85}"/>
                    </a:ext>
                  </a:extLst>
                </p:cNvPr>
                <p:cNvSpPr/>
                <p:nvPr/>
              </p:nvSpPr>
              <p:spPr>
                <a:xfrm>
                  <a:off x="9873061" y="3760072"/>
                  <a:ext cx="482933" cy="451976"/>
                </a:xfrm>
                <a:custGeom>
                  <a:avLst/>
                  <a:gdLst>
                    <a:gd name="connsiteX0" fmla="*/ 742950 w 742949"/>
                    <a:gd name="connsiteY0" fmla="*/ 695325 h 695325"/>
                    <a:gd name="connsiteX1" fmla="*/ 0 w 742949"/>
                    <a:gd name="connsiteY1" fmla="*/ 695325 h 695325"/>
                    <a:gd name="connsiteX2" fmla="*/ 0 w 742949"/>
                    <a:gd name="connsiteY2" fmla="*/ 0 h 695325"/>
                    <a:gd name="connsiteX3" fmla="*/ 742950 w 742949"/>
                    <a:gd name="connsiteY3" fmla="*/ 0 h 695325"/>
                    <a:gd name="connsiteX4" fmla="*/ 57150 w 742949"/>
                    <a:gd name="connsiteY4" fmla="*/ 638175 h 695325"/>
                    <a:gd name="connsiteX5" fmla="*/ 685800 w 742949"/>
                    <a:gd name="connsiteY5" fmla="*/ 638175 h 695325"/>
                    <a:gd name="connsiteX6" fmla="*/ 685800 w 742949"/>
                    <a:gd name="connsiteY6" fmla="*/ 57150 h 695325"/>
                    <a:gd name="connsiteX7" fmla="*/ 57150 w 742949"/>
                    <a:gd name="connsiteY7" fmla="*/ 57150 h 695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42949" h="695325">
                      <a:moveTo>
                        <a:pt x="742950" y="695325"/>
                      </a:moveTo>
                      <a:lnTo>
                        <a:pt x="0" y="695325"/>
                      </a:lnTo>
                      <a:lnTo>
                        <a:pt x="0" y="0"/>
                      </a:lnTo>
                      <a:lnTo>
                        <a:pt x="742950" y="0"/>
                      </a:lnTo>
                      <a:close/>
                      <a:moveTo>
                        <a:pt x="57150" y="638175"/>
                      </a:moveTo>
                      <a:lnTo>
                        <a:pt x="685800" y="638175"/>
                      </a:lnTo>
                      <a:lnTo>
                        <a:pt x="685800" y="57150"/>
                      </a:lnTo>
                      <a:lnTo>
                        <a:pt x="57150" y="5715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gradFill>
                      <a:gsLst>
                        <a:gs pos="69000">
                          <a:schemeClr val="accent1"/>
                        </a:gs>
                        <a:gs pos="34000">
                          <a:schemeClr val="accent3"/>
                        </a:gs>
                        <a:gs pos="100000">
                          <a:schemeClr val="accent3">
                            <a:lumMod val="40000"/>
                            <a:lumOff val="60000"/>
                          </a:schemeClr>
                        </a:gs>
                        <a:gs pos="2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2700000" scaled="1"/>
                    </a:gradFill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37470237-4593-44EB-82FE-26ED38C68FE1}"/>
                    </a:ext>
                  </a:extLst>
                </p:cNvPr>
                <p:cNvSpPr/>
                <p:nvPr/>
              </p:nvSpPr>
              <p:spPr>
                <a:xfrm>
                  <a:off x="9996890" y="3642434"/>
                  <a:ext cx="118052" cy="80489"/>
                </a:xfrm>
                <a:custGeom>
                  <a:avLst/>
                  <a:gdLst>
                    <a:gd name="connsiteX0" fmla="*/ 0 w 181613"/>
                    <a:gd name="connsiteY0" fmla="*/ 123825 h 123825"/>
                    <a:gd name="connsiteX1" fmla="*/ 90802 w 181613"/>
                    <a:gd name="connsiteY1" fmla="*/ 0 h 123825"/>
                    <a:gd name="connsiteX2" fmla="*/ 181613 w 181613"/>
                    <a:gd name="connsiteY2" fmla="*/ 123825 h 123825"/>
                    <a:gd name="connsiteX3" fmla="*/ 0 w 181613"/>
                    <a:gd name="connsiteY3" fmla="*/ 123825 h 123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1613" h="123825">
                      <a:moveTo>
                        <a:pt x="0" y="123825"/>
                      </a:moveTo>
                      <a:lnTo>
                        <a:pt x="90802" y="0"/>
                      </a:lnTo>
                      <a:lnTo>
                        <a:pt x="181613" y="123825"/>
                      </a:lnTo>
                      <a:lnTo>
                        <a:pt x="0" y="12382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gradFill>
                      <a:gsLst>
                        <a:gs pos="69000">
                          <a:schemeClr val="accent1"/>
                        </a:gs>
                        <a:gs pos="34000">
                          <a:schemeClr val="accent3"/>
                        </a:gs>
                        <a:gs pos="100000">
                          <a:schemeClr val="accent3">
                            <a:lumMod val="40000"/>
                            <a:lumOff val="60000"/>
                          </a:schemeClr>
                        </a:gs>
                        <a:gs pos="2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2700000" scaled="1"/>
                    </a:gradFill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63F00DCC-978C-4CF5-933F-7C20ECE22031}"/>
                    </a:ext>
                  </a:extLst>
                </p:cNvPr>
                <p:cNvSpPr/>
                <p:nvPr/>
              </p:nvSpPr>
              <p:spPr>
                <a:xfrm>
                  <a:off x="10114943" y="3642719"/>
                  <a:ext cx="117631" cy="80204"/>
                </a:xfrm>
                <a:custGeom>
                  <a:avLst/>
                  <a:gdLst>
                    <a:gd name="connsiteX0" fmla="*/ 180965 w 180965"/>
                    <a:gd name="connsiteY0" fmla="*/ 0 h 123386"/>
                    <a:gd name="connsiteX1" fmla="*/ 90478 w 180965"/>
                    <a:gd name="connsiteY1" fmla="*/ 123387 h 123386"/>
                    <a:gd name="connsiteX2" fmla="*/ 0 w 180965"/>
                    <a:gd name="connsiteY2" fmla="*/ 0 h 123386"/>
                    <a:gd name="connsiteX3" fmla="*/ 180965 w 180965"/>
                    <a:gd name="connsiteY3" fmla="*/ 0 h 123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965" h="123386">
                      <a:moveTo>
                        <a:pt x="180965" y="0"/>
                      </a:moveTo>
                      <a:lnTo>
                        <a:pt x="90478" y="123387"/>
                      </a:lnTo>
                      <a:lnTo>
                        <a:pt x="0" y="0"/>
                      </a:lnTo>
                      <a:lnTo>
                        <a:pt x="180965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gradFill>
                      <a:gsLst>
                        <a:gs pos="69000">
                          <a:schemeClr val="accent1"/>
                        </a:gs>
                        <a:gs pos="34000">
                          <a:schemeClr val="accent3"/>
                        </a:gs>
                        <a:gs pos="100000">
                          <a:schemeClr val="accent3">
                            <a:lumMod val="40000"/>
                            <a:lumOff val="60000"/>
                          </a:schemeClr>
                        </a:gs>
                        <a:gs pos="2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2700000" scaled="1"/>
                    </a:gradFill>
                  </a:endParaRPr>
                </a:p>
              </p:txBody>
            </p:sp>
          </p:grp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F9D7272-F0C2-452E-9092-F079240A6556}"/>
              </a:ext>
            </a:extLst>
          </p:cNvPr>
          <p:cNvGrpSpPr/>
          <p:nvPr/>
        </p:nvGrpSpPr>
        <p:grpSpPr>
          <a:xfrm>
            <a:off x="1415882" y="4044375"/>
            <a:ext cx="1956494" cy="1882866"/>
            <a:chOff x="8701499" y="1323592"/>
            <a:chExt cx="1956494" cy="1882866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C1A3A48C-00FD-485A-9A06-950E047FCCCD}"/>
                </a:ext>
              </a:extLst>
            </p:cNvPr>
            <p:cNvGrpSpPr/>
            <p:nvPr/>
          </p:nvGrpSpPr>
          <p:grpSpPr>
            <a:xfrm>
              <a:off x="8701499" y="2060492"/>
              <a:ext cx="1956494" cy="1145966"/>
              <a:chOff x="9091507" y="4330700"/>
              <a:chExt cx="1956494" cy="1145966"/>
            </a:xfrm>
          </p:grpSpPr>
          <p:sp>
            <p:nvSpPr>
              <p:cNvPr id="26" name="文本框 25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  <a:extLst>
                  <a:ext uri="{FF2B5EF4-FFF2-40B4-BE49-F238E27FC236}">
                    <a16:creationId xmlns:a16="http://schemas.microsoft.com/office/drawing/2014/main" id="{96B3DFF3-8840-4EB6-BE2C-AAD7E502BBFC}"/>
                  </a:ext>
                </a:extLst>
              </p:cNvPr>
              <p:cNvSpPr txBox="1"/>
              <p:nvPr/>
            </p:nvSpPr>
            <p:spPr>
              <a:xfrm>
                <a:off x="9091507" y="4330700"/>
                <a:ext cx="1402080" cy="4603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  <a:cs typeface="阿里巴巴普惠体 Medium" panose="00020600040101010101" pitchFamily="18" charset="-122"/>
                  </a:rPr>
                  <a:t>占地面积</a:t>
                </a:r>
              </a:p>
            </p:txBody>
          </p: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3E8C76AE-FEB6-429F-9201-35F139784940}"/>
                  </a:ext>
                </a:extLst>
              </p:cNvPr>
              <p:cNvGrpSpPr/>
              <p:nvPr/>
            </p:nvGrpSpPr>
            <p:grpSpPr>
              <a:xfrm>
                <a:off x="9095741" y="4711200"/>
                <a:ext cx="1952260" cy="765466"/>
                <a:chOff x="9222508" y="4857796"/>
                <a:chExt cx="1952260" cy="765466"/>
              </a:xfrm>
            </p:grpSpPr>
            <p:sp>
              <p:nvSpPr>
                <p:cNvPr id="28" name="文本框 27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    <a:extLst>
                    <a:ext uri="{FF2B5EF4-FFF2-40B4-BE49-F238E27FC236}">
                      <a16:creationId xmlns:a16="http://schemas.microsoft.com/office/drawing/2014/main" id="{7F34250F-0218-4A18-9BD4-DE2BD5921512}"/>
                    </a:ext>
                  </a:extLst>
                </p:cNvPr>
                <p:cNvSpPr txBox="1"/>
                <p:nvPr/>
              </p:nvSpPr>
              <p:spPr>
                <a:xfrm>
                  <a:off x="9222508" y="4857796"/>
                  <a:ext cx="1512087" cy="765466"/>
                </a:xfrm>
                <a:prstGeom prst="rect">
                  <a:avLst/>
                </a:prstGeom>
                <a:noFill/>
              </p:spPr>
              <p:txBody>
                <a:bodyPr vert="horz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3200" b="1" dirty="0">
                      <a:solidFill>
                        <a:schemeClr val="accent3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阿里巴巴普惠体 Medium" panose="00020600040101010101" pitchFamily="18" charset="-122"/>
                    </a:rPr>
                    <a:t>1346</a:t>
                  </a:r>
                  <a:endParaRPr lang="zh-CN" altLang="en-US" sz="1400" b="1" dirty="0">
                    <a:solidFill>
                      <a:schemeClr val="accent3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Medium" panose="00020600040101010101" pitchFamily="18" charset="-122"/>
                  </a:endParaRPr>
                </a:p>
              </p:txBody>
            </p:sp>
            <p:sp>
              <p:nvSpPr>
                <p:cNvPr id="29" name="文本框 28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    <a:extLst>
                    <a:ext uri="{FF2B5EF4-FFF2-40B4-BE49-F238E27FC236}">
                      <a16:creationId xmlns:a16="http://schemas.microsoft.com/office/drawing/2014/main" id="{F4F6B021-5F40-47BF-B749-DA4F5056E115}"/>
                    </a:ext>
                  </a:extLst>
                </p:cNvPr>
                <p:cNvSpPr txBox="1"/>
                <p:nvPr/>
              </p:nvSpPr>
              <p:spPr>
                <a:xfrm>
                  <a:off x="10252463" y="4969004"/>
                  <a:ext cx="922305" cy="588816"/>
                </a:xfrm>
                <a:prstGeom prst="rect">
                  <a:avLst/>
                </a:prstGeom>
                <a:noFill/>
              </p:spPr>
              <p:txBody>
                <a:bodyPr vert="horz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400" dirty="0">
                      <a:solidFill>
                        <a:schemeClr val="accent3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+mn-ea"/>
                      <a:cs typeface="阿里巴巴普惠体 Medium" panose="00020600040101010101" pitchFamily="18" charset="-122"/>
                    </a:rPr>
                    <a:t>亩</a:t>
                  </a:r>
                </a:p>
              </p:txBody>
            </p:sp>
          </p:grp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F2756FB8-4632-4E22-AD37-BDCDE457869D}"/>
                </a:ext>
              </a:extLst>
            </p:cNvPr>
            <p:cNvGrpSpPr/>
            <p:nvPr/>
          </p:nvGrpSpPr>
          <p:grpSpPr>
            <a:xfrm>
              <a:off x="8826476" y="1323592"/>
              <a:ext cx="648000" cy="648000"/>
              <a:chOff x="8813776" y="1387092"/>
              <a:chExt cx="648000" cy="648000"/>
            </a:xfrm>
          </p:grpSpPr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80B78CB1-E4EE-47AB-B548-9CB1755F338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8813776" y="1387092"/>
                <a:ext cx="648000" cy="648000"/>
              </a:xfrm>
              <a:prstGeom prst="ellipse">
                <a:avLst/>
              </a:prstGeom>
              <a:gradFill flip="none" rotWithShape="1">
                <a:gsLst>
                  <a:gs pos="50000">
                    <a:schemeClr val="accent1"/>
                  </a:gs>
                  <a:gs pos="71000">
                    <a:schemeClr val="accent1"/>
                  </a:gs>
                  <a:gs pos="99000">
                    <a:schemeClr val="accent1">
                      <a:lumMod val="60000"/>
                      <a:lumOff val="40000"/>
                    </a:schemeClr>
                  </a:gs>
                  <a:gs pos="20000">
                    <a:schemeClr val="accent3">
                      <a:lumMod val="20000"/>
                      <a:lumOff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254000" dist="127000" dir="5400000" algn="t" rotWithShape="0">
                  <a:schemeClr val="accent1">
                    <a:lumMod val="7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68D037C0-C9EE-46CC-9635-8057E26D187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957776" y="1576250"/>
                <a:ext cx="360000" cy="320484"/>
                <a:chOff x="9446018" y="1258655"/>
                <a:chExt cx="781050" cy="695314"/>
              </a:xfrm>
              <a:solidFill>
                <a:schemeClr val="bg1"/>
              </a:solidFill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30BEB0F8-3FE4-4CD3-8B13-F234C07B7470}"/>
                    </a:ext>
                  </a:extLst>
                </p:cNvPr>
                <p:cNvSpPr/>
                <p:nvPr/>
              </p:nvSpPr>
              <p:spPr>
                <a:xfrm>
                  <a:off x="10070267" y="1258655"/>
                  <a:ext cx="99613" cy="98952"/>
                </a:xfrm>
                <a:custGeom>
                  <a:avLst/>
                  <a:gdLst>
                    <a:gd name="connsiteX0" fmla="*/ 59646 w 99613"/>
                    <a:gd name="connsiteY0" fmla="*/ 98953 h 98952"/>
                    <a:gd name="connsiteX1" fmla="*/ 93564 w 99613"/>
                    <a:gd name="connsiteY1" fmla="*/ 65282 h 98952"/>
                    <a:gd name="connsiteX2" fmla="*/ 95187 w 99613"/>
                    <a:gd name="connsiteY2" fmla="*/ 40171 h 98952"/>
                    <a:gd name="connsiteX3" fmla="*/ 94031 w 99613"/>
                    <a:gd name="connsiteY3" fmla="*/ 38974 h 98952"/>
                    <a:gd name="connsiteX4" fmla="*/ 60693 w 99613"/>
                    <a:gd name="connsiteY4" fmla="*/ 5637 h 98952"/>
                    <a:gd name="connsiteX5" fmla="*/ 34226 w 99613"/>
                    <a:gd name="connsiteY5" fmla="*/ 5329 h 98952"/>
                    <a:gd name="connsiteX6" fmla="*/ 33918 w 99613"/>
                    <a:gd name="connsiteY6" fmla="*/ 5637 h 98952"/>
                    <a:gd name="connsiteX7" fmla="*/ 0 w 99613"/>
                    <a:gd name="connsiteY7" fmla="*/ 39307 h 98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9613" h="98952">
                      <a:moveTo>
                        <a:pt x="59646" y="98953"/>
                      </a:moveTo>
                      <a:lnTo>
                        <a:pt x="93564" y="65282"/>
                      </a:lnTo>
                      <a:cubicBezTo>
                        <a:pt x="100946" y="58796"/>
                        <a:pt x="101673" y="47554"/>
                        <a:pt x="95187" y="40171"/>
                      </a:cubicBezTo>
                      <a:cubicBezTo>
                        <a:pt x="94820" y="39755"/>
                        <a:pt x="94435" y="39355"/>
                        <a:pt x="94031" y="38974"/>
                      </a:cubicBezTo>
                      <a:lnTo>
                        <a:pt x="60693" y="5637"/>
                      </a:lnTo>
                      <a:cubicBezTo>
                        <a:pt x="53470" y="-1757"/>
                        <a:pt x="41619" y="-1895"/>
                        <a:pt x="34226" y="5329"/>
                      </a:cubicBezTo>
                      <a:cubicBezTo>
                        <a:pt x="34122" y="5431"/>
                        <a:pt x="34019" y="5533"/>
                        <a:pt x="33918" y="5637"/>
                      </a:cubicBezTo>
                      <a:lnTo>
                        <a:pt x="0" y="3930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FE7889E4-3D94-44FD-B8D3-3FE656CFE8E7}"/>
                    </a:ext>
                  </a:extLst>
                </p:cNvPr>
                <p:cNvSpPr/>
                <p:nvPr/>
              </p:nvSpPr>
              <p:spPr>
                <a:xfrm>
                  <a:off x="9922287" y="1501531"/>
                  <a:ext cx="185737" cy="333375"/>
                </a:xfrm>
                <a:custGeom>
                  <a:avLst/>
                  <a:gdLst>
                    <a:gd name="connsiteX0" fmla="*/ 85725 w 185737"/>
                    <a:gd name="connsiteY0" fmla="*/ 228600 h 333375"/>
                    <a:gd name="connsiteX1" fmla="*/ 85725 w 185737"/>
                    <a:gd name="connsiteY1" fmla="*/ 200025 h 333375"/>
                    <a:gd name="connsiteX2" fmla="*/ 14288 w 185737"/>
                    <a:gd name="connsiteY2" fmla="*/ 200025 h 333375"/>
                    <a:gd name="connsiteX3" fmla="*/ 14288 w 185737"/>
                    <a:gd name="connsiteY3" fmla="*/ 304800 h 333375"/>
                    <a:gd name="connsiteX4" fmla="*/ 0 w 185737"/>
                    <a:gd name="connsiteY4" fmla="*/ 304800 h 333375"/>
                    <a:gd name="connsiteX5" fmla="*/ 0 w 185737"/>
                    <a:gd name="connsiteY5" fmla="*/ 333375 h 333375"/>
                    <a:gd name="connsiteX6" fmla="*/ 185738 w 185737"/>
                    <a:gd name="connsiteY6" fmla="*/ 333375 h 333375"/>
                    <a:gd name="connsiteX7" fmla="*/ 185738 w 185737"/>
                    <a:gd name="connsiteY7" fmla="*/ 0 h 333375"/>
                    <a:gd name="connsiteX8" fmla="*/ 105337 w 185737"/>
                    <a:gd name="connsiteY8" fmla="*/ 0 h 333375"/>
                    <a:gd name="connsiteX9" fmla="*/ 76762 w 185737"/>
                    <a:gd name="connsiteY9" fmla="*/ 28575 h 333375"/>
                    <a:gd name="connsiteX10" fmla="*/ 157163 w 185737"/>
                    <a:gd name="connsiteY10" fmla="*/ 28575 h 333375"/>
                    <a:gd name="connsiteX11" fmla="*/ 157163 w 185737"/>
                    <a:gd name="connsiteY11" fmla="*/ 114300 h 333375"/>
                    <a:gd name="connsiteX12" fmla="*/ 9506 w 185737"/>
                    <a:gd name="connsiteY12" fmla="*/ 114300 h 333375"/>
                    <a:gd name="connsiteX13" fmla="*/ 9506 w 185737"/>
                    <a:gd name="connsiteY13" fmla="*/ 142875 h 333375"/>
                    <a:gd name="connsiteX14" fmla="*/ 157163 w 185737"/>
                    <a:gd name="connsiteY14" fmla="*/ 142875 h 333375"/>
                    <a:gd name="connsiteX15" fmla="*/ 157163 w 185737"/>
                    <a:gd name="connsiteY15" fmla="*/ 200025 h 333375"/>
                    <a:gd name="connsiteX16" fmla="*/ 133350 w 185737"/>
                    <a:gd name="connsiteY16" fmla="*/ 200025 h 333375"/>
                    <a:gd name="connsiteX17" fmla="*/ 133350 w 185737"/>
                    <a:gd name="connsiteY17" fmla="*/ 228600 h 333375"/>
                    <a:gd name="connsiteX18" fmla="*/ 157163 w 185737"/>
                    <a:gd name="connsiteY18" fmla="*/ 228600 h 333375"/>
                    <a:gd name="connsiteX19" fmla="*/ 157163 w 185737"/>
                    <a:gd name="connsiteY19" fmla="*/ 304800 h 333375"/>
                    <a:gd name="connsiteX20" fmla="*/ 42863 w 185737"/>
                    <a:gd name="connsiteY20" fmla="*/ 304800 h 333375"/>
                    <a:gd name="connsiteX21" fmla="*/ 42863 w 185737"/>
                    <a:gd name="connsiteY21" fmla="*/ 228600 h 333375"/>
                    <a:gd name="connsiteX22" fmla="*/ 85725 w 185737"/>
                    <a:gd name="connsiteY22" fmla="*/ 228600 h 333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5737" h="333375">
                      <a:moveTo>
                        <a:pt x="85725" y="228600"/>
                      </a:moveTo>
                      <a:lnTo>
                        <a:pt x="85725" y="200025"/>
                      </a:lnTo>
                      <a:lnTo>
                        <a:pt x="14288" y="200025"/>
                      </a:lnTo>
                      <a:lnTo>
                        <a:pt x="14288" y="304800"/>
                      </a:lnTo>
                      <a:lnTo>
                        <a:pt x="0" y="304800"/>
                      </a:lnTo>
                      <a:lnTo>
                        <a:pt x="0" y="333375"/>
                      </a:lnTo>
                      <a:lnTo>
                        <a:pt x="185738" y="333375"/>
                      </a:lnTo>
                      <a:lnTo>
                        <a:pt x="185738" y="0"/>
                      </a:lnTo>
                      <a:lnTo>
                        <a:pt x="105337" y="0"/>
                      </a:lnTo>
                      <a:lnTo>
                        <a:pt x="76762" y="28575"/>
                      </a:lnTo>
                      <a:lnTo>
                        <a:pt x="157163" y="28575"/>
                      </a:lnTo>
                      <a:lnTo>
                        <a:pt x="157163" y="114300"/>
                      </a:lnTo>
                      <a:lnTo>
                        <a:pt x="9506" y="114300"/>
                      </a:lnTo>
                      <a:lnTo>
                        <a:pt x="9506" y="142875"/>
                      </a:lnTo>
                      <a:lnTo>
                        <a:pt x="157163" y="142875"/>
                      </a:lnTo>
                      <a:lnTo>
                        <a:pt x="157163" y="200025"/>
                      </a:lnTo>
                      <a:lnTo>
                        <a:pt x="133350" y="200025"/>
                      </a:lnTo>
                      <a:lnTo>
                        <a:pt x="133350" y="228600"/>
                      </a:lnTo>
                      <a:lnTo>
                        <a:pt x="157163" y="228600"/>
                      </a:lnTo>
                      <a:lnTo>
                        <a:pt x="157163" y="304800"/>
                      </a:lnTo>
                      <a:lnTo>
                        <a:pt x="42863" y="304800"/>
                      </a:lnTo>
                      <a:lnTo>
                        <a:pt x="42863" y="228600"/>
                      </a:lnTo>
                      <a:lnTo>
                        <a:pt x="85725" y="22860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89F61047-D9A0-4DFB-8897-C3DBE5887FEF}"/>
                    </a:ext>
                  </a:extLst>
                </p:cNvPr>
                <p:cNvSpPr/>
                <p:nvPr/>
              </p:nvSpPr>
              <p:spPr>
                <a:xfrm>
                  <a:off x="9446018" y="1277694"/>
                  <a:ext cx="781050" cy="676275"/>
                </a:xfrm>
                <a:custGeom>
                  <a:avLst/>
                  <a:gdLst>
                    <a:gd name="connsiteX0" fmla="*/ 710194 w 781050"/>
                    <a:gd name="connsiteY0" fmla="*/ 95250 h 676275"/>
                    <a:gd name="connsiteX1" fmla="*/ 653044 w 781050"/>
                    <a:gd name="connsiteY1" fmla="*/ 152400 h 676275"/>
                    <a:gd name="connsiteX2" fmla="*/ 723900 w 781050"/>
                    <a:gd name="connsiteY2" fmla="*/ 152400 h 676275"/>
                    <a:gd name="connsiteX3" fmla="*/ 723900 w 781050"/>
                    <a:gd name="connsiteY3" fmla="*/ 619125 h 676275"/>
                    <a:gd name="connsiteX4" fmla="*/ 166449 w 781050"/>
                    <a:gd name="connsiteY4" fmla="*/ 619125 h 676275"/>
                    <a:gd name="connsiteX5" fmla="*/ 170888 w 781050"/>
                    <a:gd name="connsiteY5" fmla="*/ 600075 h 676275"/>
                    <a:gd name="connsiteX6" fmla="*/ 171450 w 781050"/>
                    <a:gd name="connsiteY6" fmla="*/ 590550 h 676275"/>
                    <a:gd name="connsiteX7" fmla="*/ 171450 w 781050"/>
                    <a:gd name="connsiteY7" fmla="*/ 152400 h 676275"/>
                    <a:gd name="connsiteX8" fmla="*/ 452247 w 781050"/>
                    <a:gd name="connsiteY8" fmla="*/ 152400 h 676275"/>
                    <a:gd name="connsiteX9" fmla="*/ 509292 w 781050"/>
                    <a:gd name="connsiteY9" fmla="*/ 95250 h 676275"/>
                    <a:gd name="connsiteX10" fmla="*/ 171450 w 781050"/>
                    <a:gd name="connsiteY10" fmla="*/ 95250 h 676275"/>
                    <a:gd name="connsiteX11" fmla="*/ 171450 w 781050"/>
                    <a:gd name="connsiteY11" fmla="*/ 85725 h 676275"/>
                    <a:gd name="connsiteX12" fmla="*/ 85725 w 781050"/>
                    <a:gd name="connsiteY12" fmla="*/ 0 h 676275"/>
                    <a:gd name="connsiteX13" fmla="*/ 0 w 781050"/>
                    <a:gd name="connsiteY13" fmla="*/ 85725 h 676275"/>
                    <a:gd name="connsiteX14" fmla="*/ 0 w 781050"/>
                    <a:gd name="connsiteY14" fmla="*/ 590550 h 676275"/>
                    <a:gd name="connsiteX15" fmla="*/ 562 w 781050"/>
                    <a:gd name="connsiteY15" fmla="*/ 600075 h 676275"/>
                    <a:gd name="connsiteX16" fmla="*/ 81524 w 781050"/>
                    <a:gd name="connsiteY16" fmla="*/ 676065 h 676275"/>
                    <a:gd name="connsiteX17" fmla="*/ 81524 w 781050"/>
                    <a:gd name="connsiteY17" fmla="*/ 676275 h 676275"/>
                    <a:gd name="connsiteX18" fmla="*/ 781050 w 781050"/>
                    <a:gd name="connsiteY18" fmla="*/ 676275 h 676275"/>
                    <a:gd name="connsiteX19" fmla="*/ 781050 w 781050"/>
                    <a:gd name="connsiteY19" fmla="*/ 95250 h 676275"/>
                    <a:gd name="connsiteX20" fmla="*/ 85725 w 781050"/>
                    <a:gd name="connsiteY20" fmla="*/ 619125 h 676275"/>
                    <a:gd name="connsiteX21" fmla="*/ 57150 w 781050"/>
                    <a:gd name="connsiteY21" fmla="*/ 590550 h 676275"/>
                    <a:gd name="connsiteX22" fmla="*/ 85725 w 781050"/>
                    <a:gd name="connsiteY22" fmla="*/ 561975 h 676275"/>
                    <a:gd name="connsiteX23" fmla="*/ 114300 w 781050"/>
                    <a:gd name="connsiteY23" fmla="*/ 590550 h 676275"/>
                    <a:gd name="connsiteX24" fmla="*/ 85725 w 781050"/>
                    <a:gd name="connsiteY24" fmla="*/ 619125 h 676275"/>
                    <a:gd name="connsiteX25" fmla="*/ 114300 w 781050"/>
                    <a:gd name="connsiteY25" fmla="*/ 509826 h 676275"/>
                    <a:gd name="connsiteX26" fmla="*/ 57150 w 781050"/>
                    <a:gd name="connsiteY26" fmla="*/ 509826 h 676275"/>
                    <a:gd name="connsiteX27" fmla="*/ 57150 w 781050"/>
                    <a:gd name="connsiteY27" fmla="*/ 85725 h 676275"/>
                    <a:gd name="connsiteX28" fmla="*/ 85725 w 781050"/>
                    <a:gd name="connsiteY28" fmla="*/ 57150 h 676275"/>
                    <a:gd name="connsiteX29" fmla="*/ 114300 w 781050"/>
                    <a:gd name="connsiteY29" fmla="*/ 85725 h 676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781050" h="676275">
                      <a:moveTo>
                        <a:pt x="710194" y="95250"/>
                      </a:moveTo>
                      <a:lnTo>
                        <a:pt x="653044" y="152400"/>
                      </a:lnTo>
                      <a:lnTo>
                        <a:pt x="723900" y="152400"/>
                      </a:lnTo>
                      <a:lnTo>
                        <a:pt x="723900" y="619125"/>
                      </a:lnTo>
                      <a:lnTo>
                        <a:pt x="166449" y="619125"/>
                      </a:lnTo>
                      <a:cubicBezTo>
                        <a:pt x="168656" y="612967"/>
                        <a:pt x="170145" y="606575"/>
                        <a:pt x="170888" y="600075"/>
                      </a:cubicBezTo>
                      <a:lnTo>
                        <a:pt x="171450" y="590550"/>
                      </a:lnTo>
                      <a:lnTo>
                        <a:pt x="171450" y="152400"/>
                      </a:lnTo>
                      <a:lnTo>
                        <a:pt x="452247" y="152400"/>
                      </a:lnTo>
                      <a:lnTo>
                        <a:pt x="509292" y="95250"/>
                      </a:lnTo>
                      <a:lnTo>
                        <a:pt x="171450" y="95250"/>
                      </a:lnTo>
                      <a:lnTo>
                        <a:pt x="171450" y="85725"/>
                      </a:lnTo>
                      <a:cubicBezTo>
                        <a:pt x="171450" y="38380"/>
                        <a:pt x="133070" y="0"/>
                        <a:pt x="85725" y="0"/>
                      </a:cubicBezTo>
                      <a:cubicBezTo>
                        <a:pt x="38380" y="0"/>
                        <a:pt x="0" y="38380"/>
                        <a:pt x="0" y="85725"/>
                      </a:cubicBezTo>
                      <a:lnTo>
                        <a:pt x="0" y="590550"/>
                      </a:lnTo>
                      <a:lnTo>
                        <a:pt x="562" y="600075"/>
                      </a:lnTo>
                      <a:cubicBezTo>
                        <a:pt x="5301" y="641814"/>
                        <a:pt x="39570" y="673978"/>
                        <a:pt x="81524" y="676065"/>
                      </a:cubicBezTo>
                      <a:lnTo>
                        <a:pt x="81524" y="676275"/>
                      </a:lnTo>
                      <a:lnTo>
                        <a:pt x="781050" y="676275"/>
                      </a:lnTo>
                      <a:lnTo>
                        <a:pt x="781050" y="95250"/>
                      </a:lnTo>
                      <a:close/>
                      <a:moveTo>
                        <a:pt x="85725" y="619125"/>
                      </a:moveTo>
                      <a:cubicBezTo>
                        <a:pt x="69943" y="619125"/>
                        <a:pt x="57150" y="606332"/>
                        <a:pt x="57150" y="590550"/>
                      </a:cubicBezTo>
                      <a:cubicBezTo>
                        <a:pt x="57150" y="574768"/>
                        <a:pt x="69943" y="561975"/>
                        <a:pt x="85725" y="561975"/>
                      </a:cubicBezTo>
                      <a:cubicBezTo>
                        <a:pt x="101507" y="561975"/>
                        <a:pt x="114300" y="574768"/>
                        <a:pt x="114300" y="590550"/>
                      </a:cubicBezTo>
                      <a:cubicBezTo>
                        <a:pt x="114300" y="606332"/>
                        <a:pt x="101507" y="619125"/>
                        <a:pt x="85725" y="619125"/>
                      </a:cubicBezTo>
                      <a:close/>
                      <a:moveTo>
                        <a:pt x="114300" y="509826"/>
                      </a:moveTo>
                      <a:cubicBezTo>
                        <a:pt x="95833" y="503158"/>
                        <a:pt x="75617" y="503158"/>
                        <a:pt x="57150" y="509826"/>
                      </a:cubicBezTo>
                      <a:lnTo>
                        <a:pt x="57150" y="85725"/>
                      </a:lnTo>
                      <a:cubicBezTo>
                        <a:pt x="57150" y="69943"/>
                        <a:pt x="69943" y="57150"/>
                        <a:pt x="85725" y="57150"/>
                      </a:cubicBezTo>
                      <a:cubicBezTo>
                        <a:pt x="101507" y="57150"/>
                        <a:pt x="114300" y="69943"/>
                        <a:pt x="114300" y="857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646CDEEB-D7C9-446B-B6AC-3BB6879E5F07}"/>
                    </a:ext>
                  </a:extLst>
                </p:cNvPr>
                <p:cNvSpPr/>
                <p:nvPr/>
              </p:nvSpPr>
              <p:spPr>
                <a:xfrm>
                  <a:off x="9679380" y="1501531"/>
                  <a:ext cx="185756" cy="333375"/>
                </a:xfrm>
                <a:custGeom>
                  <a:avLst/>
                  <a:gdLst>
                    <a:gd name="connsiteX0" fmla="*/ 119072 w 185756"/>
                    <a:gd name="connsiteY0" fmla="*/ 28575 h 333375"/>
                    <a:gd name="connsiteX1" fmla="*/ 147590 w 185756"/>
                    <a:gd name="connsiteY1" fmla="*/ 0 h 333375"/>
                    <a:gd name="connsiteX2" fmla="*/ 0 w 185756"/>
                    <a:gd name="connsiteY2" fmla="*/ 0 h 333375"/>
                    <a:gd name="connsiteX3" fmla="*/ 0 w 185756"/>
                    <a:gd name="connsiteY3" fmla="*/ 333375 h 333375"/>
                    <a:gd name="connsiteX4" fmla="*/ 185757 w 185756"/>
                    <a:gd name="connsiteY4" fmla="*/ 333375 h 333375"/>
                    <a:gd name="connsiteX5" fmla="*/ 185757 w 185756"/>
                    <a:gd name="connsiteY5" fmla="*/ 304800 h 333375"/>
                    <a:gd name="connsiteX6" fmla="*/ 171469 w 185756"/>
                    <a:gd name="connsiteY6" fmla="*/ 304800 h 333375"/>
                    <a:gd name="connsiteX7" fmla="*/ 171469 w 185756"/>
                    <a:gd name="connsiteY7" fmla="*/ 200025 h 333375"/>
                    <a:gd name="connsiteX8" fmla="*/ 100032 w 185756"/>
                    <a:gd name="connsiteY8" fmla="*/ 200025 h 333375"/>
                    <a:gd name="connsiteX9" fmla="*/ 100032 w 185756"/>
                    <a:gd name="connsiteY9" fmla="*/ 228600 h 333375"/>
                    <a:gd name="connsiteX10" fmla="*/ 142894 w 185756"/>
                    <a:gd name="connsiteY10" fmla="*/ 228600 h 333375"/>
                    <a:gd name="connsiteX11" fmla="*/ 142894 w 185756"/>
                    <a:gd name="connsiteY11" fmla="*/ 304800 h 333375"/>
                    <a:gd name="connsiteX12" fmla="*/ 28575 w 185756"/>
                    <a:gd name="connsiteY12" fmla="*/ 304800 h 333375"/>
                    <a:gd name="connsiteX13" fmla="*/ 28575 w 185756"/>
                    <a:gd name="connsiteY13" fmla="*/ 228600 h 333375"/>
                    <a:gd name="connsiteX14" fmla="*/ 52407 w 185756"/>
                    <a:gd name="connsiteY14" fmla="*/ 228600 h 333375"/>
                    <a:gd name="connsiteX15" fmla="*/ 52407 w 185756"/>
                    <a:gd name="connsiteY15" fmla="*/ 200025 h 333375"/>
                    <a:gd name="connsiteX16" fmla="*/ 28575 w 185756"/>
                    <a:gd name="connsiteY16" fmla="*/ 200025 h 333375"/>
                    <a:gd name="connsiteX17" fmla="*/ 28575 w 185756"/>
                    <a:gd name="connsiteY17" fmla="*/ 142875 h 333375"/>
                    <a:gd name="connsiteX18" fmla="*/ 81067 w 185756"/>
                    <a:gd name="connsiteY18" fmla="*/ 142875 h 333375"/>
                    <a:gd name="connsiteX19" fmla="*/ 90545 w 185756"/>
                    <a:gd name="connsiteY19" fmla="*/ 114300 h 333375"/>
                    <a:gd name="connsiteX20" fmla="*/ 28575 w 185756"/>
                    <a:gd name="connsiteY20" fmla="*/ 114300 h 333375"/>
                    <a:gd name="connsiteX21" fmla="*/ 28575 w 185756"/>
                    <a:gd name="connsiteY21" fmla="*/ 28575 h 333375"/>
                    <a:gd name="connsiteX22" fmla="*/ 119072 w 185756"/>
                    <a:gd name="connsiteY22" fmla="*/ 28575 h 333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5756" h="333375">
                      <a:moveTo>
                        <a:pt x="119072" y="28575"/>
                      </a:moveTo>
                      <a:lnTo>
                        <a:pt x="147590" y="0"/>
                      </a:lnTo>
                      <a:lnTo>
                        <a:pt x="0" y="0"/>
                      </a:lnTo>
                      <a:lnTo>
                        <a:pt x="0" y="333375"/>
                      </a:lnTo>
                      <a:lnTo>
                        <a:pt x="185757" y="333375"/>
                      </a:lnTo>
                      <a:lnTo>
                        <a:pt x="185757" y="304800"/>
                      </a:lnTo>
                      <a:lnTo>
                        <a:pt x="171469" y="304800"/>
                      </a:lnTo>
                      <a:lnTo>
                        <a:pt x="171469" y="200025"/>
                      </a:lnTo>
                      <a:lnTo>
                        <a:pt x="100032" y="200025"/>
                      </a:lnTo>
                      <a:lnTo>
                        <a:pt x="100032" y="228600"/>
                      </a:lnTo>
                      <a:lnTo>
                        <a:pt x="142894" y="228600"/>
                      </a:lnTo>
                      <a:lnTo>
                        <a:pt x="142894" y="304800"/>
                      </a:lnTo>
                      <a:lnTo>
                        <a:pt x="28575" y="304800"/>
                      </a:lnTo>
                      <a:lnTo>
                        <a:pt x="28575" y="228600"/>
                      </a:lnTo>
                      <a:lnTo>
                        <a:pt x="52407" y="228600"/>
                      </a:lnTo>
                      <a:lnTo>
                        <a:pt x="52407" y="200025"/>
                      </a:lnTo>
                      <a:lnTo>
                        <a:pt x="28575" y="200025"/>
                      </a:lnTo>
                      <a:lnTo>
                        <a:pt x="28575" y="142875"/>
                      </a:lnTo>
                      <a:lnTo>
                        <a:pt x="81067" y="142875"/>
                      </a:lnTo>
                      <a:lnTo>
                        <a:pt x="90545" y="114300"/>
                      </a:lnTo>
                      <a:lnTo>
                        <a:pt x="28575" y="114300"/>
                      </a:lnTo>
                      <a:lnTo>
                        <a:pt x="28575" y="28575"/>
                      </a:lnTo>
                      <a:lnTo>
                        <a:pt x="119072" y="2857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41F2C9B-ABA4-40B6-A99E-157E1FA4CB95}"/>
                    </a:ext>
                  </a:extLst>
                </p:cNvPr>
                <p:cNvSpPr/>
                <p:nvPr/>
              </p:nvSpPr>
              <p:spPr>
                <a:xfrm>
                  <a:off x="9793680" y="1311545"/>
                  <a:ext cx="323373" cy="323335"/>
                </a:xfrm>
                <a:custGeom>
                  <a:avLst/>
                  <a:gdLst>
                    <a:gd name="connsiteX0" fmla="*/ 263271 w 323373"/>
                    <a:gd name="connsiteY0" fmla="*/ 0 h 323335"/>
                    <a:gd name="connsiteX1" fmla="*/ 29613 w 323373"/>
                    <a:gd name="connsiteY1" fmla="*/ 234115 h 323335"/>
                    <a:gd name="connsiteX2" fmla="*/ 0 w 323373"/>
                    <a:gd name="connsiteY2" fmla="*/ 323336 h 323335"/>
                    <a:gd name="connsiteX3" fmla="*/ 89725 w 323373"/>
                    <a:gd name="connsiteY3" fmla="*/ 293741 h 323335"/>
                    <a:gd name="connsiteX4" fmla="*/ 323374 w 323373"/>
                    <a:gd name="connsiteY4" fmla="*/ 60084 h 323335"/>
                    <a:gd name="connsiteX5" fmla="*/ 79877 w 323373"/>
                    <a:gd name="connsiteY5" fmla="*/ 277330 h 323335"/>
                    <a:gd name="connsiteX6" fmla="*/ 39948 w 323373"/>
                    <a:gd name="connsiteY6" fmla="*/ 290493 h 323335"/>
                    <a:gd name="connsiteX7" fmla="*/ 32909 w 323373"/>
                    <a:gd name="connsiteY7" fmla="*/ 283445 h 323335"/>
                    <a:gd name="connsiteX8" fmla="*/ 46053 w 323373"/>
                    <a:gd name="connsiteY8" fmla="*/ 243516 h 323335"/>
                    <a:gd name="connsiteX9" fmla="*/ 79877 w 323373"/>
                    <a:gd name="connsiteY9" fmla="*/ 243983 h 323335"/>
                    <a:gd name="connsiteX10" fmla="*/ 80360 w 323373"/>
                    <a:gd name="connsiteY10" fmla="*/ 276847 h 323335"/>
                    <a:gd name="connsiteX11" fmla="*/ 79877 w 323373"/>
                    <a:gd name="connsiteY11" fmla="*/ 277330 h 32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23373" h="323335">
                      <a:moveTo>
                        <a:pt x="263271" y="0"/>
                      </a:moveTo>
                      <a:lnTo>
                        <a:pt x="29613" y="234115"/>
                      </a:lnTo>
                      <a:lnTo>
                        <a:pt x="0" y="323336"/>
                      </a:lnTo>
                      <a:lnTo>
                        <a:pt x="89725" y="293741"/>
                      </a:lnTo>
                      <a:lnTo>
                        <a:pt x="323374" y="60084"/>
                      </a:lnTo>
                      <a:close/>
                      <a:moveTo>
                        <a:pt x="79877" y="277330"/>
                      </a:moveTo>
                      <a:lnTo>
                        <a:pt x="39948" y="290493"/>
                      </a:lnTo>
                      <a:lnTo>
                        <a:pt x="32909" y="283445"/>
                      </a:lnTo>
                      <a:lnTo>
                        <a:pt x="46053" y="243516"/>
                      </a:lnTo>
                      <a:cubicBezTo>
                        <a:pt x="55594" y="234485"/>
                        <a:pt x="70590" y="234692"/>
                        <a:pt x="79877" y="243983"/>
                      </a:cubicBezTo>
                      <a:cubicBezTo>
                        <a:pt x="89085" y="252925"/>
                        <a:pt x="89302" y="267638"/>
                        <a:pt x="80360" y="276847"/>
                      </a:cubicBezTo>
                      <a:cubicBezTo>
                        <a:pt x="80200" y="277011"/>
                        <a:pt x="80040" y="277172"/>
                        <a:pt x="79877" y="2773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270FDD08-3C99-459D-A967-D34CCE6B2BF6}"/>
              </a:ext>
            </a:extLst>
          </p:cNvPr>
          <p:cNvGrpSpPr/>
          <p:nvPr/>
        </p:nvGrpSpPr>
        <p:grpSpPr>
          <a:xfrm>
            <a:off x="8705131" y="4044769"/>
            <a:ext cx="2860948" cy="1892124"/>
            <a:chOff x="8705131" y="3968569"/>
            <a:chExt cx="2860948" cy="1892124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FA6809FA-273E-4885-89A8-59BB4F527EE3}"/>
                </a:ext>
              </a:extLst>
            </p:cNvPr>
            <p:cNvGrpSpPr/>
            <p:nvPr/>
          </p:nvGrpSpPr>
          <p:grpSpPr>
            <a:xfrm>
              <a:off x="8705131" y="4714727"/>
              <a:ext cx="2860948" cy="1145966"/>
              <a:chOff x="9080500" y="4330700"/>
              <a:chExt cx="2860948" cy="1145966"/>
            </a:xfrm>
          </p:grpSpPr>
          <p:sp>
            <p:nvSpPr>
              <p:cNvPr id="74" name="文本框 73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  <a:extLst>
                  <a:ext uri="{FF2B5EF4-FFF2-40B4-BE49-F238E27FC236}">
                    <a16:creationId xmlns:a16="http://schemas.microsoft.com/office/drawing/2014/main" id="{36479312-F641-4AC8-9079-DEA3EA18272C}"/>
                  </a:ext>
                </a:extLst>
              </p:cNvPr>
              <p:cNvSpPr txBox="1"/>
              <p:nvPr/>
            </p:nvSpPr>
            <p:spPr>
              <a:xfrm>
                <a:off x="9080500" y="4330700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  <a:cs typeface="阿里巴巴普惠体 Medium" panose="00020600040101010101" pitchFamily="18" charset="-122"/>
                  </a:rPr>
                  <a:t>总建筑面积</a:t>
                </a:r>
              </a:p>
            </p:txBody>
          </p:sp>
          <p:sp>
            <p:nvSpPr>
              <p:cNvPr id="76" name="文本框 75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  <a:extLst>
                  <a:ext uri="{FF2B5EF4-FFF2-40B4-BE49-F238E27FC236}">
                    <a16:creationId xmlns:a16="http://schemas.microsoft.com/office/drawing/2014/main" id="{4BFC0B13-2298-492C-9B11-66D5E89890F3}"/>
                  </a:ext>
                </a:extLst>
              </p:cNvPr>
              <p:cNvSpPr txBox="1"/>
              <p:nvPr/>
            </p:nvSpPr>
            <p:spPr>
              <a:xfrm>
                <a:off x="9080500" y="4711200"/>
                <a:ext cx="2860948" cy="765466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200" b="1">
                    <a:solidFill>
                      <a:schemeClr val="accent3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Medium" panose="00020600040101010101" pitchFamily="18" charset="-122"/>
                  </a:rPr>
                  <a:t>100272.05m²</a:t>
                </a:r>
                <a:endParaRPr lang="en-US" altLang="zh-CN" sz="3200" b="1" dirty="0">
                  <a:solidFill>
                    <a:schemeClr val="accent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998FDCFE-6101-42C8-BD34-2F0968F9510A}"/>
                </a:ext>
              </a:extLst>
            </p:cNvPr>
            <p:cNvGrpSpPr/>
            <p:nvPr/>
          </p:nvGrpSpPr>
          <p:grpSpPr>
            <a:xfrm>
              <a:off x="8832709" y="3968569"/>
              <a:ext cx="648000" cy="648000"/>
              <a:chOff x="8832709" y="3968569"/>
              <a:chExt cx="648000" cy="648000"/>
            </a:xfrm>
          </p:grpSpPr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163FC9C6-3CE7-4A05-8D73-34237E5FD55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8832709" y="3968569"/>
                <a:ext cx="648000" cy="648000"/>
              </a:xfrm>
              <a:prstGeom prst="ellipse">
                <a:avLst/>
              </a:prstGeom>
              <a:gradFill flip="none" rotWithShape="1">
                <a:gsLst>
                  <a:gs pos="50000">
                    <a:schemeClr val="accent1"/>
                  </a:gs>
                  <a:gs pos="71000">
                    <a:schemeClr val="accent1"/>
                  </a:gs>
                  <a:gs pos="99000">
                    <a:schemeClr val="accent1">
                      <a:lumMod val="60000"/>
                      <a:lumOff val="40000"/>
                    </a:schemeClr>
                  </a:gs>
                  <a:gs pos="20000">
                    <a:schemeClr val="accent3">
                      <a:lumMod val="20000"/>
                      <a:lumOff val="8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254000" dist="127000" dir="5400000" algn="t" rotWithShape="0">
                  <a:schemeClr val="accent1">
                    <a:lumMod val="7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3" name="图形 42" descr="学校 纯色填充">
                <a:extLst>
                  <a:ext uri="{FF2B5EF4-FFF2-40B4-BE49-F238E27FC236}">
                    <a16:creationId xmlns:a16="http://schemas.microsoft.com/office/drawing/2014/main" id="{B6770EA1-B3D9-4D2F-BB40-4D969EBE73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922709" y="4058569"/>
                <a:ext cx="468000" cy="468000"/>
              </a:xfrm>
              <a:prstGeom prst="rect">
                <a:avLst/>
              </a:prstGeom>
            </p:spPr>
          </p:pic>
        </p:grp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5A429EAF-C9AE-DD99-3322-4C0C6133A7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6465" y="679465"/>
            <a:ext cx="5499069" cy="549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0645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F3A613F-BCC9-A6A7-6356-F81B831FE0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62885"/>
            <a:ext cx="12192000" cy="5108448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D2941F87-D916-4D4C-9521-30275A1A3AA6}"/>
              </a:ext>
            </a:extLst>
          </p:cNvPr>
          <p:cNvGrpSpPr/>
          <p:nvPr/>
        </p:nvGrpSpPr>
        <p:grpSpPr>
          <a:xfrm>
            <a:off x="1427156" y="2733943"/>
            <a:ext cx="2520000" cy="2520000"/>
            <a:chOff x="1662601" y="1799255"/>
            <a:chExt cx="2520000" cy="2520000"/>
          </a:xfrm>
          <a:effectLst>
            <a:reflection blurRad="12700" stA="20000" endPos="20000" dir="5400000" sy="-100000" algn="bl" rotWithShape="0"/>
          </a:effectLst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77AD272D-79F0-4608-B4C9-945CF6D0BA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2601" y="1799255"/>
              <a:ext cx="2520000" cy="2520000"/>
            </a:xfrm>
            <a:prstGeom prst="ellipse">
              <a:avLst/>
            </a:prstGeom>
            <a:gradFill>
              <a:gsLst>
                <a:gs pos="10000">
                  <a:schemeClr val="accent3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  <a:gs pos="69000">
                  <a:schemeClr val="accent1"/>
                </a:gs>
                <a:gs pos="3800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TextBox 28">
              <a:extLst>
                <a:ext uri="{FF2B5EF4-FFF2-40B4-BE49-F238E27FC236}">
                  <a16:creationId xmlns:a16="http://schemas.microsoft.com/office/drawing/2014/main" id="{D10B45C3-B33E-4083-82F5-4D5FDE3D64BA}"/>
                </a:ext>
              </a:extLst>
            </p:cNvPr>
            <p:cNvSpPr txBox="1"/>
            <p:nvPr/>
          </p:nvSpPr>
          <p:spPr>
            <a:xfrm>
              <a:off x="2109302" y="2736090"/>
              <a:ext cx="162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宋体 CN Heavy" panose="02020900000000000000" pitchFamily="18" charset="-122"/>
                </a:rPr>
                <a:t>88%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</a:endParaRPr>
            </a:p>
          </p:txBody>
        </p:sp>
        <p:sp>
          <p:nvSpPr>
            <p:cNvPr id="46" name="TextBox 28">
              <a:extLst>
                <a:ext uri="{FF2B5EF4-FFF2-40B4-BE49-F238E27FC236}">
                  <a16:creationId xmlns:a16="http://schemas.microsoft.com/office/drawing/2014/main" id="{274A9773-E3EA-4009-A78C-7629729CCCF7}"/>
                </a:ext>
              </a:extLst>
            </p:cNvPr>
            <p:cNvSpPr txBox="1"/>
            <p:nvPr/>
          </p:nvSpPr>
          <p:spPr>
            <a:xfrm>
              <a:off x="2109302" y="3324665"/>
              <a:ext cx="16265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ea"/>
                </a:rPr>
                <a:t>实名打卡率</a:t>
              </a:r>
            </a:p>
          </p:txBody>
        </p:sp>
        <p:sp>
          <p:nvSpPr>
            <p:cNvPr id="47" name="buttons_100862">
              <a:extLst>
                <a:ext uri="{FF2B5EF4-FFF2-40B4-BE49-F238E27FC236}">
                  <a16:creationId xmlns:a16="http://schemas.microsoft.com/office/drawing/2014/main" id="{D34B3725-AC61-41EF-B260-D1990739079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92600" y="2143980"/>
              <a:ext cx="460002" cy="468000"/>
            </a:xfrm>
            <a:custGeom>
              <a:avLst/>
              <a:gdLst>
                <a:gd name="connsiteX0" fmla="*/ 296828 w 596701"/>
                <a:gd name="connsiteY0" fmla="*/ 80162 h 607075"/>
                <a:gd name="connsiteX1" fmla="*/ 334799 w 596701"/>
                <a:gd name="connsiteY1" fmla="*/ 117916 h 607075"/>
                <a:gd name="connsiteX2" fmla="*/ 334799 w 596701"/>
                <a:gd name="connsiteY2" fmla="*/ 242865 h 607075"/>
                <a:gd name="connsiteX3" fmla="*/ 367518 w 596701"/>
                <a:gd name="connsiteY3" fmla="*/ 223838 h 607075"/>
                <a:gd name="connsiteX4" fmla="*/ 405489 w 596701"/>
                <a:gd name="connsiteY4" fmla="*/ 260844 h 607075"/>
                <a:gd name="connsiteX5" fmla="*/ 438058 w 596701"/>
                <a:gd name="connsiteY5" fmla="*/ 241517 h 607075"/>
                <a:gd name="connsiteX6" fmla="*/ 438508 w 596701"/>
                <a:gd name="connsiteY6" fmla="*/ 241517 h 607075"/>
                <a:gd name="connsiteX7" fmla="*/ 476329 w 596701"/>
                <a:gd name="connsiteY7" fmla="*/ 277623 h 607075"/>
                <a:gd name="connsiteX8" fmla="*/ 498992 w 596701"/>
                <a:gd name="connsiteY8" fmla="*/ 267885 h 607075"/>
                <a:gd name="connsiteX9" fmla="*/ 530510 w 596701"/>
                <a:gd name="connsiteY9" fmla="*/ 299497 h 607075"/>
                <a:gd name="connsiteX10" fmla="*/ 530060 w 596701"/>
                <a:gd name="connsiteY10" fmla="*/ 586849 h 607075"/>
                <a:gd name="connsiteX11" fmla="*/ 509948 w 596701"/>
                <a:gd name="connsiteY11" fmla="*/ 607075 h 607075"/>
                <a:gd name="connsiteX12" fmla="*/ 317089 w 596701"/>
                <a:gd name="connsiteY12" fmla="*/ 607075 h 607075"/>
                <a:gd name="connsiteX13" fmla="*/ 296828 w 596701"/>
                <a:gd name="connsiteY13" fmla="*/ 586849 h 607075"/>
                <a:gd name="connsiteX14" fmla="*/ 296828 w 596701"/>
                <a:gd name="connsiteY14" fmla="*/ 529469 h 607075"/>
                <a:gd name="connsiteX15" fmla="*/ 137287 w 596701"/>
                <a:gd name="connsiteY15" fmla="*/ 314479 h 607075"/>
                <a:gd name="connsiteX16" fmla="*/ 145242 w 596701"/>
                <a:gd name="connsiteY16" fmla="*/ 261593 h 607075"/>
                <a:gd name="connsiteX17" fmla="*/ 198222 w 596701"/>
                <a:gd name="connsiteY17" fmla="*/ 269383 h 607075"/>
                <a:gd name="connsiteX18" fmla="*/ 259006 w 596701"/>
                <a:gd name="connsiteY18" fmla="*/ 351334 h 607075"/>
                <a:gd name="connsiteX19" fmla="*/ 259006 w 596701"/>
                <a:gd name="connsiteY19" fmla="*/ 117916 h 607075"/>
                <a:gd name="connsiteX20" fmla="*/ 296828 w 596701"/>
                <a:gd name="connsiteY20" fmla="*/ 80162 h 607075"/>
                <a:gd name="connsiteX21" fmla="*/ 449159 w 596701"/>
                <a:gd name="connsiteY21" fmla="*/ 0 h 607075"/>
                <a:gd name="connsiteX22" fmla="*/ 576438 w 596701"/>
                <a:gd name="connsiteY22" fmla="*/ 0 h 607075"/>
                <a:gd name="connsiteX23" fmla="*/ 596701 w 596701"/>
                <a:gd name="connsiteY23" fmla="*/ 20229 h 607075"/>
                <a:gd name="connsiteX24" fmla="*/ 596701 w 596701"/>
                <a:gd name="connsiteY24" fmla="*/ 147293 h 607075"/>
                <a:gd name="connsiteX25" fmla="*/ 576438 w 596701"/>
                <a:gd name="connsiteY25" fmla="*/ 167522 h 607075"/>
                <a:gd name="connsiteX26" fmla="*/ 449159 w 596701"/>
                <a:gd name="connsiteY26" fmla="*/ 167522 h 607075"/>
                <a:gd name="connsiteX27" fmla="*/ 428896 w 596701"/>
                <a:gd name="connsiteY27" fmla="*/ 147293 h 607075"/>
                <a:gd name="connsiteX28" fmla="*/ 428896 w 596701"/>
                <a:gd name="connsiteY28" fmla="*/ 20229 h 607075"/>
                <a:gd name="connsiteX29" fmla="*/ 449159 w 596701"/>
                <a:gd name="connsiteY29" fmla="*/ 0 h 607075"/>
                <a:gd name="connsiteX30" fmla="*/ 234711 w 596701"/>
                <a:gd name="connsiteY30" fmla="*/ 0 h 607075"/>
                <a:gd name="connsiteX31" fmla="*/ 361990 w 596701"/>
                <a:gd name="connsiteY31" fmla="*/ 0 h 607075"/>
                <a:gd name="connsiteX32" fmla="*/ 382253 w 596701"/>
                <a:gd name="connsiteY32" fmla="*/ 20226 h 607075"/>
                <a:gd name="connsiteX33" fmla="*/ 382253 w 596701"/>
                <a:gd name="connsiteY33" fmla="*/ 100979 h 607075"/>
                <a:gd name="connsiteX34" fmla="*/ 296850 w 596701"/>
                <a:gd name="connsiteY34" fmla="*/ 31013 h 607075"/>
                <a:gd name="connsiteX35" fmla="*/ 214448 w 596701"/>
                <a:gd name="connsiteY35" fmla="*/ 90192 h 607075"/>
                <a:gd name="connsiteX36" fmla="*/ 214448 w 596701"/>
                <a:gd name="connsiteY36" fmla="*/ 20226 h 607075"/>
                <a:gd name="connsiteX37" fmla="*/ 234711 w 596701"/>
                <a:gd name="connsiteY37" fmla="*/ 0 h 607075"/>
                <a:gd name="connsiteX38" fmla="*/ 20254 w 596701"/>
                <a:gd name="connsiteY38" fmla="*/ 0 h 607075"/>
                <a:gd name="connsiteX39" fmla="*/ 147480 w 596701"/>
                <a:gd name="connsiteY39" fmla="*/ 0 h 607075"/>
                <a:gd name="connsiteX40" fmla="*/ 167734 w 596701"/>
                <a:gd name="connsiteY40" fmla="*/ 20229 h 607075"/>
                <a:gd name="connsiteX41" fmla="*/ 167734 w 596701"/>
                <a:gd name="connsiteY41" fmla="*/ 147293 h 607075"/>
                <a:gd name="connsiteX42" fmla="*/ 147480 w 596701"/>
                <a:gd name="connsiteY42" fmla="*/ 167522 h 607075"/>
                <a:gd name="connsiteX43" fmla="*/ 20254 w 596701"/>
                <a:gd name="connsiteY43" fmla="*/ 167522 h 607075"/>
                <a:gd name="connsiteX44" fmla="*/ 0 w 596701"/>
                <a:gd name="connsiteY44" fmla="*/ 147293 h 607075"/>
                <a:gd name="connsiteX45" fmla="*/ 0 w 596701"/>
                <a:gd name="connsiteY45" fmla="*/ 20229 h 607075"/>
                <a:gd name="connsiteX46" fmla="*/ 20254 w 596701"/>
                <a:gd name="connsiteY46" fmla="*/ 0 h 6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96701" h="607075">
                  <a:moveTo>
                    <a:pt x="296828" y="80162"/>
                  </a:moveTo>
                  <a:cubicBezTo>
                    <a:pt x="317839" y="80162"/>
                    <a:pt x="334799" y="97092"/>
                    <a:pt x="334799" y="117916"/>
                  </a:cubicBezTo>
                  <a:lnTo>
                    <a:pt x="334799" y="242865"/>
                  </a:lnTo>
                  <a:cubicBezTo>
                    <a:pt x="341253" y="231479"/>
                    <a:pt x="353560" y="223838"/>
                    <a:pt x="367518" y="223838"/>
                  </a:cubicBezTo>
                  <a:cubicBezTo>
                    <a:pt x="387929" y="223838"/>
                    <a:pt x="405039" y="240169"/>
                    <a:pt x="405489" y="260844"/>
                  </a:cubicBezTo>
                  <a:cubicBezTo>
                    <a:pt x="411793" y="249457"/>
                    <a:pt x="423950" y="241667"/>
                    <a:pt x="438058" y="241517"/>
                  </a:cubicBezTo>
                  <a:cubicBezTo>
                    <a:pt x="438208" y="241517"/>
                    <a:pt x="438358" y="241517"/>
                    <a:pt x="438508" y="241517"/>
                  </a:cubicBezTo>
                  <a:cubicBezTo>
                    <a:pt x="458769" y="241517"/>
                    <a:pt x="475279" y="257398"/>
                    <a:pt x="476329" y="277623"/>
                  </a:cubicBezTo>
                  <a:cubicBezTo>
                    <a:pt x="482033" y="271631"/>
                    <a:pt x="489987" y="267885"/>
                    <a:pt x="498992" y="267885"/>
                  </a:cubicBezTo>
                  <a:cubicBezTo>
                    <a:pt x="516402" y="267885"/>
                    <a:pt x="530510" y="282118"/>
                    <a:pt x="530510" y="299497"/>
                  </a:cubicBezTo>
                  <a:cubicBezTo>
                    <a:pt x="530510" y="311782"/>
                    <a:pt x="530060" y="574564"/>
                    <a:pt x="530060" y="586849"/>
                  </a:cubicBezTo>
                  <a:cubicBezTo>
                    <a:pt x="530060" y="598086"/>
                    <a:pt x="521055" y="607075"/>
                    <a:pt x="509948" y="607075"/>
                  </a:cubicBezTo>
                  <a:lnTo>
                    <a:pt x="317089" y="607075"/>
                  </a:lnTo>
                  <a:cubicBezTo>
                    <a:pt x="305833" y="607075"/>
                    <a:pt x="296828" y="598086"/>
                    <a:pt x="296828" y="586849"/>
                  </a:cubicBezTo>
                  <a:lnTo>
                    <a:pt x="296828" y="529469"/>
                  </a:lnTo>
                  <a:lnTo>
                    <a:pt x="137287" y="314479"/>
                  </a:lnTo>
                  <a:cubicBezTo>
                    <a:pt x="124830" y="297699"/>
                    <a:pt x="128432" y="274028"/>
                    <a:pt x="145242" y="261593"/>
                  </a:cubicBezTo>
                  <a:cubicBezTo>
                    <a:pt x="162051" y="249158"/>
                    <a:pt x="185765" y="252604"/>
                    <a:pt x="198222" y="269383"/>
                  </a:cubicBezTo>
                  <a:lnTo>
                    <a:pt x="259006" y="351334"/>
                  </a:lnTo>
                  <a:lnTo>
                    <a:pt x="259006" y="117916"/>
                  </a:lnTo>
                  <a:cubicBezTo>
                    <a:pt x="259006" y="97092"/>
                    <a:pt x="275966" y="80162"/>
                    <a:pt x="296828" y="80162"/>
                  </a:cubicBezTo>
                  <a:close/>
                  <a:moveTo>
                    <a:pt x="449159" y="0"/>
                  </a:moveTo>
                  <a:lnTo>
                    <a:pt x="576438" y="0"/>
                  </a:lnTo>
                  <a:cubicBezTo>
                    <a:pt x="587695" y="0"/>
                    <a:pt x="596701" y="9140"/>
                    <a:pt x="596701" y="20229"/>
                  </a:cubicBezTo>
                  <a:lnTo>
                    <a:pt x="596701" y="147293"/>
                  </a:lnTo>
                  <a:cubicBezTo>
                    <a:pt x="596701" y="158532"/>
                    <a:pt x="587695" y="167522"/>
                    <a:pt x="576438" y="167522"/>
                  </a:cubicBezTo>
                  <a:lnTo>
                    <a:pt x="449159" y="167522"/>
                  </a:lnTo>
                  <a:cubicBezTo>
                    <a:pt x="437902" y="167522"/>
                    <a:pt x="428896" y="158532"/>
                    <a:pt x="428896" y="147293"/>
                  </a:cubicBezTo>
                  <a:lnTo>
                    <a:pt x="428896" y="20229"/>
                  </a:lnTo>
                  <a:cubicBezTo>
                    <a:pt x="428896" y="9140"/>
                    <a:pt x="437902" y="0"/>
                    <a:pt x="449159" y="0"/>
                  </a:cubicBezTo>
                  <a:close/>
                  <a:moveTo>
                    <a:pt x="234711" y="0"/>
                  </a:moveTo>
                  <a:lnTo>
                    <a:pt x="361990" y="0"/>
                  </a:lnTo>
                  <a:cubicBezTo>
                    <a:pt x="373247" y="0"/>
                    <a:pt x="382253" y="9139"/>
                    <a:pt x="382253" y="20226"/>
                  </a:cubicBezTo>
                  <a:lnTo>
                    <a:pt x="382253" y="100979"/>
                  </a:lnTo>
                  <a:cubicBezTo>
                    <a:pt x="374298" y="61127"/>
                    <a:pt x="339176" y="31013"/>
                    <a:pt x="296850" y="31013"/>
                  </a:cubicBezTo>
                  <a:cubicBezTo>
                    <a:pt x="258576" y="31013"/>
                    <a:pt x="226005" y="55883"/>
                    <a:pt x="214448" y="90192"/>
                  </a:cubicBezTo>
                  <a:lnTo>
                    <a:pt x="214448" y="20226"/>
                  </a:lnTo>
                  <a:cubicBezTo>
                    <a:pt x="214448" y="9139"/>
                    <a:pt x="223454" y="0"/>
                    <a:pt x="234711" y="0"/>
                  </a:cubicBezTo>
                  <a:close/>
                  <a:moveTo>
                    <a:pt x="20254" y="0"/>
                  </a:moveTo>
                  <a:lnTo>
                    <a:pt x="147480" y="0"/>
                  </a:lnTo>
                  <a:cubicBezTo>
                    <a:pt x="158732" y="0"/>
                    <a:pt x="167734" y="9140"/>
                    <a:pt x="167734" y="20229"/>
                  </a:cubicBezTo>
                  <a:lnTo>
                    <a:pt x="167734" y="147293"/>
                  </a:lnTo>
                  <a:cubicBezTo>
                    <a:pt x="167734" y="158532"/>
                    <a:pt x="158732" y="167522"/>
                    <a:pt x="147480" y="167522"/>
                  </a:cubicBezTo>
                  <a:lnTo>
                    <a:pt x="20254" y="167522"/>
                  </a:lnTo>
                  <a:cubicBezTo>
                    <a:pt x="9002" y="167522"/>
                    <a:pt x="0" y="158532"/>
                    <a:pt x="0" y="147293"/>
                  </a:cubicBezTo>
                  <a:lnTo>
                    <a:pt x="0" y="20229"/>
                  </a:lnTo>
                  <a:cubicBezTo>
                    <a:pt x="0" y="9140"/>
                    <a:pt x="9002" y="0"/>
                    <a:pt x="2025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E17E2E60-3366-4D75-8CF6-64BEEC252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gradFill>
                  <a:gsLst>
                    <a:gs pos="67000">
                      <a:schemeClr val="accent1"/>
                    </a:gs>
                    <a:gs pos="0">
                      <a:schemeClr val="accent3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现场</a:t>
            </a:r>
            <a:r>
              <a:rPr lang="en-US" altLang="zh-CN">
                <a:gradFill>
                  <a:gsLst>
                    <a:gs pos="67000">
                      <a:schemeClr val="accent1"/>
                    </a:gs>
                    <a:gs pos="0">
                      <a:schemeClr val="accent3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388</a:t>
            </a:r>
            <a:r>
              <a:rPr lang="zh-CN" altLang="en-US">
                <a:gradFill>
                  <a:gsLst>
                    <a:gs pos="67000">
                      <a:schemeClr val="accent1"/>
                    </a:gs>
                    <a:gs pos="0">
                      <a:schemeClr val="accent3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人</a:t>
            </a:r>
            <a:endParaRPr lang="zh-CN" altLang="en-US" dirty="0">
              <a:gradFill>
                <a:gsLst>
                  <a:gs pos="67000">
                    <a:schemeClr val="accent1"/>
                  </a:gs>
                  <a:gs pos="0">
                    <a:schemeClr val="accent3"/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DE626796-F57A-45E4-836C-78099C394F3C}"/>
              </a:ext>
            </a:extLst>
          </p:cNvPr>
          <p:cNvSpPr/>
          <p:nvPr/>
        </p:nvSpPr>
        <p:spPr>
          <a:xfrm rot="9207003">
            <a:off x="7756347" y="4874816"/>
            <a:ext cx="261122" cy="26112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alpha val="0"/>
                </a:schemeClr>
              </a:gs>
              <a:gs pos="100000">
                <a:schemeClr val="accent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706BED0A-84F7-48D2-891E-B8594CAA01E5}"/>
              </a:ext>
            </a:extLst>
          </p:cNvPr>
          <p:cNvSpPr/>
          <p:nvPr/>
        </p:nvSpPr>
        <p:spPr>
          <a:xfrm rot="9207003">
            <a:off x="3363563" y="1131779"/>
            <a:ext cx="1371376" cy="1371376"/>
          </a:xfrm>
          <a:prstGeom prst="ellipse">
            <a:avLst/>
          </a:prstGeom>
          <a:gradFill flip="none" rotWithShape="1">
            <a:gsLst>
              <a:gs pos="0">
                <a:schemeClr val="accent3">
                  <a:alpha val="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44DFC8CF-59E7-4F1C-B985-AC507F0DD126}"/>
              </a:ext>
            </a:extLst>
          </p:cNvPr>
          <p:cNvSpPr/>
          <p:nvPr/>
        </p:nvSpPr>
        <p:spPr>
          <a:xfrm>
            <a:off x="7220451" y="5415797"/>
            <a:ext cx="109948" cy="109948"/>
          </a:xfrm>
          <a:prstGeom prst="ellipse">
            <a:avLst/>
          </a:prstGeom>
          <a:solidFill>
            <a:srgbClr val="FFE0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EDD51FD-FF2B-439F-9C0B-AA0FDC2E6D50}"/>
              </a:ext>
            </a:extLst>
          </p:cNvPr>
          <p:cNvGrpSpPr/>
          <p:nvPr/>
        </p:nvGrpSpPr>
        <p:grpSpPr>
          <a:xfrm>
            <a:off x="7974100" y="2230777"/>
            <a:ext cx="2880000" cy="2880000"/>
            <a:chOff x="7768302" y="960731"/>
            <a:chExt cx="2880000" cy="2880000"/>
          </a:xfrm>
          <a:effectLst>
            <a:outerShdw blurRad="304800" dist="317500" dir="2700000" sx="99000" sy="99000" algn="tl" rotWithShape="0">
              <a:schemeClr val="accent1">
                <a:lumMod val="75000"/>
                <a:alpha val="20000"/>
              </a:schemeClr>
            </a:outerShdw>
            <a:reflection blurRad="12700" stA="52000" endA="300" endPos="22000" dir="5400000" sy="-100000" algn="bl" rotWithShape="0"/>
          </a:effectLst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DD36EC78-5F16-45E0-A944-D7EE4635675E}"/>
                </a:ext>
              </a:extLst>
            </p:cNvPr>
            <p:cNvSpPr/>
            <p:nvPr/>
          </p:nvSpPr>
          <p:spPr>
            <a:xfrm>
              <a:off x="7768302" y="960731"/>
              <a:ext cx="2880000" cy="2880000"/>
            </a:xfrm>
            <a:prstGeom prst="ellipse">
              <a:avLst/>
            </a:prstGeom>
            <a:gradFill flip="none" rotWithShape="1">
              <a:gsLst>
                <a:gs pos="10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  <a:gs pos="69000">
                  <a:schemeClr val="accent1"/>
                </a:gs>
                <a:gs pos="3800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28">
              <a:extLst>
                <a:ext uri="{FF2B5EF4-FFF2-40B4-BE49-F238E27FC236}">
                  <a16:creationId xmlns:a16="http://schemas.microsoft.com/office/drawing/2014/main" id="{8A94453A-42C7-4C8E-9EFB-2050328D8069}"/>
                </a:ext>
              </a:extLst>
            </p:cNvPr>
            <p:cNvSpPr txBox="1"/>
            <p:nvPr/>
          </p:nvSpPr>
          <p:spPr>
            <a:xfrm>
              <a:off x="8395003" y="2077566"/>
              <a:ext cx="162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宋体 CN Heavy" panose="02020900000000000000" pitchFamily="18" charset="-122"/>
                </a:rPr>
                <a:t>100%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</a:endParaRPr>
            </a:p>
          </p:txBody>
        </p:sp>
        <p:sp>
          <p:nvSpPr>
            <p:cNvPr id="37" name="TextBox 28">
              <a:extLst>
                <a:ext uri="{FF2B5EF4-FFF2-40B4-BE49-F238E27FC236}">
                  <a16:creationId xmlns:a16="http://schemas.microsoft.com/office/drawing/2014/main" id="{25AEF776-BB3A-4BC5-9E45-10CE2AA2648E}"/>
                </a:ext>
              </a:extLst>
            </p:cNvPr>
            <p:cNvSpPr txBox="1"/>
            <p:nvPr/>
          </p:nvSpPr>
          <p:spPr>
            <a:xfrm>
              <a:off x="8395003" y="2686099"/>
              <a:ext cx="16265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ea"/>
                </a:rPr>
                <a:t>保险备案率</a:t>
              </a:r>
            </a:p>
          </p:txBody>
        </p:sp>
        <p:sp>
          <p:nvSpPr>
            <p:cNvPr id="50" name="connecting-laptop-computers_30333">
              <a:extLst>
                <a:ext uri="{FF2B5EF4-FFF2-40B4-BE49-F238E27FC236}">
                  <a16:creationId xmlns:a16="http://schemas.microsoft.com/office/drawing/2014/main" id="{54EE9DCE-0EA5-4478-9967-11CB98114D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97539" y="1311081"/>
              <a:ext cx="621527" cy="57600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603052" h="558878">
                  <a:moveTo>
                    <a:pt x="174649" y="543212"/>
                  </a:moveTo>
                  <a:lnTo>
                    <a:pt x="278182" y="543212"/>
                  </a:lnTo>
                  <a:lnTo>
                    <a:pt x="278182" y="549259"/>
                  </a:lnTo>
                  <a:lnTo>
                    <a:pt x="324868" y="549259"/>
                  </a:lnTo>
                  <a:lnTo>
                    <a:pt x="324868" y="543212"/>
                  </a:lnTo>
                  <a:lnTo>
                    <a:pt x="428402" y="543212"/>
                  </a:lnTo>
                  <a:cubicBezTo>
                    <a:pt x="428402" y="551732"/>
                    <a:pt x="423184" y="558878"/>
                    <a:pt x="417143" y="558878"/>
                  </a:cubicBezTo>
                  <a:lnTo>
                    <a:pt x="185908" y="558878"/>
                  </a:lnTo>
                  <a:cubicBezTo>
                    <a:pt x="179867" y="558878"/>
                    <a:pt x="174649" y="551732"/>
                    <a:pt x="174649" y="543212"/>
                  </a:cubicBezTo>
                  <a:close/>
                  <a:moveTo>
                    <a:pt x="210913" y="403140"/>
                  </a:moveTo>
                  <a:lnTo>
                    <a:pt x="392413" y="403140"/>
                  </a:lnTo>
                  <a:cubicBezTo>
                    <a:pt x="400651" y="403140"/>
                    <a:pt x="407515" y="409993"/>
                    <a:pt x="407515" y="418492"/>
                  </a:cubicBezTo>
                  <a:lnTo>
                    <a:pt x="407515" y="523485"/>
                  </a:lnTo>
                  <a:cubicBezTo>
                    <a:pt x="407515" y="531984"/>
                    <a:pt x="400651" y="538837"/>
                    <a:pt x="392413" y="538837"/>
                  </a:cubicBezTo>
                  <a:lnTo>
                    <a:pt x="210913" y="538837"/>
                  </a:lnTo>
                  <a:cubicBezTo>
                    <a:pt x="202401" y="538837"/>
                    <a:pt x="195537" y="531984"/>
                    <a:pt x="195537" y="523485"/>
                  </a:cubicBezTo>
                  <a:lnTo>
                    <a:pt x="195537" y="418492"/>
                  </a:lnTo>
                  <a:cubicBezTo>
                    <a:pt x="195537" y="409993"/>
                    <a:pt x="202401" y="403140"/>
                    <a:pt x="210913" y="403140"/>
                  </a:cubicBezTo>
                  <a:close/>
                  <a:moveTo>
                    <a:pt x="505311" y="368845"/>
                  </a:moveTo>
                  <a:lnTo>
                    <a:pt x="517668" y="368845"/>
                  </a:lnTo>
                  <a:cubicBezTo>
                    <a:pt x="497897" y="416277"/>
                    <a:pt x="463024" y="455484"/>
                    <a:pt x="419088" y="481256"/>
                  </a:cubicBezTo>
                  <a:lnTo>
                    <a:pt x="419088" y="467822"/>
                  </a:lnTo>
                  <a:cubicBezTo>
                    <a:pt x="456983" y="444243"/>
                    <a:pt x="487188" y="409971"/>
                    <a:pt x="505311" y="368845"/>
                  </a:cubicBezTo>
                  <a:close/>
                  <a:moveTo>
                    <a:pt x="85384" y="368845"/>
                  </a:moveTo>
                  <a:lnTo>
                    <a:pt x="97741" y="368845"/>
                  </a:lnTo>
                  <a:cubicBezTo>
                    <a:pt x="115864" y="409971"/>
                    <a:pt x="146344" y="444243"/>
                    <a:pt x="183964" y="467822"/>
                  </a:cubicBezTo>
                  <a:lnTo>
                    <a:pt x="183964" y="481256"/>
                  </a:lnTo>
                  <a:cubicBezTo>
                    <a:pt x="140028" y="455484"/>
                    <a:pt x="105155" y="416277"/>
                    <a:pt x="85384" y="368845"/>
                  </a:cubicBezTo>
                  <a:close/>
                  <a:moveTo>
                    <a:pt x="349581" y="341678"/>
                  </a:moveTo>
                  <a:lnTo>
                    <a:pt x="452837" y="341678"/>
                  </a:lnTo>
                  <a:lnTo>
                    <a:pt x="452837" y="347725"/>
                  </a:lnTo>
                  <a:lnTo>
                    <a:pt x="499796" y="347725"/>
                  </a:lnTo>
                  <a:lnTo>
                    <a:pt x="499796" y="341678"/>
                  </a:lnTo>
                  <a:lnTo>
                    <a:pt x="603052" y="341678"/>
                  </a:lnTo>
                  <a:cubicBezTo>
                    <a:pt x="603052" y="350473"/>
                    <a:pt x="598109" y="357344"/>
                    <a:pt x="591793" y="357344"/>
                  </a:cubicBezTo>
                  <a:lnTo>
                    <a:pt x="360841" y="357344"/>
                  </a:lnTo>
                  <a:cubicBezTo>
                    <a:pt x="354524" y="357344"/>
                    <a:pt x="349581" y="350473"/>
                    <a:pt x="349581" y="341678"/>
                  </a:cubicBezTo>
                  <a:close/>
                  <a:moveTo>
                    <a:pt x="0" y="341678"/>
                  </a:moveTo>
                  <a:lnTo>
                    <a:pt x="103256" y="341678"/>
                  </a:lnTo>
                  <a:lnTo>
                    <a:pt x="103256" y="347725"/>
                  </a:lnTo>
                  <a:lnTo>
                    <a:pt x="150215" y="347725"/>
                  </a:lnTo>
                  <a:lnTo>
                    <a:pt x="150215" y="341678"/>
                  </a:lnTo>
                  <a:lnTo>
                    <a:pt x="253471" y="341678"/>
                  </a:lnTo>
                  <a:cubicBezTo>
                    <a:pt x="253471" y="350473"/>
                    <a:pt x="248528" y="357344"/>
                    <a:pt x="242486" y="357344"/>
                  </a:cubicBezTo>
                  <a:lnTo>
                    <a:pt x="11259" y="357344"/>
                  </a:lnTo>
                  <a:cubicBezTo>
                    <a:pt x="4943" y="357344"/>
                    <a:pt x="0" y="350473"/>
                    <a:pt x="0" y="341678"/>
                  </a:cubicBezTo>
                  <a:close/>
                  <a:moveTo>
                    <a:pt x="385564" y="201535"/>
                  </a:moveTo>
                  <a:lnTo>
                    <a:pt x="567070" y="201535"/>
                  </a:lnTo>
                  <a:cubicBezTo>
                    <a:pt x="575582" y="201535"/>
                    <a:pt x="582447" y="208392"/>
                    <a:pt x="582447" y="216896"/>
                  </a:cubicBezTo>
                  <a:lnTo>
                    <a:pt x="582447" y="322224"/>
                  </a:lnTo>
                  <a:cubicBezTo>
                    <a:pt x="582447" y="330453"/>
                    <a:pt x="575582" y="337585"/>
                    <a:pt x="567070" y="337585"/>
                  </a:cubicBezTo>
                  <a:lnTo>
                    <a:pt x="385564" y="337585"/>
                  </a:lnTo>
                  <a:cubicBezTo>
                    <a:pt x="377051" y="337585"/>
                    <a:pt x="370186" y="330453"/>
                    <a:pt x="370186" y="322224"/>
                  </a:cubicBezTo>
                  <a:lnTo>
                    <a:pt x="370186" y="216896"/>
                  </a:lnTo>
                  <a:cubicBezTo>
                    <a:pt x="370186" y="208392"/>
                    <a:pt x="377051" y="201535"/>
                    <a:pt x="385564" y="201535"/>
                  </a:cubicBezTo>
                  <a:close/>
                  <a:moveTo>
                    <a:pt x="35982" y="201535"/>
                  </a:moveTo>
                  <a:lnTo>
                    <a:pt x="217489" y="201535"/>
                  </a:lnTo>
                  <a:cubicBezTo>
                    <a:pt x="226001" y="201535"/>
                    <a:pt x="232866" y="208392"/>
                    <a:pt x="232866" y="216896"/>
                  </a:cubicBezTo>
                  <a:lnTo>
                    <a:pt x="232866" y="322224"/>
                  </a:lnTo>
                  <a:cubicBezTo>
                    <a:pt x="232866" y="330453"/>
                    <a:pt x="226001" y="337585"/>
                    <a:pt x="217489" y="337585"/>
                  </a:cubicBezTo>
                  <a:lnTo>
                    <a:pt x="35982" y="337585"/>
                  </a:lnTo>
                  <a:cubicBezTo>
                    <a:pt x="27470" y="337585"/>
                    <a:pt x="20605" y="330453"/>
                    <a:pt x="20605" y="322224"/>
                  </a:cubicBezTo>
                  <a:lnTo>
                    <a:pt x="20605" y="216896"/>
                  </a:lnTo>
                  <a:cubicBezTo>
                    <a:pt x="20605" y="208392"/>
                    <a:pt x="27470" y="201535"/>
                    <a:pt x="35982" y="201535"/>
                  </a:cubicBezTo>
                  <a:close/>
                  <a:moveTo>
                    <a:pt x="174649" y="140143"/>
                  </a:moveTo>
                  <a:lnTo>
                    <a:pt x="278182" y="140143"/>
                  </a:lnTo>
                  <a:lnTo>
                    <a:pt x="278182" y="146439"/>
                  </a:lnTo>
                  <a:lnTo>
                    <a:pt x="324868" y="146439"/>
                  </a:lnTo>
                  <a:lnTo>
                    <a:pt x="324868" y="140143"/>
                  </a:lnTo>
                  <a:lnTo>
                    <a:pt x="428402" y="140143"/>
                  </a:lnTo>
                  <a:cubicBezTo>
                    <a:pt x="428402" y="148903"/>
                    <a:pt x="423184" y="156020"/>
                    <a:pt x="417143" y="156020"/>
                  </a:cubicBezTo>
                  <a:lnTo>
                    <a:pt x="185908" y="156020"/>
                  </a:lnTo>
                  <a:cubicBezTo>
                    <a:pt x="179867" y="156020"/>
                    <a:pt x="174649" y="148903"/>
                    <a:pt x="174649" y="140143"/>
                  </a:cubicBezTo>
                  <a:close/>
                  <a:moveTo>
                    <a:pt x="419088" y="77622"/>
                  </a:moveTo>
                  <a:cubicBezTo>
                    <a:pt x="463024" y="103394"/>
                    <a:pt x="497897" y="142875"/>
                    <a:pt x="517668" y="190033"/>
                  </a:cubicBezTo>
                  <a:lnTo>
                    <a:pt x="505311" y="190033"/>
                  </a:lnTo>
                  <a:cubicBezTo>
                    <a:pt x="487188" y="149181"/>
                    <a:pt x="456983" y="114635"/>
                    <a:pt x="419088" y="91056"/>
                  </a:cubicBezTo>
                  <a:close/>
                  <a:moveTo>
                    <a:pt x="184034" y="77622"/>
                  </a:moveTo>
                  <a:lnTo>
                    <a:pt x="184034" y="91056"/>
                  </a:lnTo>
                  <a:cubicBezTo>
                    <a:pt x="146387" y="114635"/>
                    <a:pt x="115886" y="149181"/>
                    <a:pt x="97749" y="190033"/>
                  </a:cubicBezTo>
                  <a:lnTo>
                    <a:pt x="85384" y="190033"/>
                  </a:lnTo>
                  <a:cubicBezTo>
                    <a:pt x="105169" y="142875"/>
                    <a:pt x="140067" y="103394"/>
                    <a:pt x="184034" y="77622"/>
                  </a:cubicBezTo>
                  <a:close/>
                  <a:moveTo>
                    <a:pt x="210913" y="0"/>
                  </a:moveTo>
                  <a:lnTo>
                    <a:pt x="392413" y="0"/>
                  </a:lnTo>
                  <a:cubicBezTo>
                    <a:pt x="400651" y="0"/>
                    <a:pt x="407515" y="6854"/>
                    <a:pt x="407515" y="15353"/>
                  </a:cubicBezTo>
                  <a:lnTo>
                    <a:pt x="407515" y="120627"/>
                  </a:lnTo>
                  <a:cubicBezTo>
                    <a:pt x="407515" y="129126"/>
                    <a:pt x="400651" y="135980"/>
                    <a:pt x="392413" y="135980"/>
                  </a:cubicBezTo>
                  <a:lnTo>
                    <a:pt x="210913" y="135980"/>
                  </a:lnTo>
                  <a:cubicBezTo>
                    <a:pt x="202401" y="135980"/>
                    <a:pt x="195537" y="129126"/>
                    <a:pt x="195537" y="120627"/>
                  </a:cubicBezTo>
                  <a:lnTo>
                    <a:pt x="195537" y="15353"/>
                  </a:lnTo>
                  <a:cubicBezTo>
                    <a:pt x="195537" y="6854"/>
                    <a:pt x="202401" y="0"/>
                    <a:pt x="2109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AC78595D-3992-4F40-87BC-A3377B17773F}"/>
              </a:ext>
            </a:extLst>
          </p:cNvPr>
          <p:cNvCxnSpPr>
            <a:cxnSpLocks/>
          </p:cNvCxnSpPr>
          <p:nvPr/>
        </p:nvCxnSpPr>
        <p:spPr>
          <a:xfrm rot="16200000" flipV="1">
            <a:off x="5485742" y="5884918"/>
            <a:ext cx="737915" cy="636316"/>
          </a:xfrm>
          <a:prstGeom prst="line">
            <a:avLst/>
          </a:prstGeom>
          <a:ln w="34925" cap="rnd"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>
            <a:extLst>
              <a:ext uri="{FF2B5EF4-FFF2-40B4-BE49-F238E27FC236}">
                <a16:creationId xmlns:a16="http://schemas.microsoft.com/office/drawing/2014/main" id="{C74A9C8D-EBDD-40ED-BE96-7F2558A1F04A}"/>
              </a:ext>
            </a:extLst>
          </p:cNvPr>
          <p:cNvSpPr/>
          <p:nvPr/>
        </p:nvSpPr>
        <p:spPr>
          <a:xfrm rot="9207003">
            <a:off x="8090233" y="1244910"/>
            <a:ext cx="801096" cy="8010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1D6F3D9-2FDF-4C2C-A005-4A0F463EE30A}"/>
              </a:ext>
            </a:extLst>
          </p:cNvPr>
          <p:cNvGrpSpPr/>
          <p:nvPr/>
        </p:nvGrpSpPr>
        <p:grpSpPr>
          <a:xfrm>
            <a:off x="4658355" y="1366575"/>
            <a:ext cx="2880000" cy="2880000"/>
            <a:chOff x="5009844" y="2070414"/>
            <a:chExt cx="2880000" cy="2880000"/>
          </a:xfrm>
          <a:effectLst>
            <a:outerShdw blurRad="254000" dist="215900" dir="2400000" algn="ctr" rotWithShape="0">
              <a:schemeClr val="accent1">
                <a:lumMod val="50000"/>
                <a:alpha val="15000"/>
              </a:schemeClr>
            </a:outerShdw>
            <a:reflection blurRad="12700" stA="20000" endPos="30000" dir="5400000" sy="-100000" algn="bl" rotWithShape="0"/>
          </a:effectLst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732DE42E-7B0D-40E8-B2DC-5F732D88CF3B}"/>
                </a:ext>
              </a:extLst>
            </p:cNvPr>
            <p:cNvSpPr/>
            <p:nvPr/>
          </p:nvSpPr>
          <p:spPr>
            <a:xfrm>
              <a:off x="5009844" y="2070414"/>
              <a:ext cx="2880000" cy="2880000"/>
            </a:xfrm>
            <a:prstGeom prst="ellipse">
              <a:avLst/>
            </a:prstGeom>
            <a:gradFill flip="none" rotWithShape="1">
              <a:gsLst>
                <a:gs pos="10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  <a:gs pos="69000">
                  <a:schemeClr val="accent1"/>
                </a:gs>
                <a:gs pos="3800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28">
              <a:extLst>
                <a:ext uri="{FF2B5EF4-FFF2-40B4-BE49-F238E27FC236}">
                  <a16:creationId xmlns:a16="http://schemas.microsoft.com/office/drawing/2014/main" id="{3451B913-E5B0-4B1B-9A5F-26BA57077753}"/>
                </a:ext>
              </a:extLst>
            </p:cNvPr>
            <p:cNvSpPr txBox="1"/>
            <p:nvPr/>
          </p:nvSpPr>
          <p:spPr>
            <a:xfrm>
              <a:off x="5636545" y="3305731"/>
              <a:ext cx="162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宋体 CN Heavy" panose="02020900000000000000" pitchFamily="18" charset="-122"/>
                </a:rPr>
                <a:t>100%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</a:endParaRPr>
            </a:p>
          </p:txBody>
        </p:sp>
        <p:sp>
          <p:nvSpPr>
            <p:cNvPr id="38" name="TextBox 28">
              <a:extLst>
                <a:ext uri="{FF2B5EF4-FFF2-40B4-BE49-F238E27FC236}">
                  <a16:creationId xmlns:a16="http://schemas.microsoft.com/office/drawing/2014/main" id="{36F33039-C921-4F82-A2C1-4083E66E9692}"/>
                </a:ext>
              </a:extLst>
            </p:cNvPr>
            <p:cNvSpPr txBox="1"/>
            <p:nvPr/>
          </p:nvSpPr>
          <p:spPr>
            <a:xfrm>
              <a:off x="5636545" y="3921581"/>
              <a:ext cx="16265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ea"/>
                </a:rPr>
                <a:t>实名备案率</a:t>
              </a:r>
            </a:p>
          </p:txBody>
        </p:sp>
        <p:sp>
          <p:nvSpPr>
            <p:cNvPr id="49" name="copy_154600">
              <a:extLst>
                <a:ext uri="{FF2B5EF4-FFF2-40B4-BE49-F238E27FC236}">
                  <a16:creationId xmlns:a16="http://schemas.microsoft.com/office/drawing/2014/main" id="{9560A14D-DBCA-4FBC-AF95-79719C609A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12196" y="2566123"/>
              <a:ext cx="475296" cy="540000"/>
            </a:xfrm>
            <a:custGeom>
              <a:avLst/>
              <a:gdLst>
                <a:gd name="connsiteX0" fmla="*/ 329470 w 530793"/>
                <a:gd name="connsiteY0" fmla="*/ 125677 h 603052"/>
                <a:gd name="connsiteX1" fmla="*/ 365995 w 530793"/>
                <a:gd name="connsiteY1" fmla="*/ 162270 h 603052"/>
                <a:gd name="connsiteX2" fmla="*/ 420920 w 530793"/>
                <a:gd name="connsiteY2" fmla="*/ 217092 h 603052"/>
                <a:gd name="connsiteX3" fmla="*/ 514704 w 530793"/>
                <a:gd name="connsiteY3" fmla="*/ 310700 h 603052"/>
                <a:gd name="connsiteX4" fmla="*/ 436985 w 530793"/>
                <a:gd name="connsiteY4" fmla="*/ 310700 h 603052"/>
                <a:gd name="connsiteX5" fmla="*/ 329470 w 530793"/>
                <a:gd name="connsiteY5" fmla="*/ 310700 h 603052"/>
                <a:gd name="connsiteX6" fmla="*/ 329470 w 530793"/>
                <a:gd name="connsiteY6" fmla="*/ 203250 h 603052"/>
                <a:gd name="connsiteX7" fmla="*/ 137262 w 530793"/>
                <a:gd name="connsiteY7" fmla="*/ 109659 h 603052"/>
                <a:gd name="connsiteX8" fmla="*/ 156897 w 530793"/>
                <a:gd name="connsiteY8" fmla="*/ 109659 h 603052"/>
                <a:gd name="connsiteX9" fmla="*/ 274572 w 530793"/>
                <a:gd name="connsiteY9" fmla="*/ 109659 h 603052"/>
                <a:gd name="connsiteX10" fmla="*/ 274572 w 530793"/>
                <a:gd name="connsiteY10" fmla="*/ 125694 h 603052"/>
                <a:gd name="connsiteX11" fmla="*/ 274572 w 530793"/>
                <a:gd name="connsiteY11" fmla="*/ 164480 h 603052"/>
                <a:gd name="connsiteX12" fmla="*/ 274572 w 530793"/>
                <a:gd name="connsiteY12" fmla="*/ 203267 h 603052"/>
                <a:gd name="connsiteX13" fmla="*/ 274572 w 530793"/>
                <a:gd name="connsiteY13" fmla="*/ 310717 h 603052"/>
                <a:gd name="connsiteX14" fmla="*/ 274572 w 530793"/>
                <a:gd name="connsiteY14" fmla="*/ 338127 h 603052"/>
                <a:gd name="connsiteX15" fmla="*/ 302034 w 530793"/>
                <a:gd name="connsiteY15" fmla="*/ 365538 h 603052"/>
                <a:gd name="connsiteX16" fmla="*/ 329496 w 530793"/>
                <a:gd name="connsiteY16" fmla="*/ 365538 h 603052"/>
                <a:gd name="connsiteX17" fmla="*/ 437010 w 530793"/>
                <a:gd name="connsiteY17" fmla="*/ 365538 h 603052"/>
                <a:gd name="connsiteX18" fmla="*/ 475869 w 530793"/>
                <a:gd name="connsiteY18" fmla="*/ 365538 h 603052"/>
                <a:gd name="connsiteX19" fmla="*/ 514728 w 530793"/>
                <a:gd name="connsiteY19" fmla="*/ 365538 h 603052"/>
                <a:gd name="connsiteX20" fmla="*/ 530793 w 530793"/>
                <a:gd name="connsiteY20" fmla="*/ 365538 h 603052"/>
                <a:gd name="connsiteX21" fmla="*/ 530793 w 530793"/>
                <a:gd name="connsiteY21" fmla="*/ 575641 h 603052"/>
                <a:gd name="connsiteX22" fmla="*/ 503331 w 530793"/>
                <a:gd name="connsiteY22" fmla="*/ 603052 h 603052"/>
                <a:gd name="connsiteX23" fmla="*/ 137262 w 530793"/>
                <a:gd name="connsiteY23" fmla="*/ 603052 h 603052"/>
                <a:gd name="connsiteX24" fmla="*/ 109800 w 530793"/>
                <a:gd name="connsiteY24" fmla="*/ 575641 h 603052"/>
                <a:gd name="connsiteX25" fmla="*/ 109800 w 530793"/>
                <a:gd name="connsiteY25" fmla="*/ 562621 h 603052"/>
                <a:gd name="connsiteX26" fmla="*/ 109800 w 530793"/>
                <a:gd name="connsiteY26" fmla="*/ 493409 h 603052"/>
                <a:gd name="connsiteX27" fmla="*/ 109800 w 530793"/>
                <a:gd name="connsiteY27" fmla="*/ 438588 h 603052"/>
                <a:gd name="connsiteX28" fmla="*/ 109800 w 530793"/>
                <a:gd name="connsiteY28" fmla="*/ 137070 h 603052"/>
                <a:gd name="connsiteX29" fmla="*/ 137262 w 530793"/>
                <a:gd name="connsiteY29" fmla="*/ 109659 h 603052"/>
                <a:gd name="connsiteX30" fmla="*/ 27457 w 530793"/>
                <a:gd name="connsiteY30" fmla="*/ 0 h 603052"/>
                <a:gd name="connsiteX31" fmla="*/ 393466 w 530793"/>
                <a:gd name="connsiteY31" fmla="*/ 0 h 603052"/>
                <a:gd name="connsiteX32" fmla="*/ 420923 w 530793"/>
                <a:gd name="connsiteY32" fmla="*/ 27415 h 603052"/>
                <a:gd name="connsiteX33" fmla="*/ 420923 w 530793"/>
                <a:gd name="connsiteY33" fmla="*/ 54829 h 603052"/>
                <a:gd name="connsiteX34" fmla="*/ 366008 w 530793"/>
                <a:gd name="connsiteY34" fmla="*/ 54829 h 603052"/>
                <a:gd name="connsiteX35" fmla="*/ 156919 w 530793"/>
                <a:gd name="connsiteY35" fmla="*/ 54829 h 603052"/>
                <a:gd name="connsiteX36" fmla="*/ 54915 w 530793"/>
                <a:gd name="connsiteY36" fmla="*/ 54829 h 603052"/>
                <a:gd name="connsiteX37" fmla="*/ 54915 w 530793"/>
                <a:gd name="connsiteY37" fmla="*/ 438635 h 603052"/>
                <a:gd name="connsiteX38" fmla="*/ 54915 w 530793"/>
                <a:gd name="connsiteY38" fmla="*/ 493464 h 603052"/>
                <a:gd name="connsiteX39" fmla="*/ 27457 w 530793"/>
                <a:gd name="connsiteY39" fmla="*/ 493464 h 603052"/>
                <a:gd name="connsiteX40" fmla="*/ 0 w 530793"/>
                <a:gd name="connsiteY40" fmla="*/ 466049 h 603052"/>
                <a:gd name="connsiteX41" fmla="*/ 0 w 530793"/>
                <a:gd name="connsiteY41" fmla="*/ 27415 h 603052"/>
                <a:gd name="connsiteX42" fmla="*/ 27457 w 530793"/>
                <a:gd name="connsiteY42" fmla="*/ 0 h 60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30793" h="603052">
                  <a:moveTo>
                    <a:pt x="329470" y="125677"/>
                  </a:moveTo>
                  <a:lnTo>
                    <a:pt x="365995" y="162270"/>
                  </a:lnTo>
                  <a:lnTo>
                    <a:pt x="420920" y="217092"/>
                  </a:lnTo>
                  <a:lnTo>
                    <a:pt x="514704" y="310700"/>
                  </a:lnTo>
                  <a:lnTo>
                    <a:pt x="436985" y="310700"/>
                  </a:lnTo>
                  <a:lnTo>
                    <a:pt x="329470" y="310700"/>
                  </a:lnTo>
                  <a:lnTo>
                    <a:pt x="329470" y="203250"/>
                  </a:lnTo>
                  <a:close/>
                  <a:moveTo>
                    <a:pt x="137262" y="109659"/>
                  </a:moveTo>
                  <a:lnTo>
                    <a:pt x="156897" y="109659"/>
                  </a:lnTo>
                  <a:lnTo>
                    <a:pt x="274572" y="109659"/>
                  </a:lnTo>
                  <a:lnTo>
                    <a:pt x="274572" y="125694"/>
                  </a:lnTo>
                  <a:lnTo>
                    <a:pt x="274572" y="164480"/>
                  </a:lnTo>
                  <a:lnTo>
                    <a:pt x="274572" y="203267"/>
                  </a:lnTo>
                  <a:lnTo>
                    <a:pt x="274572" y="310717"/>
                  </a:lnTo>
                  <a:lnTo>
                    <a:pt x="274572" y="338127"/>
                  </a:lnTo>
                  <a:cubicBezTo>
                    <a:pt x="274572" y="353203"/>
                    <a:pt x="286793" y="365538"/>
                    <a:pt x="302034" y="365538"/>
                  </a:cubicBezTo>
                  <a:lnTo>
                    <a:pt x="329496" y="365538"/>
                  </a:lnTo>
                  <a:lnTo>
                    <a:pt x="437010" y="365538"/>
                  </a:lnTo>
                  <a:lnTo>
                    <a:pt x="475869" y="365538"/>
                  </a:lnTo>
                  <a:lnTo>
                    <a:pt x="514728" y="365538"/>
                  </a:lnTo>
                  <a:lnTo>
                    <a:pt x="530793" y="365538"/>
                  </a:lnTo>
                  <a:lnTo>
                    <a:pt x="530793" y="575641"/>
                  </a:lnTo>
                  <a:cubicBezTo>
                    <a:pt x="530793" y="590717"/>
                    <a:pt x="518572" y="603052"/>
                    <a:pt x="503331" y="603052"/>
                  </a:cubicBezTo>
                  <a:lnTo>
                    <a:pt x="137262" y="603052"/>
                  </a:lnTo>
                  <a:cubicBezTo>
                    <a:pt x="122021" y="603052"/>
                    <a:pt x="109800" y="590717"/>
                    <a:pt x="109800" y="575641"/>
                  </a:cubicBezTo>
                  <a:lnTo>
                    <a:pt x="109800" y="562621"/>
                  </a:lnTo>
                  <a:lnTo>
                    <a:pt x="109800" y="493409"/>
                  </a:lnTo>
                  <a:lnTo>
                    <a:pt x="109800" y="438588"/>
                  </a:lnTo>
                  <a:lnTo>
                    <a:pt x="109800" y="137070"/>
                  </a:lnTo>
                  <a:cubicBezTo>
                    <a:pt x="109800" y="121994"/>
                    <a:pt x="122021" y="109659"/>
                    <a:pt x="137262" y="109659"/>
                  </a:cubicBezTo>
                  <a:close/>
                  <a:moveTo>
                    <a:pt x="27457" y="0"/>
                  </a:moveTo>
                  <a:lnTo>
                    <a:pt x="393466" y="0"/>
                  </a:lnTo>
                  <a:cubicBezTo>
                    <a:pt x="408704" y="0"/>
                    <a:pt x="420923" y="12337"/>
                    <a:pt x="420923" y="27415"/>
                  </a:cubicBezTo>
                  <a:lnTo>
                    <a:pt x="420923" y="54829"/>
                  </a:lnTo>
                  <a:lnTo>
                    <a:pt x="366008" y="54829"/>
                  </a:lnTo>
                  <a:lnTo>
                    <a:pt x="156919" y="54829"/>
                  </a:lnTo>
                  <a:lnTo>
                    <a:pt x="54915" y="54829"/>
                  </a:lnTo>
                  <a:lnTo>
                    <a:pt x="54915" y="438635"/>
                  </a:lnTo>
                  <a:lnTo>
                    <a:pt x="54915" y="493464"/>
                  </a:lnTo>
                  <a:lnTo>
                    <a:pt x="27457" y="493464"/>
                  </a:lnTo>
                  <a:cubicBezTo>
                    <a:pt x="12219" y="493464"/>
                    <a:pt x="0" y="481127"/>
                    <a:pt x="0" y="466049"/>
                  </a:cubicBezTo>
                  <a:lnTo>
                    <a:pt x="0" y="27415"/>
                  </a:lnTo>
                  <a:cubicBezTo>
                    <a:pt x="0" y="12337"/>
                    <a:pt x="12219" y="0"/>
                    <a:pt x="274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F01ABB74-9E2E-49B8-8B9F-0B94FAC0AC2D}"/>
              </a:ext>
            </a:extLst>
          </p:cNvPr>
          <p:cNvCxnSpPr>
            <a:cxnSpLocks/>
          </p:cNvCxnSpPr>
          <p:nvPr/>
        </p:nvCxnSpPr>
        <p:spPr>
          <a:xfrm flipH="1" flipV="1">
            <a:off x="7466128" y="1817467"/>
            <a:ext cx="35474" cy="824541"/>
          </a:xfrm>
          <a:prstGeom prst="line">
            <a:avLst/>
          </a:prstGeom>
          <a:ln w="34925" cap="rnd"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89913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CD8AE77E-56C0-4094-AE72-F3872EC26C4A}"/>
              </a:ext>
            </a:extLst>
          </p:cNvPr>
          <p:cNvCxnSpPr>
            <a:cxnSpLocks/>
          </p:cNvCxnSpPr>
          <p:nvPr/>
        </p:nvCxnSpPr>
        <p:spPr>
          <a:xfrm flipH="1">
            <a:off x="6373091" y="4709926"/>
            <a:ext cx="4875934" cy="0"/>
          </a:xfrm>
          <a:prstGeom prst="line">
            <a:avLst/>
          </a:prstGeom>
          <a:ln w="25400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1DE5CDAB-2E16-4D63-8FB5-980F9E766DBA}"/>
              </a:ext>
            </a:extLst>
          </p:cNvPr>
          <p:cNvCxnSpPr>
            <a:cxnSpLocks/>
          </p:cNvCxnSpPr>
          <p:nvPr/>
        </p:nvCxnSpPr>
        <p:spPr>
          <a:xfrm flipH="1">
            <a:off x="7455845" y="2372023"/>
            <a:ext cx="3758255" cy="0"/>
          </a:xfrm>
          <a:prstGeom prst="line">
            <a:avLst/>
          </a:prstGeom>
          <a:ln w="25400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CE5E9416-6142-408E-8B22-585C2851DDF4}"/>
              </a:ext>
            </a:extLst>
          </p:cNvPr>
          <p:cNvCxnSpPr>
            <a:cxnSpLocks/>
          </p:cNvCxnSpPr>
          <p:nvPr/>
        </p:nvCxnSpPr>
        <p:spPr>
          <a:xfrm>
            <a:off x="946591" y="4708305"/>
            <a:ext cx="4013336" cy="0"/>
          </a:xfrm>
          <a:prstGeom prst="line">
            <a:avLst/>
          </a:prstGeom>
          <a:ln w="25400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0F511DF6-713E-42D0-A8D5-D01C99480B4A}"/>
              </a:ext>
            </a:extLst>
          </p:cNvPr>
          <p:cNvCxnSpPr>
            <a:cxnSpLocks/>
          </p:cNvCxnSpPr>
          <p:nvPr/>
        </p:nvCxnSpPr>
        <p:spPr>
          <a:xfrm>
            <a:off x="956216" y="2372023"/>
            <a:ext cx="4213728" cy="0"/>
          </a:xfrm>
          <a:prstGeom prst="line">
            <a:avLst/>
          </a:prstGeom>
          <a:ln w="25400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3F6FA18-C662-AC44-BE18-71D861BE6C11}"/>
              </a:ext>
            </a:extLst>
          </p:cNvPr>
          <p:cNvGrpSpPr/>
          <p:nvPr/>
        </p:nvGrpSpPr>
        <p:grpSpPr>
          <a:xfrm>
            <a:off x="2874146" y="503401"/>
            <a:ext cx="6282905" cy="6354599"/>
            <a:chOff x="2874146" y="760853"/>
            <a:chExt cx="6282905" cy="6354599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96234D7-894E-4837-8E62-F47B2868653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629942">
              <a:off x="2838299" y="796700"/>
              <a:ext cx="6354599" cy="6282905"/>
            </a:xfrm>
            <a:custGeom>
              <a:avLst/>
              <a:gdLst>
                <a:gd name="connsiteX0" fmla="*/ 3379930 w 4539412"/>
                <a:gd name="connsiteY0" fmla="*/ 4486225 h 4488197"/>
                <a:gd name="connsiteX1" fmla="*/ 3380916 w 4539412"/>
                <a:gd name="connsiteY1" fmla="*/ 4487211 h 4488197"/>
                <a:gd name="connsiteX2" fmla="*/ 3379930 w 4539412"/>
                <a:gd name="connsiteY2" fmla="*/ 4488197 h 4488197"/>
                <a:gd name="connsiteX3" fmla="*/ 3378944 w 4539412"/>
                <a:gd name="connsiteY3" fmla="*/ 4487211 h 4488197"/>
                <a:gd name="connsiteX4" fmla="*/ 3379930 w 4539412"/>
                <a:gd name="connsiteY4" fmla="*/ 4486225 h 4488197"/>
                <a:gd name="connsiteX5" fmla="*/ 2277583 w 4539412"/>
                <a:gd name="connsiteY5" fmla="*/ 4470463 h 4488197"/>
                <a:gd name="connsiteX6" fmla="*/ 2281524 w 4539412"/>
                <a:gd name="connsiteY6" fmla="*/ 4473419 h 4488197"/>
                <a:gd name="connsiteX7" fmla="*/ 2277583 w 4539412"/>
                <a:gd name="connsiteY7" fmla="*/ 4476375 h 4488197"/>
                <a:gd name="connsiteX8" fmla="*/ 2273642 w 4539412"/>
                <a:gd name="connsiteY8" fmla="*/ 4473419 h 4488197"/>
                <a:gd name="connsiteX9" fmla="*/ 2277583 w 4539412"/>
                <a:gd name="connsiteY9" fmla="*/ 4470463 h 4488197"/>
                <a:gd name="connsiteX10" fmla="*/ 2150503 w 4539412"/>
                <a:gd name="connsiteY10" fmla="*/ 4466523 h 4488197"/>
                <a:gd name="connsiteX11" fmla="*/ 2155430 w 4539412"/>
                <a:gd name="connsiteY11" fmla="*/ 4468493 h 4488197"/>
                <a:gd name="connsiteX12" fmla="*/ 2150503 w 4539412"/>
                <a:gd name="connsiteY12" fmla="*/ 4470463 h 4488197"/>
                <a:gd name="connsiteX13" fmla="*/ 2145577 w 4539412"/>
                <a:gd name="connsiteY13" fmla="*/ 4468493 h 4488197"/>
                <a:gd name="connsiteX14" fmla="*/ 2150503 w 4539412"/>
                <a:gd name="connsiteY14" fmla="*/ 4466523 h 4488197"/>
                <a:gd name="connsiteX15" fmla="*/ 2404663 w 4539412"/>
                <a:gd name="connsiteY15" fmla="*/ 4466522 h 4488197"/>
                <a:gd name="connsiteX16" fmla="*/ 2409589 w 4539412"/>
                <a:gd name="connsiteY16" fmla="*/ 4468492 h 4488197"/>
                <a:gd name="connsiteX17" fmla="*/ 2404663 w 4539412"/>
                <a:gd name="connsiteY17" fmla="*/ 4470462 h 4488197"/>
                <a:gd name="connsiteX18" fmla="*/ 2399737 w 4539412"/>
                <a:gd name="connsiteY18" fmla="*/ 4468492 h 4488197"/>
                <a:gd name="connsiteX19" fmla="*/ 2404663 w 4539412"/>
                <a:gd name="connsiteY19" fmla="*/ 4466522 h 4488197"/>
                <a:gd name="connsiteX20" fmla="*/ 2532728 w 4539412"/>
                <a:gd name="connsiteY20" fmla="*/ 4456671 h 4488197"/>
                <a:gd name="connsiteX21" fmla="*/ 2535684 w 4539412"/>
                <a:gd name="connsiteY21" fmla="*/ 4459627 h 4488197"/>
                <a:gd name="connsiteX22" fmla="*/ 2532728 w 4539412"/>
                <a:gd name="connsiteY22" fmla="*/ 4462583 h 4488197"/>
                <a:gd name="connsiteX23" fmla="*/ 2529772 w 4539412"/>
                <a:gd name="connsiteY23" fmla="*/ 4459627 h 4488197"/>
                <a:gd name="connsiteX24" fmla="*/ 2532728 w 4539412"/>
                <a:gd name="connsiteY24" fmla="*/ 4456671 h 4488197"/>
                <a:gd name="connsiteX25" fmla="*/ 3145471 w 4539412"/>
                <a:gd name="connsiteY25" fmla="*/ 4438939 h 4488197"/>
                <a:gd name="connsiteX26" fmla="*/ 3146457 w 4539412"/>
                <a:gd name="connsiteY26" fmla="*/ 4439925 h 4488197"/>
                <a:gd name="connsiteX27" fmla="*/ 3145471 w 4539412"/>
                <a:gd name="connsiteY27" fmla="*/ 4440911 h 4488197"/>
                <a:gd name="connsiteX28" fmla="*/ 3144485 w 4539412"/>
                <a:gd name="connsiteY28" fmla="*/ 4439925 h 4488197"/>
                <a:gd name="connsiteX29" fmla="*/ 3145471 w 4539412"/>
                <a:gd name="connsiteY29" fmla="*/ 4438939 h 4488197"/>
                <a:gd name="connsiteX30" fmla="*/ 2654883 w 4539412"/>
                <a:gd name="connsiteY30" fmla="*/ 4433028 h 4488197"/>
                <a:gd name="connsiteX31" fmla="*/ 2657839 w 4539412"/>
                <a:gd name="connsiteY31" fmla="*/ 4435984 h 4488197"/>
                <a:gd name="connsiteX32" fmla="*/ 2654883 w 4539412"/>
                <a:gd name="connsiteY32" fmla="*/ 4438940 h 4488197"/>
                <a:gd name="connsiteX33" fmla="*/ 2651927 w 4539412"/>
                <a:gd name="connsiteY33" fmla="*/ 4435984 h 4488197"/>
                <a:gd name="connsiteX34" fmla="*/ 2654883 w 4539412"/>
                <a:gd name="connsiteY34" fmla="*/ 4433028 h 4488197"/>
                <a:gd name="connsiteX35" fmla="*/ 3492233 w 4539412"/>
                <a:gd name="connsiteY35" fmla="*/ 4425147 h 4488197"/>
                <a:gd name="connsiteX36" fmla="*/ 3493219 w 4539412"/>
                <a:gd name="connsiteY36" fmla="*/ 4426133 h 4488197"/>
                <a:gd name="connsiteX37" fmla="*/ 3492233 w 4539412"/>
                <a:gd name="connsiteY37" fmla="*/ 4427119 h 4488197"/>
                <a:gd name="connsiteX38" fmla="*/ 3491247 w 4539412"/>
                <a:gd name="connsiteY38" fmla="*/ 4426133 h 4488197"/>
                <a:gd name="connsiteX39" fmla="*/ 3492233 w 4539412"/>
                <a:gd name="connsiteY39" fmla="*/ 4425147 h 4488197"/>
                <a:gd name="connsiteX40" fmla="*/ 2780978 w 4539412"/>
                <a:gd name="connsiteY40" fmla="*/ 4409385 h 4488197"/>
                <a:gd name="connsiteX41" fmla="*/ 2783934 w 4539412"/>
                <a:gd name="connsiteY41" fmla="*/ 4412341 h 4488197"/>
                <a:gd name="connsiteX42" fmla="*/ 2780978 w 4539412"/>
                <a:gd name="connsiteY42" fmla="*/ 4415297 h 4488197"/>
                <a:gd name="connsiteX43" fmla="*/ 2778022 w 4539412"/>
                <a:gd name="connsiteY43" fmla="*/ 4412341 h 4488197"/>
                <a:gd name="connsiteX44" fmla="*/ 2780978 w 4539412"/>
                <a:gd name="connsiteY44" fmla="*/ 4409385 h 4488197"/>
                <a:gd name="connsiteX45" fmla="*/ 3261716 w 4539412"/>
                <a:gd name="connsiteY45" fmla="*/ 4387713 h 4488197"/>
                <a:gd name="connsiteX46" fmla="*/ 3262702 w 4539412"/>
                <a:gd name="connsiteY46" fmla="*/ 4388699 h 4488197"/>
                <a:gd name="connsiteX47" fmla="*/ 3261716 w 4539412"/>
                <a:gd name="connsiteY47" fmla="*/ 4389685 h 4488197"/>
                <a:gd name="connsiteX48" fmla="*/ 3260730 w 4539412"/>
                <a:gd name="connsiteY48" fmla="*/ 4388699 h 4488197"/>
                <a:gd name="connsiteX49" fmla="*/ 3261716 w 4539412"/>
                <a:gd name="connsiteY49" fmla="*/ 4387713 h 4488197"/>
                <a:gd name="connsiteX50" fmla="*/ 2903132 w 4539412"/>
                <a:gd name="connsiteY50" fmla="*/ 4371951 h 4488197"/>
                <a:gd name="connsiteX51" fmla="*/ 2906088 w 4539412"/>
                <a:gd name="connsiteY51" fmla="*/ 4374907 h 4488197"/>
                <a:gd name="connsiteX52" fmla="*/ 2906089 w 4539412"/>
                <a:gd name="connsiteY52" fmla="*/ 4374908 h 4488197"/>
                <a:gd name="connsiteX53" fmla="*/ 2903133 w 4539412"/>
                <a:gd name="connsiteY53" fmla="*/ 4377864 h 4488197"/>
                <a:gd name="connsiteX54" fmla="*/ 2900177 w 4539412"/>
                <a:gd name="connsiteY54" fmla="*/ 4374908 h 4488197"/>
                <a:gd name="connsiteX55" fmla="*/ 2900176 w 4539412"/>
                <a:gd name="connsiteY55" fmla="*/ 4374907 h 4488197"/>
                <a:gd name="connsiteX56" fmla="*/ 2903132 w 4539412"/>
                <a:gd name="connsiteY56" fmla="*/ 4371951 h 4488197"/>
                <a:gd name="connsiteX57" fmla="*/ 3022332 w 4539412"/>
                <a:gd name="connsiteY57" fmla="*/ 4330577 h 4488197"/>
                <a:gd name="connsiteX58" fmla="*/ 3026273 w 4539412"/>
                <a:gd name="connsiteY58" fmla="*/ 4335503 h 4488197"/>
                <a:gd name="connsiteX59" fmla="*/ 3022332 w 4539412"/>
                <a:gd name="connsiteY59" fmla="*/ 4340430 h 4488197"/>
                <a:gd name="connsiteX60" fmla="*/ 3018391 w 4539412"/>
                <a:gd name="connsiteY60" fmla="*/ 4335503 h 4488197"/>
                <a:gd name="connsiteX61" fmla="*/ 3022332 w 4539412"/>
                <a:gd name="connsiteY61" fmla="*/ 4330577 h 4488197"/>
                <a:gd name="connsiteX62" fmla="*/ 2403678 w 4539412"/>
                <a:gd name="connsiteY62" fmla="*/ 4320725 h 4488197"/>
                <a:gd name="connsiteX63" fmla="*/ 2413529 w 4539412"/>
                <a:gd name="connsiteY63" fmla="*/ 4327621 h 4488197"/>
                <a:gd name="connsiteX64" fmla="*/ 2403678 w 4539412"/>
                <a:gd name="connsiteY64" fmla="*/ 4334517 h 4488197"/>
                <a:gd name="connsiteX65" fmla="*/ 2393827 w 4539412"/>
                <a:gd name="connsiteY65" fmla="*/ 4327621 h 4488197"/>
                <a:gd name="connsiteX66" fmla="*/ 2403678 w 4539412"/>
                <a:gd name="connsiteY66" fmla="*/ 4320725 h 4488197"/>
                <a:gd name="connsiteX67" fmla="*/ 2277582 w 4539412"/>
                <a:gd name="connsiteY67" fmla="*/ 4320725 h 4488197"/>
                <a:gd name="connsiteX68" fmla="*/ 2287433 w 4539412"/>
                <a:gd name="connsiteY68" fmla="*/ 4330576 h 4488197"/>
                <a:gd name="connsiteX69" fmla="*/ 2277582 w 4539412"/>
                <a:gd name="connsiteY69" fmla="*/ 4340427 h 4488197"/>
                <a:gd name="connsiteX70" fmla="*/ 2267731 w 4539412"/>
                <a:gd name="connsiteY70" fmla="*/ 4330576 h 4488197"/>
                <a:gd name="connsiteX71" fmla="*/ 2277582 w 4539412"/>
                <a:gd name="connsiteY71" fmla="*/ 4320725 h 4488197"/>
                <a:gd name="connsiteX72" fmla="*/ 2149517 w 4539412"/>
                <a:gd name="connsiteY72" fmla="*/ 4316784 h 4488197"/>
                <a:gd name="connsiteX73" fmla="*/ 2161339 w 4539412"/>
                <a:gd name="connsiteY73" fmla="*/ 4328606 h 4488197"/>
                <a:gd name="connsiteX74" fmla="*/ 2149517 w 4539412"/>
                <a:gd name="connsiteY74" fmla="*/ 4340428 h 4488197"/>
                <a:gd name="connsiteX75" fmla="*/ 2137695 w 4539412"/>
                <a:gd name="connsiteY75" fmla="*/ 4328606 h 4488197"/>
                <a:gd name="connsiteX76" fmla="*/ 2149517 w 4539412"/>
                <a:gd name="connsiteY76" fmla="*/ 4316784 h 4488197"/>
                <a:gd name="connsiteX77" fmla="*/ 2530759 w 4539412"/>
                <a:gd name="connsiteY77" fmla="*/ 4306934 h 4488197"/>
                <a:gd name="connsiteX78" fmla="*/ 2535686 w 4539412"/>
                <a:gd name="connsiteY78" fmla="*/ 4313830 h 4488197"/>
                <a:gd name="connsiteX79" fmla="*/ 2530759 w 4539412"/>
                <a:gd name="connsiteY79" fmla="*/ 4320726 h 4488197"/>
                <a:gd name="connsiteX80" fmla="*/ 2525833 w 4539412"/>
                <a:gd name="connsiteY80" fmla="*/ 4313830 h 4488197"/>
                <a:gd name="connsiteX81" fmla="*/ 2530759 w 4539412"/>
                <a:gd name="connsiteY81" fmla="*/ 4306934 h 4488197"/>
                <a:gd name="connsiteX82" fmla="*/ 2021452 w 4539412"/>
                <a:gd name="connsiteY82" fmla="*/ 4306933 h 4488197"/>
                <a:gd name="connsiteX83" fmla="*/ 2033274 w 4539412"/>
                <a:gd name="connsiteY83" fmla="*/ 4316784 h 4488197"/>
                <a:gd name="connsiteX84" fmla="*/ 2021452 w 4539412"/>
                <a:gd name="connsiteY84" fmla="*/ 4326635 h 4488197"/>
                <a:gd name="connsiteX85" fmla="*/ 2009630 w 4539412"/>
                <a:gd name="connsiteY85" fmla="*/ 4316784 h 4488197"/>
                <a:gd name="connsiteX86" fmla="*/ 2021452 w 4539412"/>
                <a:gd name="connsiteY86" fmla="*/ 4306933 h 4488197"/>
                <a:gd name="connsiteX87" fmla="*/ 2656854 w 4539412"/>
                <a:gd name="connsiteY87" fmla="*/ 4289202 h 4488197"/>
                <a:gd name="connsiteX88" fmla="*/ 2661781 w 4539412"/>
                <a:gd name="connsiteY88" fmla="*/ 4293143 h 4488197"/>
                <a:gd name="connsiteX89" fmla="*/ 2656854 w 4539412"/>
                <a:gd name="connsiteY89" fmla="*/ 4297084 h 4488197"/>
                <a:gd name="connsiteX90" fmla="*/ 2651928 w 4539412"/>
                <a:gd name="connsiteY90" fmla="*/ 4293143 h 4488197"/>
                <a:gd name="connsiteX91" fmla="*/ 2656854 w 4539412"/>
                <a:gd name="connsiteY91" fmla="*/ 4289202 h 4488197"/>
                <a:gd name="connsiteX92" fmla="*/ 3141532 w 4539412"/>
                <a:gd name="connsiteY92" fmla="*/ 4283291 h 4488197"/>
                <a:gd name="connsiteX93" fmla="*/ 3144488 w 4539412"/>
                <a:gd name="connsiteY93" fmla="*/ 4286247 h 4488197"/>
                <a:gd name="connsiteX94" fmla="*/ 3141532 w 4539412"/>
                <a:gd name="connsiteY94" fmla="*/ 4289203 h 4488197"/>
                <a:gd name="connsiteX95" fmla="*/ 3138576 w 4539412"/>
                <a:gd name="connsiteY95" fmla="*/ 4286247 h 4488197"/>
                <a:gd name="connsiteX96" fmla="*/ 3141532 w 4539412"/>
                <a:gd name="connsiteY96" fmla="*/ 4283291 h 4488197"/>
                <a:gd name="connsiteX97" fmla="*/ 3703049 w 4539412"/>
                <a:gd name="connsiteY97" fmla="*/ 4283290 h 4488197"/>
                <a:gd name="connsiteX98" fmla="*/ 3704035 w 4539412"/>
                <a:gd name="connsiteY98" fmla="*/ 4284276 h 4488197"/>
                <a:gd name="connsiteX99" fmla="*/ 3703049 w 4539412"/>
                <a:gd name="connsiteY99" fmla="*/ 4285262 h 4488197"/>
                <a:gd name="connsiteX100" fmla="*/ 3702063 w 4539412"/>
                <a:gd name="connsiteY100" fmla="*/ 4284276 h 4488197"/>
                <a:gd name="connsiteX101" fmla="*/ 3703049 w 4539412"/>
                <a:gd name="connsiteY101" fmla="*/ 4283290 h 4488197"/>
                <a:gd name="connsiteX102" fmla="*/ 1898312 w 4539412"/>
                <a:gd name="connsiteY102" fmla="*/ 4283290 h 4488197"/>
                <a:gd name="connsiteX103" fmla="*/ 1907178 w 4539412"/>
                <a:gd name="connsiteY103" fmla="*/ 4295112 h 4488197"/>
                <a:gd name="connsiteX104" fmla="*/ 1898312 w 4539412"/>
                <a:gd name="connsiteY104" fmla="*/ 4306934 h 4488197"/>
                <a:gd name="connsiteX105" fmla="*/ 1889446 w 4539412"/>
                <a:gd name="connsiteY105" fmla="*/ 4295112 h 4488197"/>
                <a:gd name="connsiteX106" fmla="*/ 1898312 w 4539412"/>
                <a:gd name="connsiteY106" fmla="*/ 4283290 h 4488197"/>
                <a:gd name="connsiteX107" fmla="*/ 2779008 w 4539412"/>
                <a:gd name="connsiteY107" fmla="*/ 4259648 h 4488197"/>
                <a:gd name="connsiteX108" fmla="*/ 2783935 w 4539412"/>
                <a:gd name="connsiteY108" fmla="*/ 4264574 h 4488197"/>
                <a:gd name="connsiteX109" fmla="*/ 2779008 w 4539412"/>
                <a:gd name="connsiteY109" fmla="*/ 4269501 h 4488197"/>
                <a:gd name="connsiteX110" fmla="*/ 2774082 w 4539412"/>
                <a:gd name="connsiteY110" fmla="*/ 4264574 h 4488197"/>
                <a:gd name="connsiteX111" fmla="*/ 2779008 w 4539412"/>
                <a:gd name="connsiteY111" fmla="*/ 4259648 h 4488197"/>
                <a:gd name="connsiteX112" fmla="*/ 1771231 w 4539412"/>
                <a:gd name="connsiteY112" fmla="*/ 4259647 h 4488197"/>
                <a:gd name="connsiteX113" fmla="*/ 1781082 w 4539412"/>
                <a:gd name="connsiteY113" fmla="*/ 4269498 h 4488197"/>
                <a:gd name="connsiteX114" fmla="*/ 1771231 w 4539412"/>
                <a:gd name="connsiteY114" fmla="*/ 4279349 h 4488197"/>
                <a:gd name="connsiteX115" fmla="*/ 1761380 w 4539412"/>
                <a:gd name="connsiteY115" fmla="*/ 4269498 h 4488197"/>
                <a:gd name="connsiteX116" fmla="*/ 1771231 w 4539412"/>
                <a:gd name="connsiteY116" fmla="*/ 4259647 h 4488197"/>
                <a:gd name="connsiteX117" fmla="*/ 3256790 w 4539412"/>
                <a:gd name="connsiteY117" fmla="*/ 4228124 h 4488197"/>
                <a:gd name="connsiteX118" fmla="*/ 3260731 w 4539412"/>
                <a:gd name="connsiteY118" fmla="*/ 4230094 h 4488197"/>
                <a:gd name="connsiteX119" fmla="*/ 3256790 w 4539412"/>
                <a:gd name="connsiteY119" fmla="*/ 4232064 h 4488197"/>
                <a:gd name="connsiteX120" fmla="*/ 3252849 w 4539412"/>
                <a:gd name="connsiteY120" fmla="*/ 4230094 h 4488197"/>
                <a:gd name="connsiteX121" fmla="*/ 3256790 w 4539412"/>
                <a:gd name="connsiteY121" fmla="*/ 4228124 h 4488197"/>
                <a:gd name="connsiteX122" fmla="*/ 1653018 w 4539412"/>
                <a:gd name="connsiteY122" fmla="*/ 4222213 h 4488197"/>
                <a:gd name="connsiteX123" fmla="*/ 1664840 w 4539412"/>
                <a:gd name="connsiteY123" fmla="*/ 4234035 h 4488197"/>
                <a:gd name="connsiteX124" fmla="*/ 1653018 w 4539412"/>
                <a:gd name="connsiteY124" fmla="*/ 4245857 h 4488197"/>
                <a:gd name="connsiteX125" fmla="*/ 1641196 w 4539412"/>
                <a:gd name="connsiteY125" fmla="*/ 4234035 h 4488197"/>
                <a:gd name="connsiteX126" fmla="*/ 1653018 w 4539412"/>
                <a:gd name="connsiteY126" fmla="*/ 4222213 h 4488197"/>
                <a:gd name="connsiteX127" fmla="*/ 2900177 w 4539412"/>
                <a:gd name="connsiteY127" fmla="*/ 4218273 h 4488197"/>
                <a:gd name="connsiteX128" fmla="*/ 2910028 w 4539412"/>
                <a:gd name="connsiteY128" fmla="*/ 4227139 h 4488197"/>
                <a:gd name="connsiteX129" fmla="*/ 2900177 w 4539412"/>
                <a:gd name="connsiteY129" fmla="*/ 4236005 h 4488197"/>
                <a:gd name="connsiteX130" fmla="*/ 2890326 w 4539412"/>
                <a:gd name="connsiteY130" fmla="*/ 4227139 h 4488197"/>
                <a:gd name="connsiteX131" fmla="*/ 2900177 w 4539412"/>
                <a:gd name="connsiteY131" fmla="*/ 4218273 h 4488197"/>
                <a:gd name="connsiteX132" fmla="*/ 3802544 w 4539412"/>
                <a:gd name="connsiteY132" fmla="*/ 4204481 h 4488197"/>
                <a:gd name="connsiteX133" fmla="*/ 3804514 w 4539412"/>
                <a:gd name="connsiteY133" fmla="*/ 4206451 h 4488197"/>
                <a:gd name="connsiteX134" fmla="*/ 3802544 w 4539412"/>
                <a:gd name="connsiteY134" fmla="*/ 4208421 h 4488197"/>
                <a:gd name="connsiteX135" fmla="*/ 3800574 w 4539412"/>
                <a:gd name="connsiteY135" fmla="*/ 4206451 h 4488197"/>
                <a:gd name="connsiteX136" fmla="*/ 3802544 w 4539412"/>
                <a:gd name="connsiteY136" fmla="*/ 4204481 h 4488197"/>
                <a:gd name="connsiteX137" fmla="*/ 3019377 w 4539412"/>
                <a:gd name="connsiteY137" fmla="*/ 4176898 h 4488197"/>
                <a:gd name="connsiteX138" fmla="*/ 3026273 w 4539412"/>
                <a:gd name="connsiteY138" fmla="*/ 4183794 h 4488197"/>
                <a:gd name="connsiteX139" fmla="*/ 3019377 w 4539412"/>
                <a:gd name="connsiteY139" fmla="*/ 4190690 h 4488197"/>
                <a:gd name="connsiteX140" fmla="*/ 3012481 w 4539412"/>
                <a:gd name="connsiteY140" fmla="*/ 4183794 h 4488197"/>
                <a:gd name="connsiteX141" fmla="*/ 3019377 w 4539412"/>
                <a:gd name="connsiteY141" fmla="*/ 4176898 h 4488197"/>
                <a:gd name="connsiteX142" fmla="*/ 2275612 w 4539412"/>
                <a:gd name="connsiteY142" fmla="*/ 4176898 h 4488197"/>
                <a:gd name="connsiteX143" fmla="*/ 2287434 w 4539412"/>
                <a:gd name="connsiteY143" fmla="*/ 4190690 h 4488197"/>
                <a:gd name="connsiteX144" fmla="*/ 2275612 w 4539412"/>
                <a:gd name="connsiteY144" fmla="*/ 4204482 h 4488197"/>
                <a:gd name="connsiteX145" fmla="*/ 2263790 w 4539412"/>
                <a:gd name="connsiteY145" fmla="*/ 4190690 h 4488197"/>
                <a:gd name="connsiteX146" fmla="*/ 2275612 w 4539412"/>
                <a:gd name="connsiteY146" fmla="*/ 4176898 h 4488197"/>
                <a:gd name="connsiteX147" fmla="*/ 1530864 w 4539412"/>
                <a:gd name="connsiteY147" fmla="*/ 4176898 h 4488197"/>
                <a:gd name="connsiteX148" fmla="*/ 1542686 w 4539412"/>
                <a:gd name="connsiteY148" fmla="*/ 4187735 h 4488197"/>
                <a:gd name="connsiteX149" fmla="*/ 1530864 w 4539412"/>
                <a:gd name="connsiteY149" fmla="*/ 4198572 h 4488197"/>
                <a:gd name="connsiteX150" fmla="*/ 1519042 w 4539412"/>
                <a:gd name="connsiteY150" fmla="*/ 4187735 h 4488197"/>
                <a:gd name="connsiteX151" fmla="*/ 1530864 w 4539412"/>
                <a:gd name="connsiteY151" fmla="*/ 4176898 h 4488197"/>
                <a:gd name="connsiteX152" fmla="*/ 2401707 w 4539412"/>
                <a:gd name="connsiteY152" fmla="*/ 4170987 h 4488197"/>
                <a:gd name="connsiteX153" fmla="*/ 2413529 w 4539412"/>
                <a:gd name="connsiteY153" fmla="*/ 4184779 h 4488197"/>
                <a:gd name="connsiteX154" fmla="*/ 2401707 w 4539412"/>
                <a:gd name="connsiteY154" fmla="*/ 4198571 h 4488197"/>
                <a:gd name="connsiteX155" fmla="*/ 2389885 w 4539412"/>
                <a:gd name="connsiteY155" fmla="*/ 4184779 h 4488197"/>
                <a:gd name="connsiteX156" fmla="*/ 2401707 w 4539412"/>
                <a:gd name="connsiteY156" fmla="*/ 4170987 h 4488197"/>
                <a:gd name="connsiteX157" fmla="*/ 2148532 w 4539412"/>
                <a:gd name="connsiteY157" fmla="*/ 4170987 h 4488197"/>
                <a:gd name="connsiteX158" fmla="*/ 2165279 w 4539412"/>
                <a:gd name="connsiteY158" fmla="*/ 4184779 h 4488197"/>
                <a:gd name="connsiteX159" fmla="*/ 2148532 w 4539412"/>
                <a:gd name="connsiteY159" fmla="*/ 4198571 h 4488197"/>
                <a:gd name="connsiteX160" fmla="*/ 2131785 w 4539412"/>
                <a:gd name="connsiteY160" fmla="*/ 4184779 h 4488197"/>
                <a:gd name="connsiteX161" fmla="*/ 2148532 w 4539412"/>
                <a:gd name="connsiteY161" fmla="*/ 4170987 h 4488197"/>
                <a:gd name="connsiteX162" fmla="*/ 3367123 w 4539412"/>
                <a:gd name="connsiteY162" fmla="*/ 4167047 h 4488197"/>
                <a:gd name="connsiteX163" fmla="*/ 3369093 w 4539412"/>
                <a:gd name="connsiteY163" fmla="*/ 4169017 h 4488197"/>
                <a:gd name="connsiteX164" fmla="*/ 3367123 w 4539412"/>
                <a:gd name="connsiteY164" fmla="*/ 4170987 h 4488197"/>
                <a:gd name="connsiteX165" fmla="*/ 3365153 w 4539412"/>
                <a:gd name="connsiteY165" fmla="*/ 4169017 h 4488197"/>
                <a:gd name="connsiteX166" fmla="*/ 3367123 w 4539412"/>
                <a:gd name="connsiteY166" fmla="*/ 4167047 h 4488197"/>
                <a:gd name="connsiteX167" fmla="*/ 2527802 w 4539412"/>
                <a:gd name="connsiteY167" fmla="*/ 4161136 h 4488197"/>
                <a:gd name="connsiteX168" fmla="*/ 2539624 w 4539412"/>
                <a:gd name="connsiteY168" fmla="*/ 4170987 h 4488197"/>
                <a:gd name="connsiteX169" fmla="*/ 2527802 w 4539412"/>
                <a:gd name="connsiteY169" fmla="*/ 4180838 h 4488197"/>
                <a:gd name="connsiteX170" fmla="*/ 2515980 w 4539412"/>
                <a:gd name="connsiteY170" fmla="*/ 4170987 h 4488197"/>
                <a:gd name="connsiteX171" fmla="*/ 2527802 w 4539412"/>
                <a:gd name="connsiteY171" fmla="*/ 4161136 h 4488197"/>
                <a:gd name="connsiteX172" fmla="*/ 2022437 w 4539412"/>
                <a:gd name="connsiteY172" fmla="*/ 4157195 h 4488197"/>
                <a:gd name="connsiteX173" fmla="*/ 2039184 w 4539412"/>
                <a:gd name="connsiteY173" fmla="*/ 4170987 h 4488197"/>
                <a:gd name="connsiteX174" fmla="*/ 2022437 w 4539412"/>
                <a:gd name="connsiteY174" fmla="*/ 4184779 h 4488197"/>
                <a:gd name="connsiteX175" fmla="*/ 2005690 w 4539412"/>
                <a:gd name="connsiteY175" fmla="*/ 4170987 h 4488197"/>
                <a:gd name="connsiteX176" fmla="*/ 2022437 w 4539412"/>
                <a:gd name="connsiteY176" fmla="*/ 4157195 h 4488197"/>
                <a:gd name="connsiteX177" fmla="*/ 2653897 w 4539412"/>
                <a:gd name="connsiteY177" fmla="*/ 4137493 h 4488197"/>
                <a:gd name="connsiteX178" fmla="*/ 2665719 w 4539412"/>
                <a:gd name="connsiteY178" fmla="*/ 4149315 h 4488197"/>
                <a:gd name="connsiteX179" fmla="*/ 2653897 w 4539412"/>
                <a:gd name="connsiteY179" fmla="*/ 4161137 h 4488197"/>
                <a:gd name="connsiteX180" fmla="*/ 2642075 w 4539412"/>
                <a:gd name="connsiteY180" fmla="*/ 4149315 h 4488197"/>
                <a:gd name="connsiteX181" fmla="*/ 2653897 w 4539412"/>
                <a:gd name="connsiteY181" fmla="*/ 4137493 h 4488197"/>
                <a:gd name="connsiteX182" fmla="*/ 1898312 w 4539412"/>
                <a:gd name="connsiteY182" fmla="*/ 4137493 h 4488197"/>
                <a:gd name="connsiteX183" fmla="*/ 1913089 w 4539412"/>
                <a:gd name="connsiteY183" fmla="*/ 4152270 h 4488197"/>
                <a:gd name="connsiteX184" fmla="*/ 1898312 w 4539412"/>
                <a:gd name="connsiteY184" fmla="*/ 4167047 h 4488197"/>
                <a:gd name="connsiteX185" fmla="*/ 1883535 w 4539412"/>
                <a:gd name="connsiteY185" fmla="*/ 4152270 h 4488197"/>
                <a:gd name="connsiteX186" fmla="*/ 1898312 w 4539412"/>
                <a:gd name="connsiteY186" fmla="*/ 4137493 h 4488197"/>
                <a:gd name="connsiteX187" fmla="*/ 1415605 w 4539412"/>
                <a:gd name="connsiteY187" fmla="*/ 4129613 h 4488197"/>
                <a:gd name="connsiteX188" fmla="*/ 1424471 w 4539412"/>
                <a:gd name="connsiteY188" fmla="*/ 4138479 h 4488197"/>
                <a:gd name="connsiteX189" fmla="*/ 1415605 w 4539412"/>
                <a:gd name="connsiteY189" fmla="*/ 4147345 h 4488197"/>
                <a:gd name="connsiteX190" fmla="*/ 1406739 w 4539412"/>
                <a:gd name="connsiteY190" fmla="*/ 4138479 h 4488197"/>
                <a:gd name="connsiteX191" fmla="*/ 1415605 w 4539412"/>
                <a:gd name="connsiteY191" fmla="*/ 4129613 h 4488197"/>
                <a:gd name="connsiteX192" fmla="*/ 3137591 w 4539412"/>
                <a:gd name="connsiteY192" fmla="*/ 4123702 h 4488197"/>
                <a:gd name="connsiteX193" fmla="*/ 3144487 w 4539412"/>
                <a:gd name="connsiteY193" fmla="*/ 4130598 h 4488197"/>
                <a:gd name="connsiteX194" fmla="*/ 3137591 w 4539412"/>
                <a:gd name="connsiteY194" fmla="*/ 4137494 h 4488197"/>
                <a:gd name="connsiteX195" fmla="*/ 3130695 w 4539412"/>
                <a:gd name="connsiteY195" fmla="*/ 4130598 h 4488197"/>
                <a:gd name="connsiteX196" fmla="*/ 3137591 w 4539412"/>
                <a:gd name="connsiteY196" fmla="*/ 4123702 h 4488197"/>
                <a:gd name="connsiteX197" fmla="*/ 1771232 w 4539412"/>
                <a:gd name="connsiteY197" fmla="*/ 4109910 h 4488197"/>
                <a:gd name="connsiteX198" fmla="*/ 1785024 w 4539412"/>
                <a:gd name="connsiteY198" fmla="*/ 4121732 h 4488197"/>
                <a:gd name="connsiteX199" fmla="*/ 1771232 w 4539412"/>
                <a:gd name="connsiteY199" fmla="*/ 4133554 h 4488197"/>
                <a:gd name="connsiteX200" fmla="*/ 1757440 w 4539412"/>
                <a:gd name="connsiteY200" fmla="*/ 4121732 h 4488197"/>
                <a:gd name="connsiteX201" fmla="*/ 1771232 w 4539412"/>
                <a:gd name="connsiteY201" fmla="*/ 4109910 h 4488197"/>
                <a:gd name="connsiteX202" fmla="*/ 2776052 w 4539412"/>
                <a:gd name="connsiteY202" fmla="*/ 4105969 h 4488197"/>
                <a:gd name="connsiteX203" fmla="*/ 2787874 w 4539412"/>
                <a:gd name="connsiteY203" fmla="*/ 4117791 h 4488197"/>
                <a:gd name="connsiteX204" fmla="*/ 2776052 w 4539412"/>
                <a:gd name="connsiteY204" fmla="*/ 4129613 h 4488197"/>
                <a:gd name="connsiteX205" fmla="*/ 2764230 w 4539412"/>
                <a:gd name="connsiteY205" fmla="*/ 4117791 h 4488197"/>
                <a:gd name="connsiteX206" fmla="*/ 2776052 w 4539412"/>
                <a:gd name="connsiteY206" fmla="*/ 4105969 h 4488197"/>
                <a:gd name="connsiteX207" fmla="*/ 3474502 w 4539412"/>
                <a:gd name="connsiteY207" fmla="*/ 4096119 h 4488197"/>
                <a:gd name="connsiteX208" fmla="*/ 3477458 w 4539412"/>
                <a:gd name="connsiteY208" fmla="*/ 4098089 h 4488197"/>
                <a:gd name="connsiteX209" fmla="*/ 3474502 w 4539412"/>
                <a:gd name="connsiteY209" fmla="*/ 4100059 h 4488197"/>
                <a:gd name="connsiteX210" fmla="*/ 3471546 w 4539412"/>
                <a:gd name="connsiteY210" fmla="*/ 4098089 h 4488197"/>
                <a:gd name="connsiteX211" fmla="*/ 3474502 w 4539412"/>
                <a:gd name="connsiteY211" fmla="*/ 4096119 h 4488197"/>
                <a:gd name="connsiteX212" fmla="*/ 1301350 w 4539412"/>
                <a:gd name="connsiteY212" fmla="*/ 4072476 h 4488197"/>
                <a:gd name="connsiteX213" fmla="*/ 1308246 w 4539412"/>
                <a:gd name="connsiteY213" fmla="*/ 4079372 h 4488197"/>
                <a:gd name="connsiteX214" fmla="*/ 1301350 w 4539412"/>
                <a:gd name="connsiteY214" fmla="*/ 4086268 h 4488197"/>
                <a:gd name="connsiteX215" fmla="*/ 1294454 w 4539412"/>
                <a:gd name="connsiteY215" fmla="*/ 4079372 h 4488197"/>
                <a:gd name="connsiteX216" fmla="*/ 1301350 w 4539412"/>
                <a:gd name="connsiteY216" fmla="*/ 4072476 h 4488197"/>
                <a:gd name="connsiteX217" fmla="*/ 1653018 w 4539412"/>
                <a:gd name="connsiteY217" fmla="*/ 4068535 h 4488197"/>
                <a:gd name="connsiteX218" fmla="*/ 1664840 w 4539412"/>
                <a:gd name="connsiteY218" fmla="*/ 4082327 h 4488197"/>
                <a:gd name="connsiteX219" fmla="*/ 1653018 w 4539412"/>
                <a:gd name="connsiteY219" fmla="*/ 4096119 h 4488197"/>
                <a:gd name="connsiteX220" fmla="*/ 1641196 w 4539412"/>
                <a:gd name="connsiteY220" fmla="*/ 4082327 h 4488197"/>
                <a:gd name="connsiteX221" fmla="*/ 1653018 w 4539412"/>
                <a:gd name="connsiteY221" fmla="*/ 4068535 h 4488197"/>
                <a:gd name="connsiteX222" fmla="*/ 3249894 w 4539412"/>
                <a:gd name="connsiteY222" fmla="*/ 4062625 h 4488197"/>
                <a:gd name="connsiteX223" fmla="*/ 3256790 w 4539412"/>
                <a:gd name="connsiteY223" fmla="*/ 4072476 h 4488197"/>
                <a:gd name="connsiteX224" fmla="*/ 3249894 w 4539412"/>
                <a:gd name="connsiteY224" fmla="*/ 4082327 h 4488197"/>
                <a:gd name="connsiteX225" fmla="*/ 3242998 w 4539412"/>
                <a:gd name="connsiteY225" fmla="*/ 4072476 h 4488197"/>
                <a:gd name="connsiteX226" fmla="*/ 3249894 w 4539412"/>
                <a:gd name="connsiteY226" fmla="*/ 4062625 h 4488197"/>
                <a:gd name="connsiteX227" fmla="*/ 2898206 w 4539412"/>
                <a:gd name="connsiteY227" fmla="*/ 4062624 h 4488197"/>
                <a:gd name="connsiteX228" fmla="*/ 2913968 w 4539412"/>
                <a:gd name="connsiteY228" fmla="*/ 4079371 h 4488197"/>
                <a:gd name="connsiteX229" fmla="*/ 2898206 w 4539412"/>
                <a:gd name="connsiteY229" fmla="*/ 4096118 h 4488197"/>
                <a:gd name="connsiteX230" fmla="*/ 2882444 w 4539412"/>
                <a:gd name="connsiteY230" fmla="*/ 4079371 h 4488197"/>
                <a:gd name="connsiteX231" fmla="*/ 2898206 w 4539412"/>
                <a:gd name="connsiteY231" fmla="*/ 4062624 h 4488197"/>
                <a:gd name="connsiteX232" fmla="*/ 2274627 w 4539412"/>
                <a:gd name="connsiteY232" fmla="*/ 4031100 h 4488197"/>
                <a:gd name="connsiteX233" fmla="*/ 2291374 w 4539412"/>
                <a:gd name="connsiteY233" fmla="*/ 4046862 h 4488197"/>
                <a:gd name="connsiteX234" fmla="*/ 2274627 w 4539412"/>
                <a:gd name="connsiteY234" fmla="*/ 4062624 h 4488197"/>
                <a:gd name="connsiteX235" fmla="*/ 2257880 w 4539412"/>
                <a:gd name="connsiteY235" fmla="*/ 4046862 h 4488197"/>
                <a:gd name="connsiteX236" fmla="*/ 2274627 w 4539412"/>
                <a:gd name="connsiteY236" fmla="*/ 4031100 h 4488197"/>
                <a:gd name="connsiteX237" fmla="*/ 2401707 w 4539412"/>
                <a:gd name="connsiteY237" fmla="*/ 4025189 h 4488197"/>
                <a:gd name="connsiteX238" fmla="*/ 2417469 w 4539412"/>
                <a:gd name="connsiteY238" fmla="*/ 4041936 h 4488197"/>
                <a:gd name="connsiteX239" fmla="*/ 2401707 w 4539412"/>
                <a:gd name="connsiteY239" fmla="*/ 4058683 h 4488197"/>
                <a:gd name="connsiteX240" fmla="*/ 2385945 w 4539412"/>
                <a:gd name="connsiteY240" fmla="*/ 4041936 h 4488197"/>
                <a:gd name="connsiteX241" fmla="*/ 2401707 w 4539412"/>
                <a:gd name="connsiteY241" fmla="*/ 4025189 h 4488197"/>
                <a:gd name="connsiteX242" fmla="*/ 2148532 w 4539412"/>
                <a:gd name="connsiteY242" fmla="*/ 4025189 h 4488197"/>
                <a:gd name="connsiteX243" fmla="*/ 2165279 w 4539412"/>
                <a:gd name="connsiteY243" fmla="*/ 4043906 h 4488197"/>
                <a:gd name="connsiteX244" fmla="*/ 2148532 w 4539412"/>
                <a:gd name="connsiteY244" fmla="*/ 4062623 h 4488197"/>
                <a:gd name="connsiteX245" fmla="*/ 2131785 w 4539412"/>
                <a:gd name="connsiteY245" fmla="*/ 4043906 h 4488197"/>
                <a:gd name="connsiteX246" fmla="*/ 2148532 w 4539412"/>
                <a:gd name="connsiteY246" fmla="*/ 4025189 h 4488197"/>
                <a:gd name="connsiteX247" fmla="*/ 3577938 w 4539412"/>
                <a:gd name="connsiteY247" fmla="*/ 4021250 h 4488197"/>
                <a:gd name="connsiteX248" fmla="*/ 3579908 w 4539412"/>
                <a:gd name="connsiteY248" fmla="*/ 4023220 h 4488197"/>
                <a:gd name="connsiteX249" fmla="*/ 3577938 w 4539412"/>
                <a:gd name="connsiteY249" fmla="*/ 4025190 h 4488197"/>
                <a:gd name="connsiteX250" fmla="*/ 3575968 w 4539412"/>
                <a:gd name="connsiteY250" fmla="*/ 4023220 h 4488197"/>
                <a:gd name="connsiteX251" fmla="*/ 3577938 w 4539412"/>
                <a:gd name="connsiteY251" fmla="*/ 4021250 h 4488197"/>
                <a:gd name="connsiteX252" fmla="*/ 1532834 w 4539412"/>
                <a:gd name="connsiteY252" fmla="*/ 4021249 h 4488197"/>
                <a:gd name="connsiteX253" fmla="*/ 1546626 w 4539412"/>
                <a:gd name="connsiteY253" fmla="*/ 4035041 h 4488197"/>
                <a:gd name="connsiteX254" fmla="*/ 1532834 w 4539412"/>
                <a:gd name="connsiteY254" fmla="*/ 4048833 h 4488197"/>
                <a:gd name="connsiteX255" fmla="*/ 1519042 w 4539412"/>
                <a:gd name="connsiteY255" fmla="*/ 4035041 h 4488197"/>
                <a:gd name="connsiteX256" fmla="*/ 1532834 w 4539412"/>
                <a:gd name="connsiteY256" fmla="*/ 4021249 h 4488197"/>
                <a:gd name="connsiteX257" fmla="*/ 3018391 w 4539412"/>
                <a:gd name="connsiteY257" fmla="*/ 4017308 h 4488197"/>
                <a:gd name="connsiteX258" fmla="*/ 3032183 w 4539412"/>
                <a:gd name="connsiteY258" fmla="*/ 4031100 h 4488197"/>
                <a:gd name="connsiteX259" fmla="*/ 3018391 w 4539412"/>
                <a:gd name="connsiteY259" fmla="*/ 4044892 h 4488197"/>
                <a:gd name="connsiteX260" fmla="*/ 3004599 w 4539412"/>
                <a:gd name="connsiteY260" fmla="*/ 4031100 h 4488197"/>
                <a:gd name="connsiteX261" fmla="*/ 3018391 w 4539412"/>
                <a:gd name="connsiteY261" fmla="*/ 4017308 h 4488197"/>
                <a:gd name="connsiteX262" fmla="*/ 2528787 w 4539412"/>
                <a:gd name="connsiteY262" fmla="*/ 4011398 h 4488197"/>
                <a:gd name="connsiteX263" fmla="*/ 2545534 w 4539412"/>
                <a:gd name="connsiteY263" fmla="*/ 4028145 h 4488197"/>
                <a:gd name="connsiteX264" fmla="*/ 2528787 w 4539412"/>
                <a:gd name="connsiteY264" fmla="*/ 4044892 h 4488197"/>
                <a:gd name="connsiteX265" fmla="*/ 2512040 w 4539412"/>
                <a:gd name="connsiteY265" fmla="*/ 4028145 h 4488197"/>
                <a:gd name="connsiteX266" fmla="*/ 2528787 w 4539412"/>
                <a:gd name="connsiteY266" fmla="*/ 4011398 h 4488197"/>
                <a:gd name="connsiteX267" fmla="*/ 2022437 w 4539412"/>
                <a:gd name="connsiteY267" fmla="*/ 4011398 h 4488197"/>
                <a:gd name="connsiteX268" fmla="*/ 2039184 w 4539412"/>
                <a:gd name="connsiteY268" fmla="*/ 4030115 h 4488197"/>
                <a:gd name="connsiteX269" fmla="*/ 2022437 w 4539412"/>
                <a:gd name="connsiteY269" fmla="*/ 4048832 h 4488197"/>
                <a:gd name="connsiteX270" fmla="*/ 2005690 w 4539412"/>
                <a:gd name="connsiteY270" fmla="*/ 4030115 h 4488197"/>
                <a:gd name="connsiteX271" fmla="*/ 2022437 w 4539412"/>
                <a:gd name="connsiteY271" fmla="*/ 4011398 h 4488197"/>
                <a:gd name="connsiteX272" fmla="*/ 1192985 w 4539412"/>
                <a:gd name="connsiteY272" fmla="*/ 4007458 h 4488197"/>
                <a:gd name="connsiteX273" fmla="*/ 1199883 w 4539412"/>
                <a:gd name="connsiteY273" fmla="*/ 4014354 h 4488197"/>
                <a:gd name="connsiteX274" fmla="*/ 1192985 w 4539412"/>
                <a:gd name="connsiteY274" fmla="*/ 4021250 h 4488197"/>
                <a:gd name="connsiteX275" fmla="*/ 1186093 w 4539412"/>
                <a:gd name="connsiteY275" fmla="*/ 4014354 h 4488197"/>
                <a:gd name="connsiteX276" fmla="*/ 1192985 w 4539412"/>
                <a:gd name="connsiteY276" fmla="*/ 4007458 h 4488197"/>
                <a:gd name="connsiteX277" fmla="*/ 3357272 w 4539412"/>
                <a:gd name="connsiteY277" fmla="*/ 4003518 h 4488197"/>
                <a:gd name="connsiteX278" fmla="*/ 3365153 w 4539412"/>
                <a:gd name="connsiteY278" fmla="*/ 4007459 h 4488197"/>
                <a:gd name="connsiteX279" fmla="*/ 3357272 w 4539412"/>
                <a:gd name="connsiteY279" fmla="*/ 4011400 h 4488197"/>
                <a:gd name="connsiteX280" fmla="*/ 3349391 w 4539412"/>
                <a:gd name="connsiteY280" fmla="*/ 4007459 h 4488197"/>
                <a:gd name="connsiteX281" fmla="*/ 3357272 w 4539412"/>
                <a:gd name="connsiteY281" fmla="*/ 4003518 h 4488197"/>
                <a:gd name="connsiteX282" fmla="*/ 2654882 w 4539412"/>
                <a:gd name="connsiteY282" fmla="*/ 3987755 h 4488197"/>
                <a:gd name="connsiteX283" fmla="*/ 2671629 w 4539412"/>
                <a:gd name="connsiteY283" fmla="*/ 4004502 h 4488197"/>
                <a:gd name="connsiteX284" fmla="*/ 2654882 w 4539412"/>
                <a:gd name="connsiteY284" fmla="*/ 4021249 h 4488197"/>
                <a:gd name="connsiteX285" fmla="*/ 2638135 w 4539412"/>
                <a:gd name="connsiteY285" fmla="*/ 4004502 h 4488197"/>
                <a:gd name="connsiteX286" fmla="*/ 2654882 w 4539412"/>
                <a:gd name="connsiteY286" fmla="*/ 3987755 h 4488197"/>
                <a:gd name="connsiteX287" fmla="*/ 1896342 w 4539412"/>
                <a:gd name="connsiteY287" fmla="*/ 3987755 h 4488197"/>
                <a:gd name="connsiteX288" fmla="*/ 1913089 w 4539412"/>
                <a:gd name="connsiteY288" fmla="*/ 4006472 h 4488197"/>
                <a:gd name="connsiteX289" fmla="*/ 1896342 w 4539412"/>
                <a:gd name="connsiteY289" fmla="*/ 4025189 h 4488197"/>
                <a:gd name="connsiteX290" fmla="*/ 1879595 w 4539412"/>
                <a:gd name="connsiteY290" fmla="*/ 4006472 h 4488197"/>
                <a:gd name="connsiteX291" fmla="*/ 1896342 w 4539412"/>
                <a:gd name="connsiteY291" fmla="*/ 3987755 h 4488197"/>
                <a:gd name="connsiteX292" fmla="*/ 1420530 w 4539412"/>
                <a:gd name="connsiteY292" fmla="*/ 3970023 h 4488197"/>
                <a:gd name="connsiteX293" fmla="*/ 1430381 w 4539412"/>
                <a:gd name="connsiteY293" fmla="*/ 3981845 h 4488197"/>
                <a:gd name="connsiteX294" fmla="*/ 1420530 w 4539412"/>
                <a:gd name="connsiteY294" fmla="*/ 3993667 h 4488197"/>
                <a:gd name="connsiteX295" fmla="*/ 1410679 w 4539412"/>
                <a:gd name="connsiteY295" fmla="*/ 3981845 h 4488197"/>
                <a:gd name="connsiteX296" fmla="*/ 1420530 w 4539412"/>
                <a:gd name="connsiteY296" fmla="*/ 3970023 h 4488197"/>
                <a:gd name="connsiteX297" fmla="*/ 3132665 w 4539412"/>
                <a:gd name="connsiteY297" fmla="*/ 3964112 h 4488197"/>
                <a:gd name="connsiteX298" fmla="*/ 3144487 w 4539412"/>
                <a:gd name="connsiteY298" fmla="*/ 3975934 h 4488197"/>
                <a:gd name="connsiteX299" fmla="*/ 3132665 w 4539412"/>
                <a:gd name="connsiteY299" fmla="*/ 3987756 h 4488197"/>
                <a:gd name="connsiteX300" fmla="*/ 3120843 w 4539412"/>
                <a:gd name="connsiteY300" fmla="*/ 3975934 h 4488197"/>
                <a:gd name="connsiteX301" fmla="*/ 3132665 w 4539412"/>
                <a:gd name="connsiteY301" fmla="*/ 3964112 h 4488197"/>
                <a:gd name="connsiteX302" fmla="*/ 1774187 w 4539412"/>
                <a:gd name="connsiteY302" fmla="*/ 3960172 h 4488197"/>
                <a:gd name="connsiteX303" fmla="*/ 1790934 w 4539412"/>
                <a:gd name="connsiteY303" fmla="*/ 3973964 h 4488197"/>
                <a:gd name="connsiteX304" fmla="*/ 1774187 w 4539412"/>
                <a:gd name="connsiteY304" fmla="*/ 3987756 h 4488197"/>
                <a:gd name="connsiteX305" fmla="*/ 1757440 w 4539412"/>
                <a:gd name="connsiteY305" fmla="*/ 3973964 h 4488197"/>
                <a:gd name="connsiteX306" fmla="*/ 1774187 w 4539412"/>
                <a:gd name="connsiteY306" fmla="*/ 3960172 h 4488197"/>
                <a:gd name="connsiteX307" fmla="*/ 2777037 w 4539412"/>
                <a:gd name="connsiteY307" fmla="*/ 3956231 h 4488197"/>
                <a:gd name="connsiteX308" fmla="*/ 2793784 w 4539412"/>
                <a:gd name="connsiteY308" fmla="*/ 3971993 h 4488197"/>
                <a:gd name="connsiteX309" fmla="*/ 2777037 w 4539412"/>
                <a:gd name="connsiteY309" fmla="*/ 3987755 h 4488197"/>
                <a:gd name="connsiteX310" fmla="*/ 2760290 w 4539412"/>
                <a:gd name="connsiteY310" fmla="*/ 3971993 h 4488197"/>
                <a:gd name="connsiteX311" fmla="*/ 2777037 w 4539412"/>
                <a:gd name="connsiteY311" fmla="*/ 3956231 h 4488197"/>
                <a:gd name="connsiteX312" fmla="*/ 876763 w 4539412"/>
                <a:gd name="connsiteY312" fmla="*/ 3950321 h 4488197"/>
                <a:gd name="connsiteX313" fmla="*/ 880705 w 4539412"/>
                <a:gd name="connsiteY313" fmla="*/ 3953277 h 4488197"/>
                <a:gd name="connsiteX314" fmla="*/ 876763 w 4539412"/>
                <a:gd name="connsiteY314" fmla="*/ 3956233 h 4488197"/>
                <a:gd name="connsiteX315" fmla="*/ 872823 w 4539412"/>
                <a:gd name="connsiteY315" fmla="*/ 3953277 h 4488197"/>
                <a:gd name="connsiteX316" fmla="*/ 876763 w 4539412"/>
                <a:gd name="connsiteY316" fmla="*/ 3950321 h 4488197"/>
                <a:gd name="connsiteX317" fmla="*/ 3877413 w 4539412"/>
                <a:gd name="connsiteY317" fmla="*/ 3942440 h 4488197"/>
                <a:gd name="connsiteX318" fmla="*/ 3879383 w 4539412"/>
                <a:gd name="connsiteY318" fmla="*/ 3944410 h 4488197"/>
                <a:gd name="connsiteX319" fmla="*/ 3877413 w 4539412"/>
                <a:gd name="connsiteY319" fmla="*/ 3946380 h 4488197"/>
                <a:gd name="connsiteX320" fmla="*/ 3875443 w 4539412"/>
                <a:gd name="connsiteY320" fmla="*/ 3944410 h 4488197"/>
                <a:gd name="connsiteX321" fmla="*/ 3877413 w 4539412"/>
                <a:gd name="connsiteY321" fmla="*/ 3942440 h 4488197"/>
                <a:gd name="connsiteX322" fmla="*/ 3673496 w 4539412"/>
                <a:gd name="connsiteY322" fmla="*/ 3942440 h 4488197"/>
                <a:gd name="connsiteX323" fmla="*/ 3678422 w 4539412"/>
                <a:gd name="connsiteY323" fmla="*/ 3944410 h 4488197"/>
                <a:gd name="connsiteX324" fmla="*/ 3673496 w 4539412"/>
                <a:gd name="connsiteY324" fmla="*/ 3946380 h 4488197"/>
                <a:gd name="connsiteX325" fmla="*/ 3668569 w 4539412"/>
                <a:gd name="connsiteY325" fmla="*/ 3944410 h 4488197"/>
                <a:gd name="connsiteX326" fmla="*/ 3673496 w 4539412"/>
                <a:gd name="connsiteY326" fmla="*/ 3942440 h 4488197"/>
                <a:gd name="connsiteX327" fmla="*/ 1090533 w 4539412"/>
                <a:gd name="connsiteY327" fmla="*/ 3936530 h 4488197"/>
                <a:gd name="connsiteX328" fmla="*/ 1097429 w 4539412"/>
                <a:gd name="connsiteY328" fmla="*/ 3941456 h 4488197"/>
                <a:gd name="connsiteX329" fmla="*/ 1090533 w 4539412"/>
                <a:gd name="connsiteY329" fmla="*/ 3946383 h 4488197"/>
                <a:gd name="connsiteX330" fmla="*/ 1083640 w 4539412"/>
                <a:gd name="connsiteY330" fmla="*/ 3941456 h 4488197"/>
                <a:gd name="connsiteX331" fmla="*/ 1090533 w 4539412"/>
                <a:gd name="connsiteY331" fmla="*/ 3936530 h 4488197"/>
                <a:gd name="connsiteX332" fmla="*/ 3462680 w 4539412"/>
                <a:gd name="connsiteY332" fmla="*/ 3922738 h 4488197"/>
                <a:gd name="connsiteX333" fmla="*/ 3471546 w 4539412"/>
                <a:gd name="connsiteY333" fmla="*/ 3932589 h 4488197"/>
                <a:gd name="connsiteX334" fmla="*/ 3462680 w 4539412"/>
                <a:gd name="connsiteY334" fmla="*/ 3942440 h 4488197"/>
                <a:gd name="connsiteX335" fmla="*/ 3453814 w 4539412"/>
                <a:gd name="connsiteY335" fmla="*/ 3932589 h 4488197"/>
                <a:gd name="connsiteX336" fmla="*/ 3462680 w 4539412"/>
                <a:gd name="connsiteY336" fmla="*/ 3922738 h 4488197"/>
                <a:gd name="connsiteX337" fmla="*/ 1652032 w 4539412"/>
                <a:gd name="connsiteY337" fmla="*/ 3912886 h 4488197"/>
                <a:gd name="connsiteX338" fmla="*/ 1668779 w 4539412"/>
                <a:gd name="connsiteY338" fmla="*/ 3931603 h 4488197"/>
                <a:gd name="connsiteX339" fmla="*/ 1652032 w 4539412"/>
                <a:gd name="connsiteY339" fmla="*/ 3950320 h 4488197"/>
                <a:gd name="connsiteX340" fmla="*/ 1635285 w 4539412"/>
                <a:gd name="connsiteY340" fmla="*/ 3931603 h 4488197"/>
                <a:gd name="connsiteX341" fmla="*/ 1652032 w 4539412"/>
                <a:gd name="connsiteY341" fmla="*/ 3912886 h 4488197"/>
                <a:gd name="connsiteX342" fmla="*/ 2895250 w 4539412"/>
                <a:gd name="connsiteY342" fmla="*/ 3908946 h 4488197"/>
                <a:gd name="connsiteX343" fmla="*/ 2913967 w 4539412"/>
                <a:gd name="connsiteY343" fmla="*/ 3927663 h 4488197"/>
                <a:gd name="connsiteX344" fmla="*/ 2895250 w 4539412"/>
                <a:gd name="connsiteY344" fmla="*/ 3946380 h 4488197"/>
                <a:gd name="connsiteX345" fmla="*/ 2876533 w 4539412"/>
                <a:gd name="connsiteY345" fmla="*/ 3927663 h 4488197"/>
                <a:gd name="connsiteX346" fmla="*/ 2895250 w 4539412"/>
                <a:gd name="connsiteY346" fmla="*/ 3908946 h 4488197"/>
                <a:gd name="connsiteX347" fmla="*/ 1308246 w 4539412"/>
                <a:gd name="connsiteY347" fmla="*/ 3908946 h 4488197"/>
                <a:gd name="connsiteX348" fmla="*/ 1318077 w 4539412"/>
                <a:gd name="connsiteY348" fmla="*/ 3917812 h 4488197"/>
                <a:gd name="connsiteX349" fmla="*/ 1308246 w 4539412"/>
                <a:gd name="connsiteY349" fmla="*/ 3926678 h 4488197"/>
                <a:gd name="connsiteX350" fmla="*/ 1298394 w 4539412"/>
                <a:gd name="connsiteY350" fmla="*/ 3917812 h 4488197"/>
                <a:gd name="connsiteX351" fmla="*/ 1308246 w 4539412"/>
                <a:gd name="connsiteY351" fmla="*/ 3908946 h 4488197"/>
                <a:gd name="connsiteX352" fmla="*/ 3242997 w 4539412"/>
                <a:gd name="connsiteY352" fmla="*/ 3899094 h 4488197"/>
                <a:gd name="connsiteX353" fmla="*/ 3256789 w 4539412"/>
                <a:gd name="connsiteY353" fmla="*/ 3912886 h 4488197"/>
                <a:gd name="connsiteX354" fmla="*/ 3242997 w 4539412"/>
                <a:gd name="connsiteY354" fmla="*/ 3926678 h 4488197"/>
                <a:gd name="connsiteX355" fmla="*/ 3229205 w 4539412"/>
                <a:gd name="connsiteY355" fmla="*/ 3912886 h 4488197"/>
                <a:gd name="connsiteX356" fmla="*/ 3242997 w 4539412"/>
                <a:gd name="connsiteY356" fmla="*/ 3899094 h 4488197"/>
                <a:gd name="connsiteX357" fmla="*/ 2275613 w 4539412"/>
                <a:gd name="connsiteY357" fmla="*/ 3885303 h 4488197"/>
                <a:gd name="connsiteX358" fmla="*/ 2297286 w 4539412"/>
                <a:gd name="connsiteY358" fmla="*/ 3905991 h 4488197"/>
                <a:gd name="connsiteX359" fmla="*/ 2275613 w 4539412"/>
                <a:gd name="connsiteY359" fmla="*/ 3926679 h 4488197"/>
                <a:gd name="connsiteX360" fmla="*/ 2253940 w 4539412"/>
                <a:gd name="connsiteY360" fmla="*/ 3905991 h 4488197"/>
                <a:gd name="connsiteX361" fmla="*/ 2275613 w 4539412"/>
                <a:gd name="connsiteY361" fmla="*/ 3885303 h 4488197"/>
                <a:gd name="connsiteX362" fmla="*/ 2148533 w 4539412"/>
                <a:gd name="connsiteY362" fmla="*/ 3881363 h 4488197"/>
                <a:gd name="connsiteX363" fmla="*/ 2169221 w 4539412"/>
                <a:gd name="connsiteY363" fmla="*/ 3902051 h 4488197"/>
                <a:gd name="connsiteX364" fmla="*/ 2148533 w 4539412"/>
                <a:gd name="connsiteY364" fmla="*/ 3922739 h 4488197"/>
                <a:gd name="connsiteX365" fmla="*/ 2127845 w 4539412"/>
                <a:gd name="connsiteY365" fmla="*/ 3902051 h 4488197"/>
                <a:gd name="connsiteX366" fmla="*/ 2148533 w 4539412"/>
                <a:gd name="connsiteY366" fmla="*/ 3881363 h 4488197"/>
                <a:gd name="connsiteX367" fmla="*/ 2401707 w 4539412"/>
                <a:gd name="connsiteY367" fmla="*/ 3881362 h 4488197"/>
                <a:gd name="connsiteX368" fmla="*/ 2423380 w 4539412"/>
                <a:gd name="connsiteY368" fmla="*/ 3902050 h 4488197"/>
                <a:gd name="connsiteX369" fmla="*/ 2401707 w 4539412"/>
                <a:gd name="connsiteY369" fmla="*/ 3922738 h 4488197"/>
                <a:gd name="connsiteX370" fmla="*/ 2380034 w 4539412"/>
                <a:gd name="connsiteY370" fmla="*/ 3902050 h 4488197"/>
                <a:gd name="connsiteX371" fmla="*/ 2401707 w 4539412"/>
                <a:gd name="connsiteY371" fmla="*/ 3881362 h 4488197"/>
                <a:gd name="connsiteX372" fmla="*/ 2022438 w 4539412"/>
                <a:gd name="connsiteY372" fmla="*/ 3867571 h 4488197"/>
                <a:gd name="connsiteX373" fmla="*/ 2043126 w 4539412"/>
                <a:gd name="connsiteY373" fmla="*/ 3886288 h 4488197"/>
                <a:gd name="connsiteX374" fmla="*/ 2022438 w 4539412"/>
                <a:gd name="connsiteY374" fmla="*/ 3905005 h 4488197"/>
                <a:gd name="connsiteX375" fmla="*/ 2001750 w 4539412"/>
                <a:gd name="connsiteY375" fmla="*/ 3886288 h 4488197"/>
                <a:gd name="connsiteX376" fmla="*/ 2022438 w 4539412"/>
                <a:gd name="connsiteY376" fmla="*/ 3867571 h 4488197"/>
                <a:gd name="connsiteX377" fmla="*/ 1536774 w 4539412"/>
                <a:gd name="connsiteY377" fmla="*/ 3867571 h 4488197"/>
                <a:gd name="connsiteX378" fmla="*/ 1550566 w 4539412"/>
                <a:gd name="connsiteY378" fmla="*/ 3881363 h 4488197"/>
                <a:gd name="connsiteX379" fmla="*/ 1536774 w 4539412"/>
                <a:gd name="connsiteY379" fmla="*/ 3895155 h 4488197"/>
                <a:gd name="connsiteX380" fmla="*/ 1522982 w 4539412"/>
                <a:gd name="connsiteY380" fmla="*/ 3881363 h 4488197"/>
                <a:gd name="connsiteX381" fmla="*/ 1536774 w 4539412"/>
                <a:gd name="connsiteY381" fmla="*/ 3867571 h 4488197"/>
                <a:gd name="connsiteX382" fmla="*/ 781210 w 4539412"/>
                <a:gd name="connsiteY382" fmla="*/ 3867571 h 4488197"/>
                <a:gd name="connsiteX383" fmla="*/ 784167 w 4539412"/>
                <a:gd name="connsiteY383" fmla="*/ 3869541 h 4488197"/>
                <a:gd name="connsiteX384" fmla="*/ 781210 w 4539412"/>
                <a:gd name="connsiteY384" fmla="*/ 3871511 h 4488197"/>
                <a:gd name="connsiteX385" fmla="*/ 778252 w 4539412"/>
                <a:gd name="connsiteY385" fmla="*/ 3869541 h 4488197"/>
                <a:gd name="connsiteX386" fmla="*/ 781210 w 4539412"/>
                <a:gd name="connsiteY386" fmla="*/ 3867571 h 4488197"/>
                <a:gd name="connsiteX387" fmla="*/ 2528787 w 4539412"/>
                <a:gd name="connsiteY387" fmla="*/ 3861660 h 4488197"/>
                <a:gd name="connsiteX388" fmla="*/ 2549475 w 4539412"/>
                <a:gd name="connsiteY388" fmla="*/ 3883333 h 4488197"/>
                <a:gd name="connsiteX389" fmla="*/ 2528787 w 4539412"/>
                <a:gd name="connsiteY389" fmla="*/ 3905006 h 4488197"/>
                <a:gd name="connsiteX390" fmla="*/ 2508099 w 4539412"/>
                <a:gd name="connsiteY390" fmla="*/ 3883333 h 4488197"/>
                <a:gd name="connsiteX391" fmla="*/ 2528787 w 4539412"/>
                <a:gd name="connsiteY391" fmla="*/ 3861660 h 4488197"/>
                <a:gd name="connsiteX392" fmla="*/ 990053 w 4539412"/>
                <a:gd name="connsiteY392" fmla="*/ 3857720 h 4488197"/>
                <a:gd name="connsiteX393" fmla="*/ 994979 w 4539412"/>
                <a:gd name="connsiteY393" fmla="*/ 3862646 h 4488197"/>
                <a:gd name="connsiteX394" fmla="*/ 990053 w 4539412"/>
                <a:gd name="connsiteY394" fmla="*/ 3867573 h 4488197"/>
                <a:gd name="connsiteX395" fmla="*/ 985127 w 4539412"/>
                <a:gd name="connsiteY395" fmla="*/ 3862646 h 4488197"/>
                <a:gd name="connsiteX396" fmla="*/ 990053 w 4539412"/>
                <a:gd name="connsiteY396" fmla="*/ 3857720 h 4488197"/>
                <a:gd name="connsiteX397" fmla="*/ 3013465 w 4539412"/>
                <a:gd name="connsiteY397" fmla="*/ 3857719 h 4488197"/>
                <a:gd name="connsiteX398" fmla="*/ 3032182 w 4539412"/>
                <a:gd name="connsiteY398" fmla="*/ 3876436 h 4488197"/>
                <a:gd name="connsiteX399" fmla="*/ 3013465 w 4539412"/>
                <a:gd name="connsiteY399" fmla="*/ 3895153 h 4488197"/>
                <a:gd name="connsiteX400" fmla="*/ 2994748 w 4539412"/>
                <a:gd name="connsiteY400" fmla="*/ 3876436 h 4488197"/>
                <a:gd name="connsiteX401" fmla="*/ 3013465 w 4539412"/>
                <a:gd name="connsiteY401" fmla="*/ 3857719 h 4488197"/>
                <a:gd name="connsiteX402" fmla="*/ 3767082 w 4539412"/>
                <a:gd name="connsiteY402" fmla="*/ 3851810 h 4488197"/>
                <a:gd name="connsiteX403" fmla="*/ 3771023 w 4539412"/>
                <a:gd name="connsiteY403" fmla="*/ 3854766 h 4488197"/>
                <a:gd name="connsiteX404" fmla="*/ 3767082 w 4539412"/>
                <a:gd name="connsiteY404" fmla="*/ 3857722 h 4488197"/>
                <a:gd name="connsiteX405" fmla="*/ 3763140 w 4539412"/>
                <a:gd name="connsiteY405" fmla="*/ 3854766 h 4488197"/>
                <a:gd name="connsiteX406" fmla="*/ 3767082 w 4539412"/>
                <a:gd name="connsiteY406" fmla="*/ 3851810 h 4488197"/>
                <a:gd name="connsiteX407" fmla="*/ 3561193 w 4539412"/>
                <a:gd name="connsiteY407" fmla="*/ 3847869 h 4488197"/>
                <a:gd name="connsiteX408" fmla="*/ 3566119 w 4539412"/>
                <a:gd name="connsiteY408" fmla="*/ 3852795 h 4488197"/>
                <a:gd name="connsiteX409" fmla="*/ 3561193 w 4539412"/>
                <a:gd name="connsiteY409" fmla="*/ 3857722 h 4488197"/>
                <a:gd name="connsiteX410" fmla="*/ 3556266 w 4539412"/>
                <a:gd name="connsiteY410" fmla="*/ 3852795 h 4488197"/>
                <a:gd name="connsiteX411" fmla="*/ 3561193 w 4539412"/>
                <a:gd name="connsiteY411" fmla="*/ 3847869 h 4488197"/>
                <a:gd name="connsiteX412" fmla="*/ 1898312 w 4539412"/>
                <a:gd name="connsiteY412" fmla="*/ 3843928 h 4488197"/>
                <a:gd name="connsiteX413" fmla="*/ 1917029 w 4539412"/>
                <a:gd name="connsiteY413" fmla="*/ 3862645 h 4488197"/>
                <a:gd name="connsiteX414" fmla="*/ 1898312 w 4539412"/>
                <a:gd name="connsiteY414" fmla="*/ 3881362 h 4488197"/>
                <a:gd name="connsiteX415" fmla="*/ 1879595 w 4539412"/>
                <a:gd name="connsiteY415" fmla="*/ 3862645 h 4488197"/>
                <a:gd name="connsiteX416" fmla="*/ 1898312 w 4539412"/>
                <a:gd name="connsiteY416" fmla="*/ 3843928 h 4488197"/>
                <a:gd name="connsiteX417" fmla="*/ 1202838 w 4539412"/>
                <a:gd name="connsiteY417" fmla="*/ 3843928 h 4488197"/>
                <a:gd name="connsiteX418" fmla="*/ 1209732 w 4539412"/>
                <a:gd name="connsiteY418" fmla="*/ 3850824 h 4488197"/>
                <a:gd name="connsiteX419" fmla="*/ 1202838 w 4539412"/>
                <a:gd name="connsiteY419" fmla="*/ 3857720 h 4488197"/>
                <a:gd name="connsiteX420" fmla="*/ 1195942 w 4539412"/>
                <a:gd name="connsiteY420" fmla="*/ 3850824 h 4488197"/>
                <a:gd name="connsiteX421" fmla="*/ 1202838 w 4539412"/>
                <a:gd name="connsiteY421" fmla="*/ 3843928 h 4488197"/>
                <a:gd name="connsiteX422" fmla="*/ 2654883 w 4539412"/>
                <a:gd name="connsiteY422" fmla="*/ 3838017 h 4488197"/>
                <a:gd name="connsiteX423" fmla="*/ 2675571 w 4539412"/>
                <a:gd name="connsiteY423" fmla="*/ 3859690 h 4488197"/>
                <a:gd name="connsiteX424" fmla="*/ 2654883 w 4539412"/>
                <a:gd name="connsiteY424" fmla="*/ 3881363 h 4488197"/>
                <a:gd name="connsiteX425" fmla="*/ 2634195 w 4539412"/>
                <a:gd name="connsiteY425" fmla="*/ 3859690 h 4488197"/>
                <a:gd name="connsiteX426" fmla="*/ 2654883 w 4539412"/>
                <a:gd name="connsiteY426" fmla="*/ 3838017 h 4488197"/>
                <a:gd name="connsiteX427" fmla="*/ 3345450 w 4539412"/>
                <a:gd name="connsiteY427" fmla="*/ 3824225 h 4488197"/>
                <a:gd name="connsiteX428" fmla="*/ 3359242 w 4539412"/>
                <a:gd name="connsiteY428" fmla="*/ 3840972 h 4488197"/>
                <a:gd name="connsiteX429" fmla="*/ 3345450 w 4539412"/>
                <a:gd name="connsiteY429" fmla="*/ 3857719 h 4488197"/>
                <a:gd name="connsiteX430" fmla="*/ 3331658 w 4539412"/>
                <a:gd name="connsiteY430" fmla="*/ 3840972 h 4488197"/>
                <a:gd name="connsiteX431" fmla="*/ 3345450 w 4539412"/>
                <a:gd name="connsiteY431" fmla="*/ 3824225 h 4488197"/>
                <a:gd name="connsiteX432" fmla="*/ 1774188 w 4539412"/>
                <a:gd name="connsiteY432" fmla="*/ 3810434 h 4488197"/>
                <a:gd name="connsiteX433" fmla="*/ 1790935 w 4539412"/>
                <a:gd name="connsiteY433" fmla="*/ 3827181 h 4488197"/>
                <a:gd name="connsiteX434" fmla="*/ 1774188 w 4539412"/>
                <a:gd name="connsiteY434" fmla="*/ 3843928 h 4488197"/>
                <a:gd name="connsiteX435" fmla="*/ 1757441 w 4539412"/>
                <a:gd name="connsiteY435" fmla="*/ 3827181 h 4488197"/>
                <a:gd name="connsiteX436" fmla="*/ 1774188 w 4539412"/>
                <a:gd name="connsiteY436" fmla="*/ 3810434 h 4488197"/>
                <a:gd name="connsiteX437" fmla="*/ 1422501 w 4539412"/>
                <a:gd name="connsiteY437" fmla="*/ 3810434 h 4488197"/>
                <a:gd name="connsiteX438" fmla="*/ 1434323 w 4539412"/>
                <a:gd name="connsiteY438" fmla="*/ 3822256 h 4488197"/>
                <a:gd name="connsiteX439" fmla="*/ 1422501 w 4539412"/>
                <a:gd name="connsiteY439" fmla="*/ 3834078 h 4488197"/>
                <a:gd name="connsiteX440" fmla="*/ 1410679 w 4539412"/>
                <a:gd name="connsiteY440" fmla="*/ 3822256 h 4488197"/>
                <a:gd name="connsiteX441" fmla="*/ 1422501 w 4539412"/>
                <a:gd name="connsiteY441" fmla="*/ 3810434 h 4488197"/>
                <a:gd name="connsiteX442" fmla="*/ 3125768 w 4539412"/>
                <a:gd name="connsiteY442" fmla="*/ 3800583 h 4488197"/>
                <a:gd name="connsiteX443" fmla="*/ 3144485 w 4539412"/>
                <a:gd name="connsiteY443" fmla="*/ 3817330 h 4488197"/>
                <a:gd name="connsiteX444" fmla="*/ 3125768 w 4539412"/>
                <a:gd name="connsiteY444" fmla="*/ 3834077 h 4488197"/>
                <a:gd name="connsiteX445" fmla="*/ 3107051 w 4539412"/>
                <a:gd name="connsiteY445" fmla="*/ 3817330 h 4488197"/>
                <a:gd name="connsiteX446" fmla="*/ 3125768 w 4539412"/>
                <a:gd name="connsiteY446" fmla="*/ 3800583 h 4488197"/>
                <a:gd name="connsiteX447" fmla="*/ 2777037 w 4539412"/>
                <a:gd name="connsiteY447" fmla="*/ 3800583 h 4488197"/>
                <a:gd name="connsiteX448" fmla="*/ 2797725 w 4539412"/>
                <a:gd name="connsiteY448" fmla="*/ 3822256 h 4488197"/>
                <a:gd name="connsiteX449" fmla="*/ 2777037 w 4539412"/>
                <a:gd name="connsiteY449" fmla="*/ 3843929 h 4488197"/>
                <a:gd name="connsiteX450" fmla="*/ 2756349 w 4539412"/>
                <a:gd name="connsiteY450" fmla="*/ 3822256 h 4488197"/>
                <a:gd name="connsiteX451" fmla="*/ 2777037 w 4539412"/>
                <a:gd name="connsiteY451" fmla="*/ 3800583 h 4488197"/>
                <a:gd name="connsiteX452" fmla="*/ 893512 w 4539412"/>
                <a:gd name="connsiteY452" fmla="*/ 3773000 h 4488197"/>
                <a:gd name="connsiteX453" fmla="*/ 900405 w 4539412"/>
                <a:gd name="connsiteY453" fmla="*/ 3777926 h 4488197"/>
                <a:gd name="connsiteX454" fmla="*/ 893512 w 4539412"/>
                <a:gd name="connsiteY454" fmla="*/ 3782853 h 4488197"/>
                <a:gd name="connsiteX455" fmla="*/ 886614 w 4539412"/>
                <a:gd name="connsiteY455" fmla="*/ 3777926 h 4488197"/>
                <a:gd name="connsiteX456" fmla="*/ 893512 w 4539412"/>
                <a:gd name="connsiteY456" fmla="*/ 3773000 h 4488197"/>
                <a:gd name="connsiteX457" fmla="*/ 694516 w 4539412"/>
                <a:gd name="connsiteY457" fmla="*/ 3773000 h 4488197"/>
                <a:gd name="connsiteX458" fmla="*/ 699443 w 4539412"/>
                <a:gd name="connsiteY458" fmla="*/ 3777926 h 4488197"/>
                <a:gd name="connsiteX459" fmla="*/ 694516 w 4539412"/>
                <a:gd name="connsiteY459" fmla="*/ 3782853 h 4488197"/>
                <a:gd name="connsiteX460" fmla="*/ 689590 w 4539412"/>
                <a:gd name="connsiteY460" fmla="*/ 3777926 h 4488197"/>
                <a:gd name="connsiteX461" fmla="*/ 694516 w 4539412"/>
                <a:gd name="connsiteY461" fmla="*/ 3773000 h 4488197"/>
                <a:gd name="connsiteX462" fmla="*/ 1101372 w 4539412"/>
                <a:gd name="connsiteY462" fmla="*/ 3763148 h 4488197"/>
                <a:gd name="connsiteX463" fmla="*/ 1111220 w 4539412"/>
                <a:gd name="connsiteY463" fmla="*/ 3772999 h 4488197"/>
                <a:gd name="connsiteX464" fmla="*/ 1101372 w 4539412"/>
                <a:gd name="connsiteY464" fmla="*/ 3782850 h 4488197"/>
                <a:gd name="connsiteX465" fmla="*/ 1091519 w 4539412"/>
                <a:gd name="connsiteY465" fmla="*/ 3772999 h 4488197"/>
                <a:gd name="connsiteX466" fmla="*/ 1101372 w 4539412"/>
                <a:gd name="connsiteY466" fmla="*/ 3763148 h 4488197"/>
                <a:gd name="connsiteX467" fmla="*/ 3853771 w 4539412"/>
                <a:gd name="connsiteY467" fmla="*/ 3759209 h 4488197"/>
                <a:gd name="connsiteX468" fmla="*/ 3855741 w 4539412"/>
                <a:gd name="connsiteY468" fmla="*/ 3764135 h 4488197"/>
                <a:gd name="connsiteX469" fmla="*/ 3853771 w 4539412"/>
                <a:gd name="connsiteY469" fmla="*/ 3769062 h 4488197"/>
                <a:gd name="connsiteX470" fmla="*/ 3851801 w 4539412"/>
                <a:gd name="connsiteY470" fmla="*/ 3764135 h 4488197"/>
                <a:gd name="connsiteX471" fmla="*/ 3853771 w 4539412"/>
                <a:gd name="connsiteY471" fmla="*/ 3759209 h 4488197"/>
                <a:gd name="connsiteX472" fmla="*/ 3654777 w 4539412"/>
                <a:gd name="connsiteY472" fmla="*/ 3759209 h 4488197"/>
                <a:gd name="connsiteX473" fmla="*/ 3664628 w 4539412"/>
                <a:gd name="connsiteY473" fmla="*/ 3766105 h 4488197"/>
                <a:gd name="connsiteX474" fmla="*/ 3654777 w 4539412"/>
                <a:gd name="connsiteY474" fmla="*/ 3773001 h 4488197"/>
                <a:gd name="connsiteX475" fmla="*/ 3644926 w 4539412"/>
                <a:gd name="connsiteY475" fmla="*/ 3766105 h 4488197"/>
                <a:gd name="connsiteX476" fmla="*/ 3654777 w 4539412"/>
                <a:gd name="connsiteY476" fmla="*/ 3759209 h 4488197"/>
                <a:gd name="connsiteX477" fmla="*/ 1656959 w 4539412"/>
                <a:gd name="connsiteY477" fmla="*/ 3759208 h 4488197"/>
                <a:gd name="connsiteX478" fmla="*/ 1678632 w 4539412"/>
                <a:gd name="connsiteY478" fmla="*/ 3779896 h 4488197"/>
                <a:gd name="connsiteX479" fmla="*/ 1656959 w 4539412"/>
                <a:gd name="connsiteY479" fmla="*/ 3800584 h 4488197"/>
                <a:gd name="connsiteX480" fmla="*/ 1635286 w 4539412"/>
                <a:gd name="connsiteY480" fmla="*/ 3779896 h 4488197"/>
                <a:gd name="connsiteX481" fmla="*/ 1656959 w 4539412"/>
                <a:gd name="connsiteY481" fmla="*/ 3759208 h 4488197"/>
                <a:gd name="connsiteX482" fmla="*/ 2894265 w 4539412"/>
                <a:gd name="connsiteY482" fmla="*/ 3749357 h 4488197"/>
                <a:gd name="connsiteX483" fmla="*/ 2919878 w 4539412"/>
                <a:gd name="connsiteY483" fmla="*/ 3774970 h 4488197"/>
                <a:gd name="connsiteX484" fmla="*/ 2894265 w 4539412"/>
                <a:gd name="connsiteY484" fmla="*/ 3800583 h 4488197"/>
                <a:gd name="connsiteX485" fmla="*/ 2868652 w 4539412"/>
                <a:gd name="connsiteY485" fmla="*/ 3774970 h 4488197"/>
                <a:gd name="connsiteX486" fmla="*/ 2894265 w 4539412"/>
                <a:gd name="connsiteY486" fmla="*/ 3749357 h 4488197"/>
                <a:gd name="connsiteX487" fmla="*/ 3448886 w 4539412"/>
                <a:gd name="connsiteY487" fmla="*/ 3745416 h 4488197"/>
                <a:gd name="connsiteX488" fmla="*/ 3467603 w 4539412"/>
                <a:gd name="connsiteY488" fmla="*/ 3764133 h 4488197"/>
                <a:gd name="connsiteX489" fmla="*/ 3448886 w 4539412"/>
                <a:gd name="connsiteY489" fmla="*/ 3782850 h 4488197"/>
                <a:gd name="connsiteX490" fmla="*/ 3430169 w 4539412"/>
                <a:gd name="connsiteY490" fmla="*/ 3764133 h 4488197"/>
                <a:gd name="connsiteX491" fmla="*/ 3448886 w 4539412"/>
                <a:gd name="connsiteY491" fmla="*/ 3745416 h 4488197"/>
                <a:gd name="connsiteX492" fmla="*/ 1314157 w 4539412"/>
                <a:gd name="connsiteY492" fmla="*/ 3745416 h 4488197"/>
                <a:gd name="connsiteX493" fmla="*/ 1325960 w 4539412"/>
                <a:gd name="connsiteY493" fmla="*/ 3757238 h 4488197"/>
                <a:gd name="connsiteX494" fmla="*/ 1314157 w 4539412"/>
                <a:gd name="connsiteY494" fmla="*/ 3769060 h 4488197"/>
                <a:gd name="connsiteX495" fmla="*/ 1302334 w 4539412"/>
                <a:gd name="connsiteY495" fmla="*/ 3757238 h 4488197"/>
                <a:gd name="connsiteX496" fmla="*/ 1314157 w 4539412"/>
                <a:gd name="connsiteY496" fmla="*/ 3745416 h 4488197"/>
                <a:gd name="connsiteX497" fmla="*/ 2272658 w 4539412"/>
                <a:gd name="connsiteY497" fmla="*/ 3735565 h 4488197"/>
                <a:gd name="connsiteX498" fmla="*/ 2301227 w 4539412"/>
                <a:gd name="connsiteY498" fmla="*/ 3763149 h 4488197"/>
                <a:gd name="connsiteX499" fmla="*/ 2272658 w 4539412"/>
                <a:gd name="connsiteY499" fmla="*/ 3790733 h 4488197"/>
                <a:gd name="connsiteX500" fmla="*/ 2244089 w 4539412"/>
                <a:gd name="connsiteY500" fmla="*/ 3763149 h 4488197"/>
                <a:gd name="connsiteX501" fmla="*/ 2272658 w 4539412"/>
                <a:gd name="connsiteY501" fmla="*/ 3735565 h 4488197"/>
                <a:gd name="connsiteX502" fmla="*/ 2401708 w 4539412"/>
                <a:gd name="connsiteY502" fmla="*/ 3731625 h 4488197"/>
                <a:gd name="connsiteX503" fmla="*/ 2427321 w 4539412"/>
                <a:gd name="connsiteY503" fmla="*/ 3759209 h 4488197"/>
                <a:gd name="connsiteX504" fmla="*/ 2401708 w 4539412"/>
                <a:gd name="connsiteY504" fmla="*/ 3786793 h 4488197"/>
                <a:gd name="connsiteX505" fmla="*/ 2376095 w 4539412"/>
                <a:gd name="connsiteY505" fmla="*/ 3759209 h 4488197"/>
                <a:gd name="connsiteX506" fmla="*/ 2401708 w 4539412"/>
                <a:gd name="connsiteY506" fmla="*/ 3731625 h 4488197"/>
                <a:gd name="connsiteX507" fmla="*/ 2146563 w 4539412"/>
                <a:gd name="connsiteY507" fmla="*/ 3731625 h 4488197"/>
                <a:gd name="connsiteX508" fmla="*/ 2175132 w 4539412"/>
                <a:gd name="connsiteY508" fmla="*/ 3759209 h 4488197"/>
                <a:gd name="connsiteX509" fmla="*/ 2146563 w 4539412"/>
                <a:gd name="connsiteY509" fmla="*/ 3786793 h 4488197"/>
                <a:gd name="connsiteX510" fmla="*/ 2117994 w 4539412"/>
                <a:gd name="connsiteY510" fmla="*/ 3759209 h 4488197"/>
                <a:gd name="connsiteX511" fmla="*/ 2146563 w 4539412"/>
                <a:gd name="connsiteY511" fmla="*/ 3731625 h 4488197"/>
                <a:gd name="connsiteX512" fmla="*/ 3231176 w 4539412"/>
                <a:gd name="connsiteY512" fmla="*/ 3725714 h 4488197"/>
                <a:gd name="connsiteX513" fmla="*/ 3252849 w 4539412"/>
                <a:gd name="connsiteY513" fmla="*/ 3747387 h 4488197"/>
                <a:gd name="connsiteX514" fmla="*/ 3231176 w 4539412"/>
                <a:gd name="connsiteY514" fmla="*/ 3769060 h 4488197"/>
                <a:gd name="connsiteX515" fmla="*/ 3209503 w 4539412"/>
                <a:gd name="connsiteY515" fmla="*/ 3747387 h 4488197"/>
                <a:gd name="connsiteX516" fmla="*/ 3231176 w 4539412"/>
                <a:gd name="connsiteY516" fmla="*/ 3725714 h 4488197"/>
                <a:gd name="connsiteX517" fmla="*/ 2022437 w 4539412"/>
                <a:gd name="connsiteY517" fmla="*/ 3715863 h 4488197"/>
                <a:gd name="connsiteX518" fmla="*/ 2049035 w 4539412"/>
                <a:gd name="connsiteY518" fmla="*/ 3742461 h 4488197"/>
                <a:gd name="connsiteX519" fmla="*/ 2022437 w 4539412"/>
                <a:gd name="connsiteY519" fmla="*/ 3769059 h 4488197"/>
                <a:gd name="connsiteX520" fmla="*/ 1995839 w 4539412"/>
                <a:gd name="connsiteY520" fmla="*/ 3742461 h 4488197"/>
                <a:gd name="connsiteX521" fmla="*/ 2022437 w 4539412"/>
                <a:gd name="connsiteY521" fmla="*/ 3715863 h 4488197"/>
                <a:gd name="connsiteX522" fmla="*/ 2527803 w 4539412"/>
                <a:gd name="connsiteY522" fmla="*/ 3711922 h 4488197"/>
                <a:gd name="connsiteX523" fmla="*/ 2553416 w 4539412"/>
                <a:gd name="connsiteY523" fmla="*/ 3740491 h 4488197"/>
                <a:gd name="connsiteX524" fmla="*/ 2527803 w 4539412"/>
                <a:gd name="connsiteY524" fmla="*/ 3769060 h 4488197"/>
                <a:gd name="connsiteX525" fmla="*/ 2502190 w 4539412"/>
                <a:gd name="connsiteY525" fmla="*/ 3740491 h 4488197"/>
                <a:gd name="connsiteX526" fmla="*/ 2527803 w 4539412"/>
                <a:gd name="connsiteY526" fmla="*/ 3711922 h 4488197"/>
                <a:gd name="connsiteX527" fmla="*/ 1541700 w 4539412"/>
                <a:gd name="connsiteY527" fmla="*/ 3707982 h 4488197"/>
                <a:gd name="connsiteX528" fmla="*/ 1560417 w 4539412"/>
                <a:gd name="connsiteY528" fmla="*/ 3726699 h 4488197"/>
                <a:gd name="connsiteX529" fmla="*/ 1541700 w 4539412"/>
                <a:gd name="connsiteY529" fmla="*/ 3745416 h 4488197"/>
                <a:gd name="connsiteX530" fmla="*/ 1522983 w 4539412"/>
                <a:gd name="connsiteY530" fmla="*/ 3726699 h 4488197"/>
                <a:gd name="connsiteX531" fmla="*/ 1541700 w 4539412"/>
                <a:gd name="connsiteY531" fmla="*/ 3707982 h 4488197"/>
                <a:gd name="connsiteX532" fmla="*/ 3006569 w 4539412"/>
                <a:gd name="connsiteY532" fmla="*/ 3694190 h 4488197"/>
                <a:gd name="connsiteX533" fmla="*/ 3032182 w 4539412"/>
                <a:gd name="connsiteY533" fmla="*/ 3719803 h 4488197"/>
                <a:gd name="connsiteX534" fmla="*/ 3006569 w 4539412"/>
                <a:gd name="connsiteY534" fmla="*/ 3745416 h 4488197"/>
                <a:gd name="connsiteX535" fmla="*/ 2980956 w 4539412"/>
                <a:gd name="connsiteY535" fmla="*/ 3719803 h 4488197"/>
                <a:gd name="connsiteX536" fmla="*/ 3006569 w 4539412"/>
                <a:gd name="connsiteY536" fmla="*/ 3694190 h 4488197"/>
                <a:gd name="connsiteX537" fmla="*/ 1898313 w 4539412"/>
                <a:gd name="connsiteY537" fmla="*/ 3694190 h 4488197"/>
                <a:gd name="connsiteX538" fmla="*/ 1920971 w 4539412"/>
                <a:gd name="connsiteY538" fmla="*/ 3716848 h 4488197"/>
                <a:gd name="connsiteX539" fmla="*/ 1898313 w 4539412"/>
                <a:gd name="connsiteY539" fmla="*/ 3739506 h 4488197"/>
                <a:gd name="connsiteX540" fmla="*/ 1875655 w 4539412"/>
                <a:gd name="connsiteY540" fmla="*/ 3716848 h 4488197"/>
                <a:gd name="connsiteX541" fmla="*/ 1898313 w 4539412"/>
                <a:gd name="connsiteY541" fmla="*/ 3694190 h 4488197"/>
                <a:gd name="connsiteX542" fmla="*/ 2651929 w 4539412"/>
                <a:gd name="connsiteY542" fmla="*/ 3684339 h 4488197"/>
                <a:gd name="connsiteX543" fmla="*/ 2679513 w 4539412"/>
                <a:gd name="connsiteY543" fmla="*/ 3711923 h 4488197"/>
                <a:gd name="connsiteX544" fmla="*/ 2651929 w 4539412"/>
                <a:gd name="connsiteY544" fmla="*/ 3739507 h 4488197"/>
                <a:gd name="connsiteX545" fmla="*/ 2624345 w 4539412"/>
                <a:gd name="connsiteY545" fmla="*/ 3711923 h 4488197"/>
                <a:gd name="connsiteX546" fmla="*/ 2651929 w 4539412"/>
                <a:gd name="connsiteY546" fmla="*/ 3684339 h 4488197"/>
                <a:gd name="connsiteX547" fmla="*/ 804852 w 4539412"/>
                <a:gd name="connsiteY547" fmla="*/ 3678429 h 4488197"/>
                <a:gd name="connsiteX548" fmla="*/ 811746 w 4539412"/>
                <a:gd name="connsiteY548" fmla="*/ 3686310 h 4488197"/>
                <a:gd name="connsiteX549" fmla="*/ 804852 w 4539412"/>
                <a:gd name="connsiteY549" fmla="*/ 3694191 h 4488197"/>
                <a:gd name="connsiteX550" fmla="*/ 797956 w 4539412"/>
                <a:gd name="connsiteY550" fmla="*/ 3686310 h 4488197"/>
                <a:gd name="connsiteX551" fmla="*/ 804852 w 4539412"/>
                <a:gd name="connsiteY551" fmla="*/ 3678429 h 4488197"/>
                <a:gd name="connsiteX552" fmla="*/ 1005814 w 4539412"/>
                <a:gd name="connsiteY552" fmla="*/ 3678428 h 4488197"/>
                <a:gd name="connsiteX553" fmla="*/ 1012710 w 4539412"/>
                <a:gd name="connsiteY553" fmla="*/ 3686309 h 4488197"/>
                <a:gd name="connsiteX554" fmla="*/ 1005814 w 4539412"/>
                <a:gd name="connsiteY554" fmla="*/ 3694190 h 4488197"/>
                <a:gd name="connsiteX555" fmla="*/ 998919 w 4539412"/>
                <a:gd name="connsiteY555" fmla="*/ 3686309 h 4488197"/>
                <a:gd name="connsiteX556" fmla="*/ 1005814 w 4539412"/>
                <a:gd name="connsiteY556" fmla="*/ 3678428 h 4488197"/>
                <a:gd name="connsiteX557" fmla="*/ 612751 w 4539412"/>
                <a:gd name="connsiteY557" fmla="*/ 3674488 h 4488197"/>
                <a:gd name="connsiteX558" fmla="*/ 614720 w 4539412"/>
                <a:gd name="connsiteY558" fmla="*/ 3679414 h 4488197"/>
                <a:gd name="connsiteX559" fmla="*/ 612751 w 4539412"/>
                <a:gd name="connsiteY559" fmla="*/ 3684341 h 4488197"/>
                <a:gd name="connsiteX560" fmla="*/ 610780 w 4539412"/>
                <a:gd name="connsiteY560" fmla="*/ 3679414 h 4488197"/>
                <a:gd name="connsiteX561" fmla="*/ 612751 w 4539412"/>
                <a:gd name="connsiteY561" fmla="*/ 3674488 h 4488197"/>
                <a:gd name="connsiteX562" fmla="*/ 3741468 w 4539412"/>
                <a:gd name="connsiteY562" fmla="*/ 3670548 h 4488197"/>
                <a:gd name="connsiteX563" fmla="*/ 3749349 w 4539412"/>
                <a:gd name="connsiteY563" fmla="*/ 3677444 h 4488197"/>
                <a:gd name="connsiteX564" fmla="*/ 3741468 w 4539412"/>
                <a:gd name="connsiteY564" fmla="*/ 3684340 h 4488197"/>
                <a:gd name="connsiteX565" fmla="*/ 3733587 w 4539412"/>
                <a:gd name="connsiteY565" fmla="*/ 3677444 h 4488197"/>
                <a:gd name="connsiteX566" fmla="*/ 3741468 w 4539412"/>
                <a:gd name="connsiteY566" fmla="*/ 3670548 h 4488197"/>
                <a:gd name="connsiteX567" fmla="*/ 1214658 w 4539412"/>
                <a:gd name="connsiteY567" fmla="*/ 3670547 h 4488197"/>
                <a:gd name="connsiteX568" fmla="*/ 1223525 w 4539412"/>
                <a:gd name="connsiteY568" fmla="*/ 3679413 h 4488197"/>
                <a:gd name="connsiteX569" fmla="*/ 1214658 w 4539412"/>
                <a:gd name="connsiteY569" fmla="*/ 3688279 h 4488197"/>
                <a:gd name="connsiteX570" fmla="*/ 1205793 w 4539412"/>
                <a:gd name="connsiteY570" fmla="*/ 3679413 h 4488197"/>
                <a:gd name="connsiteX571" fmla="*/ 1214658 w 4539412"/>
                <a:gd name="connsiteY571" fmla="*/ 3670547 h 4488197"/>
                <a:gd name="connsiteX572" fmla="*/ 3544444 w 4539412"/>
                <a:gd name="connsiteY572" fmla="*/ 3664636 h 4488197"/>
                <a:gd name="connsiteX573" fmla="*/ 3556266 w 4539412"/>
                <a:gd name="connsiteY573" fmla="*/ 3676458 h 4488197"/>
                <a:gd name="connsiteX574" fmla="*/ 3544444 w 4539412"/>
                <a:gd name="connsiteY574" fmla="*/ 3688280 h 4488197"/>
                <a:gd name="connsiteX575" fmla="*/ 3532622 w 4539412"/>
                <a:gd name="connsiteY575" fmla="*/ 3676458 h 4488197"/>
                <a:gd name="connsiteX576" fmla="*/ 3544444 w 4539412"/>
                <a:gd name="connsiteY576" fmla="*/ 3664636 h 4488197"/>
                <a:gd name="connsiteX577" fmla="*/ 1774188 w 4539412"/>
                <a:gd name="connsiteY577" fmla="*/ 3654786 h 4488197"/>
                <a:gd name="connsiteX578" fmla="*/ 1794876 w 4539412"/>
                <a:gd name="connsiteY578" fmla="*/ 3676459 h 4488197"/>
                <a:gd name="connsiteX579" fmla="*/ 1774188 w 4539412"/>
                <a:gd name="connsiteY579" fmla="*/ 3698132 h 4488197"/>
                <a:gd name="connsiteX580" fmla="*/ 1753500 w 4539412"/>
                <a:gd name="connsiteY580" fmla="*/ 3676459 h 4488197"/>
                <a:gd name="connsiteX581" fmla="*/ 1774188 w 4539412"/>
                <a:gd name="connsiteY581" fmla="*/ 3654786 h 4488197"/>
                <a:gd name="connsiteX582" fmla="*/ 3333628 w 4539412"/>
                <a:gd name="connsiteY582" fmla="*/ 3650845 h 4488197"/>
                <a:gd name="connsiteX583" fmla="*/ 3355301 w 4539412"/>
                <a:gd name="connsiteY583" fmla="*/ 3672518 h 4488197"/>
                <a:gd name="connsiteX584" fmla="*/ 3333628 w 4539412"/>
                <a:gd name="connsiteY584" fmla="*/ 3694191 h 4488197"/>
                <a:gd name="connsiteX585" fmla="*/ 3311955 w 4539412"/>
                <a:gd name="connsiteY585" fmla="*/ 3672518 h 4488197"/>
                <a:gd name="connsiteX586" fmla="*/ 3333628 w 4539412"/>
                <a:gd name="connsiteY586" fmla="*/ 3650845 h 4488197"/>
                <a:gd name="connsiteX587" fmla="*/ 2772112 w 4539412"/>
                <a:gd name="connsiteY587" fmla="*/ 3646905 h 4488197"/>
                <a:gd name="connsiteX588" fmla="*/ 2797725 w 4539412"/>
                <a:gd name="connsiteY588" fmla="*/ 3672518 h 4488197"/>
                <a:gd name="connsiteX589" fmla="*/ 2772112 w 4539412"/>
                <a:gd name="connsiteY589" fmla="*/ 3698131 h 4488197"/>
                <a:gd name="connsiteX590" fmla="*/ 2746499 w 4539412"/>
                <a:gd name="connsiteY590" fmla="*/ 3672518 h 4488197"/>
                <a:gd name="connsiteX591" fmla="*/ 2772112 w 4539412"/>
                <a:gd name="connsiteY591" fmla="*/ 3646905 h 4488197"/>
                <a:gd name="connsiteX592" fmla="*/ 1432352 w 4539412"/>
                <a:gd name="connsiteY592" fmla="*/ 3640994 h 4488197"/>
                <a:gd name="connsiteX593" fmla="*/ 1454025 w 4539412"/>
                <a:gd name="connsiteY593" fmla="*/ 3662667 h 4488197"/>
                <a:gd name="connsiteX594" fmla="*/ 1432352 w 4539412"/>
                <a:gd name="connsiteY594" fmla="*/ 3684340 h 4488197"/>
                <a:gd name="connsiteX595" fmla="*/ 1410679 w 4539412"/>
                <a:gd name="connsiteY595" fmla="*/ 3662667 h 4488197"/>
                <a:gd name="connsiteX596" fmla="*/ 1432352 w 4539412"/>
                <a:gd name="connsiteY596" fmla="*/ 3640994 h 4488197"/>
                <a:gd name="connsiteX597" fmla="*/ 3115918 w 4539412"/>
                <a:gd name="connsiteY597" fmla="*/ 3627202 h 4488197"/>
                <a:gd name="connsiteX598" fmla="*/ 3144487 w 4539412"/>
                <a:gd name="connsiteY598" fmla="*/ 3655771 h 4488197"/>
                <a:gd name="connsiteX599" fmla="*/ 3115918 w 4539412"/>
                <a:gd name="connsiteY599" fmla="*/ 3684340 h 4488197"/>
                <a:gd name="connsiteX600" fmla="*/ 3087349 w 4539412"/>
                <a:gd name="connsiteY600" fmla="*/ 3655771 h 4488197"/>
                <a:gd name="connsiteX601" fmla="*/ 3115918 w 4539412"/>
                <a:gd name="connsiteY601" fmla="*/ 3627202 h 4488197"/>
                <a:gd name="connsiteX602" fmla="*/ 1658930 w 4539412"/>
                <a:gd name="connsiteY602" fmla="*/ 3599619 h 4488197"/>
                <a:gd name="connsiteX603" fmla="*/ 1686514 w 4539412"/>
                <a:gd name="connsiteY603" fmla="*/ 3627203 h 4488197"/>
                <a:gd name="connsiteX604" fmla="*/ 1658930 w 4539412"/>
                <a:gd name="connsiteY604" fmla="*/ 3654787 h 4488197"/>
                <a:gd name="connsiteX605" fmla="*/ 1631346 w 4539412"/>
                <a:gd name="connsiteY605" fmla="*/ 3627203 h 4488197"/>
                <a:gd name="connsiteX606" fmla="*/ 1658930 w 4539412"/>
                <a:gd name="connsiteY606" fmla="*/ 3599619 h 4488197"/>
                <a:gd name="connsiteX607" fmla="*/ 2889342 w 4539412"/>
                <a:gd name="connsiteY607" fmla="*/ 3589768 h 4488197"/>
                <a:gd name="connsiteX608" fmla="*/ 2919881 w 4539412"/>
                <a:gd name="connsiteY608" fmla="*/ 3622277 h 4488197"/>
                <a:gd name="connsiteX609" fmla="*/ 2889342 w 4539412"/>
                <a:gd name="connsiteY609" fmla="*/ 3654786 h 4488197"/>
                <a:gd name="connsiteX610" fmla="*/ 2858803 w 4539412"/>
                <a:gd name="connsiteY610" fmla="*/ 3622277 h 4488197"/>
                <a:gd name="connsiteX611" fmla="*/ 2889342 w 4539412"/>
                <a:gd name="connsiteY611" fmla="*/ 3589768 h 4488197"/>
                <a:gd name="connsiteX612" fmla="*/ 2272658 w 4539412"/>
                <a:gd name="connsiteY612" fmla="*/ 3589768 h 4488197"/>
                <a:gd name="connsiteX613" fmla="*/ 2305167 w 4539412"/>
                <a:gd name="connsiteY613" fmla="*/ 3622277 h 4488197"/>
                <a:gd name="connsiteX614" fmla="*/ 2272658 w 4539412"/>
                <a:gd name="connsiteY614" fmla="*/ 3654786 h 4488197"/>
                <a:gd name="connsiteX615" fmla="*/ 2240149 w 4539412"/>
                <a:gd name="connsiteY615" fmla="*/ 3622277 h 4488197"/>
                <a:gd name="connsiteX616" fmla="*/ 2272658 w 4539412"/>
                <a:gd name="connsiteY616" fmla="*/ 3589768 h 4488197"/>
                <a:gd name="connsiteX617" fmla="*/ 917153 w 4539412"/>
                <a:gd name="connsiteY617" fmla="*/ 3589768 h 4488197"/>
                <a:gd name="connsiteX618" fmla="*/ 924048 w 4539412"/>
                <a:gd name="connsiteY618" fmla="*/ 3596664 h 4488197"/>
                <a:gd name="connsiteX619" fmla="*/ 917153 w 4539412"/>
                <a:gd name="connsiteY619" fmla="*/ 3603560 h 4488197"/>
                <a:gd name="connsiteX620" fmla="*/ 910256 w 4539412"/>
                <a:gd name="connsiteY620" fmla="*/ 3596664 h 4488197"/>
                <a:gd name="connsiteX621" fmla="*/ 917153 w 4539412"/>
                <a:gd name="connsiteY621" fmla="*/ 3589768 h 4488197"/>
                <a:gd name="connsiteX622" fmla="*/ 722099 w 4539412"/>
                <a:gd name="connsiteY622" fmla="*/ 3585828 h 4488197"/>
                <a:gd name="connsiteX623" fmla="*/ 727026 w 4539412"/>
                <a:gd name="connsiteY623" fmla="*/ 3590754 h 4488197"/>
                <a:gd name="connsiteX624" fmla="*/ 722099 w 4539412"/>
                <a:gd name="connsiteY624" fmla="*/ 3595681 h 4488197"/>
                <a:gd name="connsiteX625" fmla="*/ 717173 w 4539412"/>
                <a:gd name="connsiteY625" fmla="*/ 3590754 h 4488197"/>
                <a:gd name="connsiteX626" fmla="*/ 722099 w 4539412"/>
                <a:gd name="connsiteY626" fmla="*/ 3585828 h 4488197"/>
                <a:gd name="connsiteX627" fmla="*/ 2146563 w 4539412"/>
                <a:gd name="connsiteY627" fmla="*/ 3585827 h 4488197"/>
                <a:gd name="connsiteX628" fmla="*/ 2179072 w 4539412"/>
                <a:gd name="connsiteY628" fmla="*/ 3618336 h 4488197"/>
                <a:gd name="connsiteX629" fmla="*/ 2146563 w 4539412"/>
                <a:gd name="connsiteY629" fmla="*/ 3650845 h 4488197"/>
                <a:gd name="connsiteX630" fmla="*/ 2114054 w 4539412"/>
                <a:gd name="connsiteY630" fmla="*/ 3618336 h 4488197"/>
                <a:gd name="connsiteX631" fmla="*/ 2146563 w 4539412"/>
                <a:gd name="connsiteY631" fmla="*/ 3585827 h 4488197"/>
                <a:gd name="connsiteX632" fmla="*/ 1115162 w 4539412"/>
                <a:gd name="connsiteY632" fmla="*/ 3585827 h 4488197"/>
                <a:gd name="connsiteX633" fmla="*/ 1128955 w 4539412"/>
                <a:gd name="connsiteY633" fmla="*/ 3597649 h 4488197"/>
                <a:gd name="connsiteX634" fmla="*/ 1115162 w 4539412"/>
                <a:gd name="connsiteY634" fmla="*/ 3609471 h 4488197"/>
                <a:gd name="connsiteX635" fmla="*/ 1101372 w 4539412"/>
                <a:gd name="connsiteY635" fmla="*/ 3597649 h 4488197"/>
                <a:gd name="connsiteX636" fmla="*/ 1115162 w 4539412"/>
                <a:gd name="connsiteY636" fmla="*/ 3585827 h 4488197"/>
                <a:gd name="connsiteX637" fmla="*/ 2398753 w 4539412"/>
                <a:gd name="connsiteY637" fmla="*/ 3579917 h 4488197"/>
                <a:gd name="connsiteX638" fmla="*/ 2431262 w 4539412"/>
                <a:gd name="connsiteY638" fmla="*/ 3613411 h 4488197"/>
                <a:gd name="connsiteX639" fmla="*/ 2398753 w 4539412"/>
                <a:gd name="connsiteY639" fmla="*/ 3646905 h 4488197"/>
                <a:gd name="connsiteX640" fmla="*/ 2366244 w 4539412"/>
                <a:gd name="connsiteY640" fmla="*/ 3613411 h 4488197"/>
                <a:gd name="connsiteX641" fmla="*/ 2398753 w 4539412"/>
                <a:gd name="connsiteY641" fmla="*/ 3579917 h 4488197"/>
                <a:gd name="connsiteX642" fmla="*/ 3825203 w 4539412"/>
                <a:gd name="connsiteY642" fmla="*/ 3572036 h 4488197"/>
                <a:gd name="connsiteX643" fmla="*/ 3832099 w 4539412"/>
                <a:gd name="connsiteY643" fmla="*/ 3578932 h 4488197"/>
                <a:gd name="connsiteX644" fmla="*/ 3825203 w 4539412"/>
                <a:gd name="connsiteY644" fmla="*/ 3585828 h 4488197"/>
                <a:gd name="connsiteX645" fmla="*/ 3818307 w 4539412"/>
                <a:gd name="connsiteY645" fmla="*/ 3578932 h 4488197"/>
                <a:gd name="connsiteX646" fmla="*/ 3825203 w 4539412"/>
                <a:gd name="connsiteY646" fmla="*/ 3572036 h 4488197"/>
                <a:gd name="connsiteX647" fmla="*/ 1326944 w 4539412"/>
                <a:gd name="connsiteY647" fmla="*/ 3572036 h 4488197"/>
                <a:gd name="connsiteX648" fmla="*/ 1345661 w 4539412"/>
                <a:gd name="connsiteY648" fmla="*/ 3587798 h 4488197"/>
                <a:gd name="connsiteX649" fmla="*/ 1326944 w 4539412"/>
                <a:gd name="connsiteY649" fmla="*/ 3603560 h 4488197"/>
                <a:gd name="connsiteX650" fmla="*/ 1308246 w 4539412"/>
                <a:gd name="connsiteY650" fmla="*/ 3587798 h 4488197"/>
                <a:gd name="connsiteX651" fmla="*/ 1326944 w 4539412"/>
                <a:gd name="connsiteY651" fmla="*/ 3572036 h 4488197"/>
                <a:gd name="connsiteX652" fmla="*/ 534930 w 4539412"/>
                <a:gd name="connsiteY652" fmla="*/ 3572036 h 4488197"/>
                <a:gd name="connsiteX653" fmla="*/ 539854 w 4539412"/>
                <a:gd name="connsiteY653" fmla="*/ 3575977 h 4488197"/>
                <a:gd name="connsiteX654" fmla="*/ 534930 w 4539412"/>
                <a:gd name="connsiteY654" fmla="*/ 3579918 h 4488197"/>
                <a:gd name="connsiteX655" fmla="*/ 530001 w 4539412"/>
                <a:gd name="connsiteY655" fmla="*/ 3575977 h 4488197"/>
                <a:gd name="connsiteX656" fmla="*/ 534930 w 4539412"/>
                <a:gd name="connsiteY656" fmla="*/ 3572036 h 4488197"/>
                <a:gd name="connsiteX657" fmla="*/ 3632118 w 4539412"/>
                <a:gd name="connsiteY657" fmla="*/ 3572035 h 4488197"/>
                <a:gd name="connsiteX658" fmla="*/ 3650835 w 4539412"/>
                <a:gd name="connsiteY658" fmla="*/ 3587797 h 4488197"/>
                <a:gd name="connsiteX659" fmla="*/ 3632118 w 4539412"/>
                <a:gd name="connsiteY659" fmla="*/ 3603559 h 4488197"/>
                <a:gd name="connsiteX660" fmla="*/ 3613401 w 4539412"/>
                <a:gd name="connsiteY660" fmla="*/ 3587797 h 4488197"/>
                <a:gd name="connsiteX661" fmla="*/ 3632118 w 4539412"/>
                <a:gd name="connsiteY661" fmla="*/ 3572035 h 4488197"/>
                <a:gd name="connsiteX662" fmla="*/ 3430170 w 4539412"/>
                <a:gd name="connsiteY662" fmla="*/ 3566125 h 4488197"/>
                <a:gd name="connsiteX663" fmla="*/ 3453813 w 4539412"/>
                <a:gd name="connsiteY663" fmla="*/ 3589768 h 4488197"/>
                <a:gd name="connsiteX664" fmla="*/ 3430170 w 4539412"/>
                <a:gd name="connsiteY664" fmla="*/ 3613411 h 4488197"/>
                <a:gd name="connsiteX665" fmla="*/ 3406527 w 4539412"/>
                <a:gd name="connsiteY665" fmla="*/ 3589768 h 4488197"/>
                <a:gd name="connsiteX666" fmla="*/ 3430170 w 4539412"/>
                <a:gd name="connsiteY666" fmla="*/ 3566125 h 4488197"/>
                <a:gd name="connsiteX667" fmla="*/ 2022438 w 4539412"/>
                <a:gd name="connsiteY667" fmla="*/ 3566125 h 4488197"/>
                <a:gd name="connsiteX668" fmla="*/ 2052977 w 4539412"/>
                <a:gd name="connsiteY668" fmla="*/ 3596664 h 4488197"/>
                <a:gd name="connsiteX669" fmla="*/ 2022438 w 4539412"/>
                <a:gd name="connsiteY669" fmla="*/ 3627203 h 4488197"/>
                <a:gd name="connsiteX670" fmla="*/ 1991899 w 4539412"/>
                <a:gd name="connsiteY670" fmla="*/ 3596664 h 4488197"/>
                <a:gd name="connsiteX671" fmla="*/ 2022438 w 4539412"/>
                <a:gd name="connsiteY671" fmla="*/ 3566125 h 4488197"/>
                <a:gd name="connsiteX672" fmla="*/ 4010406 w 4539412"/>
                <a:gd name="connsiteY672" fmla="*/ 3562185 h 4488197"/>
                <a:gd name="connsiteX673" fmla="*/ 4015332 w 4539412"/>
                <a:gd name="connsiteY673" fmla="*/ 3564155 h 4488197"/>
                <a:gd name="connsiteX674" fmla="*/ 4010406 w 4539412"/>
                <a:gd name="connsiteY674" fmla="*/ 3566125 h 4488197"/>
                <a:gd name="connsiteX675" fmla="*/ 4005479 w 4539412"/>
                <a:gd name="connsiteY675" fmla="*/ 3564155 h 4488197"/>
                <a:gd name="connsiteX676" fmla="*/ 4010406 w 4539412"/>
                <a:gd name="connsiteY676" fmla="*/ 3562185 h 4488197"/>
                <a:gd name="connsiteX677" fmla="*/ 2525833 w 4539412"/>
                <a:gd name="connsiteY677" fmla="*/ 3562185 h 4488197"/>
                <a:gd name="connsiteX678" fmla="*/ 2559327 w 4539412"/>
                <a:gd name="connsiteY678" fmla="*/ 3594694 h 4488197"/>
                <a:gd name="connsiteX679" fmla="*/ 2525833 w 4539412"/>
                <a:gd name="connsiteY679" fmla="*/ 3627203 h 4488197"/>
                <a:gd name="connsiteX680" fmla="*/ 2492339 w 4539412"/>
                <a:gd name="connsiteY680" fmla="*/ 3594694 h 4488197"/>
                <a:gd name="connsiteX681" fmla="*/ 2525833 w 4539412"/>
                <a:gd name="connsiteY681" fmla="*/ 3562185 h 4488197"/>
                <a:gd name="connsiteX682" fmla="*/ 3221325 w 4539412"/>
                <a:gd name="connsiteY682" fmla="*/ 3558244 h 4488197"/>
                <a:gd name="connsiteX683" fmla="*/ 3246938 w 4539412"/>
                <a:gd name="connsiteY683" fmla="*/ 3583857 h 4488197"/>
                <a:gd name="connsiteX684" fmla="*/ 3221325 w 4539412"/>
                <a:gd name="connsiteY684" fmla="*/ 3609470 h 4488197"/>
                <a:gd name="connsiteX685" fmla="*/ 3195712 w 4539412"/>
                <a:gd name="connsiteY685" fmla="*/ 3583857 h 4488197"/>
                <a:gd name="connsiteX686" fmla="*/ 3221325 w 4539412"/>
                <a:gd name="connsiteY686" fmla="*/ 3558244 h 4488197"/>
                <a:gd name="connsiteX687" fmla="*/ 1546626 w 4539412"/>
                <a:gd name="connsiteY687" fmla="*/ 3542482 h 4488197"/>
                <a:gd name="connsiteX688" fmla="*/ 1570269 w 4539412"/>
                <a:gd name="connsiteY688" fmla="*/ 3566125 h 4488197"/>
                <a:gd name="connsiteX689" fmla="*/ 1546626 w 4539412"/>
                <a:gd name="connsiteY689" fmla="*/ 3589768 h 4488197"/>
                <a:gd name="connsiteX690" fmla="*/ 1522983 w 4539412"/>
                <a:gd name="connsiteY690" fmla="*/ 3566125 h 4488197"/>
                <a:gd name="connsiteX691" fmla="*/ 1546626 w 4539412"/>
                <a:gd name="connsiteY691" fmla="*/ 3542482 h 4488197"/>
                <a:gd name="connsiteX692" fmla="*/ 1898313 w 4539412"/>
                <a:gd name="connsiteY692" fmla="*/ 3538542 h 4488197"/>
                <a:gd name="connsiteX693" fmla="*/ 1926882 w 4539412"/>
                <a:gd name="connsiteY693" fmla="*/ 3567111 h 4488197"/>
                <a:gd name="connsiteX694" fmla="*/ 1898313 w 4539412"/>
                <a:gd name="connsiteY694" fmla="*/ 3595680 h 4488197"/>
                <a:gd name="connsiteX695" fmla="*/ 1869744 w 4539412"/>
                <a:gd name="connsiteY695" fmla="*/ 3567111 h 4488197"/>
                <a:gd name="connsiteX696" fmla="*/ 1898313 w 4539412"/>
                <a:gd name="connsiteY696" fmla="*/ 3538542 h 4488197"/>
                <a:gd name="connsiteX697" fmla="*/ 2647002 w 4539412"/>
                <a:gd name="connsiteY697" fmla="*/ 3534601 h 4488197"/>
                <a:gd name="connsiteX698" fmla="*/ 2679511 w 4539412"/>
                <a:gd name="connsiteY698" fmla="*/ 3567110 h 4488197"/>
                <a:gd name="connsiteX699" fmla="*/ 2647002 w 4539412"/>
                <a:gd name="connsiteY699" fmla="*/ 3599619 h 4488197"/>
                <a:gd name="connsiteX700" fmla="*/ 2614493 w 4539412"/>
                <a:gd name="connsiteY700" fmla="*/ 3567110 h 4488197"/>
                <a:gd name="connsiteX701" fmla="*/ 2647002 w 4539412"/>
                <a:gd name="connsiteY701" fmla="*/ 3534601 h 4488197"/>
                <a:gd name="connsiteX702" fmla="*/ 3001645 w 4539412"/>
                <a:gd name="connsiteY702" fmla="*/ 3528691 h 4488197"/>
                <a:gd name="connsiteX703" fmla="*/ 3032184 w 4539412"/>
                <a:gd name="connsiteY703" fmla="*/ 3559230 h 4488197"/>
                <a:gd name="connsiteX704" fmla="*/ 3001645 w 4539412"/>
                <a:gd name="connsiteY704" fmla="*/ 3589769 h 4488197"/>
                <a:gd name="connsiteX705" fmla="*/ 2971106 w 4539412"/>
                <a:gd name="connsiteY705" fmla="*/ 3559230 h 4488197"/>
                <a:gd name="connsiteX706" fmla="*/ 3001645 w 4539412"/>
                <a:gd name="connsiteY706" fmla="*/ 3528691 h 4488197"/>
                <a:gd name="connsiteX707" fmla="*/ 1776158 w 4539412"/>
                <a:gd name="connsiteY707" fmla="*/ 3491256 h 4488197"/>
                <a:gd name="connsiteX708" fmla="*/ 1808667 w 4539412"/>
                <a:gd name="connsiteY708" fmla="*/ 3524750 h 4488197"/>
                <a:gd name="connsiteX709" fmla="*/ 1776158 w 4539412"/>
                <a:gd name="connsiteY709" fmla="*/ 3558244 h 4488197"/>
                <a:gd name="connsiteX710" fmla="*/ 1743649 w 4539412"/>
                <a:gd name="connsiteY710" fmla="*/ 3524750 h 4488197"/>
                <a:gd name="connsiteX711" fmla="*/ 1776158 w 4539412"/>
                <a:gd name="connsiteY711" fmla="*/ 3491256 h 4488197"/>
                <a:gd name="connsiteX712" fmla="*/ 1026503 w 4539412"/>
                <a:gd name="connsiteY712" fmla="*/ 3491256 h 4488197"/>
                <a:gd name="connsiteX713" fmla="*/ 1040297 w 4539412"/>
                <a:gd name="connsiteY713" fmla="*/ 3508003 h 4488197"/>
                <a:gd name="connsiteX714" fmla="*/ 1026503 w 4539412"/>
                <a:gd name="connsiteY714" fmla="*/ 3524750 h 4488197"/>
                <a:gd name="connsiteX715" fmla="*/ 1012710 w 4539412"/>
                <a:gd name="connsiteY715" fmla="*/ 3508003 h 4488197"/>
                <a:gd name="connsiteX716" fmla="*/ 1026503 w 4539412"/>
                <a:gd name="connsiteY716" fmla="*/ 3491256 h 4488197"/>
                <a:gd name="connsiteX717" fmla="*/ 2769157 w 4539412"/>
                <a:gd name="connsiteY717" fmla="*/ 3487316 h 4488197"/>
                <a:gd name="connsiteX718" fmla="*/ 2801666 w 4539412"/>
                <a:gd name="connsiteY718" fmla="*/ 3519825 h 4488197"/>
                <a:gd name="connsiteX719" fmla="*/ 2769157 w 4539412"/>
                <a:gd name="connsiteY719" fmla="*/ 3552334 h 4488197"/>
                <a:gd name="connsiteX720" fmla="*/ 2736648 w 4539412"/>
                <a:gd name="connsiteY720" fmla="*/ 3519825 h 4488197"/>
                <a:gd name="connsiteX721" fmla="*/ 2769157 w 4539412"/>
                <a:gd name="connsiteY721" fmla="*/ 3487316 h 4488197"/>
                <a:gd name="connsiteX722" fmla="*/ 832433 w 4539412"/>
                <a:gd name="connsiteY722" fmla="*/ 3487315 h 4488197"/>
                <a:gd name="connsiteX723" fmla="*/ 843268 w 4539412"/>
                <a:gd name="connsiteY723" fmla="*/ 3501107 h 4488197"/>
                <a:gd name="connsiteX724" fmla="*/ 832433 w 4539412"/>
                <a:gd name="connsiteY724" fmla="*/ 3514899 h 4488197"/>
                <a:gd name="connsiteX725" fmla="*/ 821595 w 4539412"/>
                <a:gd name="connsiteY725" fmla="*/ 3501107 h 4488197"/>
                <a:gd name="connsiteX726" fmla="*/ 832433 w 4539412"/>
                <a:gd name="connsiteY726" fmla="*/ 3487315 h 4488197"/>
                <a:gd name="connsiteX727" fmla="*/ 1228452 w 4539412"/>
                <a:gd name="connsiteY727" fmla="*/ 3481405 h 4488197"/>
                <a:gd name="connsiteX728" fmla="*/ 1251109 w 4539412"/>
                <a:gd name="connsiteY728" fmla="*/ 3505048 h 4488197"/>
                <a:gd name="connsiteX729" fmla="*/ 1228452 w 4539412"/>
                <a:gd name="connsiteY729" fmla="*/ 3528691 h 4488197"/>
                <a:gd name="connsiteX730" fmla="*/ 1205794 w 4539412"/>
                <a:gd name="connsiteY730" fmla="*/ 3505048 h 4488197"/>
                <a:gd name="connsiteX731" fmla="*/ 1228452 w 4539412"/>
                <a:gd name="connsiteY731" fmla="*/ 3481405 h 4488197"/>
                <a:gd name="connsiteX732" fmla="*/ 647233 w 4539412"/>
                <a:gd name="connsiteY732" fmla="*/ 3477465 h 4488197"/>
                <a:gd name="connsiteX733" fmla="*/ 656099 w 4539412"/>
                <a:gd name="connsiteY733" fmla="*/ 3487316 h 4488197"/>
                <a:gd name="connsiteX734" fmla="*/ 647233 w 4539412"/>
                <a:gd name="connsiteY734" fmla="*/ 3497167 h 4488197"/>
                <a:gd name="connsiteX735" fmla="*/ 638366 w 4539412"/>
                <a:gd name="connsiteY735" fmla="*/ 3487316 h 4488197"/>
                <a:gd name="connsiteX736" fmla="*/ 647233 w 4539412"/>
                <a:gd name="connsiteY736" fmla="*/ 3477465 h 4488197"/>
                <a:gd name="connsiteX737" fmla="*/ 3518830 w 4539412"/>
                <a:gd name="connsiteY737" fmla="*/ 3477464 h 4488197"/>
                <a:gd name="connsiteX738" fmla="*/ 3542473 w 4539412"/>
                <a:gd name="connsiteY738" fmla="*/ 3499137 h 4488197"/>
                <a:gd name="connsiteX739" fmla="*/ 3518830 w 4539412"/>
                <a:gd name="connsiteY739" fmla="*/ 3520810 h 4488197"/>
                <a:gd name="connsiteX740" fmla="*/ 3495187 w 4539412"/>
                <a:gd name="connsiteY740" fmla="*/ 3499137 h 4488197"/>
                <a:gd name="connsiteX741" fmla="*/ 3518830 w 4539412"/>
                <a:gd name="connsiteY741" fmla="*/ 3477464 h 4488197"/>
                <a:gd name="connsiteX742" fmla="*/ 3714868 w 4539412"/>
                <a:gd name="connsiteY742" fmla="*/ 3473524 h 4488197"/>
                <a:gd name="connsiteX743" fmla="*/ 3733585 w 4539412"/>
                <a:gd name="connsiteY743" fmla="*/ 3492241 h 4488197"/>
                <a:gd name="connsiteX744" fmla="*/ 3714868 w 4539412"/>
                <a:gd name="connsiteY744" fmla="*/ 3510958 h 4488197"/>
                <a:gd name="connsiteX745" fmla="*/ 3696151 w 4539412"/>
                <a:gd name="connsiteY745" fmla="*/ 3492241 h 4488197"/>
                <a:gd name="connsiteX746" fmla="*/ 3714868 w 4539412"/>
                <a:gd name="connsiteY746" fmla="*/ 3473524 h 4488197"/>
                <a:gd name="connsiteX747" fmla="*/ 3316881 w 4539412"/>
                <a:gd name="connsiteY747" fmla="*/ 3467613 h 4488197"/>
                <a:gd name="connsiteX748" fmla="*/ 3349390 w 4539412"/>
                <a:gd name="connsiteY748" fmla="*/ 3501107 h 4488197"/>
                <a:gd name="connsiteX749" fmla="*/ 3316881 w 4539412"/>
                <a:gd name="connsiteY749" fmla="*/ 3534601 h 4488197"/>
                <a:gd name="connsiteX750" fmla="*/ 3284372 w 4539412"/>
                <a:gd name="connsiteY750" fmla="*/ 3501107 h 4488197"/>
                <a:gd name="connsiteX751" fmla="*/ 3316881 w 4539412"/>
                <a:gd name="connsiteY751" fmla="*/ 3467613 h 4488197"/>
                <a:gd name="connsiteX752" fmla="*/ 1439248 w 4539412"/>
                <a:gd name="connsiteY752" fmla="*/ 3467613 h 4488197"/>
                <a:gd name="connsiteX753" fmla="*/ 1467817 w 4539412"/>
                <a:gd name="connsiteY753" fmla="*/ 3496182 h 4488197"/>
                <a:gd name="connsiteX754" fmla="*/ 1439248 w 4539412"/>
                <a:gd name="connsiteY754" fmla="*/ 3524751 h 4488197"/>
                <a:gd name="connsiteX755" fmla="*/ 1410679 w 4539412"/>
                <a:gd name="connsiteY755" fmla="*/ 3496182 h 4488197"/>
                <a:gd name="connsiteX756" fmla="*/ 1439248 w 4539412"/>
                <a:gd name="connsiteY756" fmla="*/ 3467613 h 4488197"/>
                <a:gd name="connsiteX757" fmla="*/ 3901058 w 4539412"/>
                <a:gd name="connsiteY757" fmla="*/ 3463673 h 4488197"/>
                <a:gd name="connsiteX758" fmla="*/ 3912880 w 4539412"/>
                <a:gd name="connsiteY758" fmla="*/ 3477465 h 4488197"/>
                <a:gd name="connsiteX759" fmla="*/ 3901058 w 4539412"/>
                <a:gd name="connsiteY759" fmla="*/ 3491257 h 4488197"/>
                <a:gd name="connsiteX760" fmla="*/ 3889236 w 4539412"/>
                <a:gd name="connsiteY760" fmla="*/ 3477465 h 4488197"/>
                <a:gd name="connsiteX761" fmla="*/ 3901058 w 4539412"/>
                <a:gd name="connsiteY761" fmla="*/ 3463673 h 4488197"/>
                <a:gd name="connsiteX762" fmla="*/ 463999 w 4539412"/>
                <a:gd name="connsiteY762" fmla="*/ 3463673 h 4488197"/>
                <a:gd name="connsiteX763" fmla="*/ 468925 w 4539412"/>
                <a:gd name="connsiteY763" fmla="*/ 3470569 h 4488197"/>
                <a:gd name="connsiteX764" fmla="*/ 463999 w 4539412"/>
                <a:gd name="connsiteY764" fmla="*/ 3477465 h 4488197"/>
                <a:gd name="connsiteX765" fmla="*/ 459074 w 4539412"/>
                <a:gd name="connsiteY765" fmla="*/ 3470569 h 4488197"/>
                <a:gd name="connsiteX766" fmla="*/ 463999 w 4539412"/>
                <a:gd name="connsiteY766" fmla="*/ 3463673 h 4488197"/>
                <a:gd name="connsiteX767" fmla="*/ 4081335 w 4539412"/>
                <a:gd name="connsiteY767" fmla="*/ 3453822 h 4488197"/>
                <a:gd name="connsiteX768" fmla="*/ 4086261 w 4539412"/>
                <a:gd name="connsiteY768" fmla="*/ 3458748 h 4488197"/>
                <a:gd name="connsiteX769" fmla="*/ 4081335 w 4539412"/>
                <a:gd name="connsiteY769" fmla="*/ 3463675 h 4488197"/>
                <a:gd name="connsiteX770" fmla="*/ 4076408 w 4539412"/>
                <a:gd name="connsiteY770" fmla="*/ 3458748 h 4488197"/>
                <a:gd name="connsiteX771" fmla="*/ 4081335 w 4539412"/>
                <a:gd name="connsiteY771" fmla="*/ 3453822 h 4488197"/>
                <a:gd name="connsiteX772" fmla="*/ 3106067 w 4539412"/>
                <a:gd name="connsiteY772" fmla="*/ 3453822 h 4488197"/>
                <a:gd name="connsiteX773" fmla="*/ 3138576 w 4539412"/>
                <a:gd name="connsiteY773" fmla="*/ 3489286 h 4488197"/>
                <a:gd name="connsiteX774" fmla="*/ 3106067 w 4539412"/>
                <a:gd name="connsiteY774" fmla="*/ 3524750 h 4488197"/>
                <a:gd name="connsiteX775" fmla="*/ 3073558 w 4539412"/>
                <a:gd name="connsiteY775" fmla="*/ 3489286 h 4488197"/>
                <a:gd name="connsiteX776" fmla="*/ 3106067 w 4539412"/>
                <a:gd name="connsiteY776" fmla="*/ 3453822 h 4488197"/>
                <a:gd name="connsiteX777" fmla="*/ 2272658 w 4539412"/>
                <a:gd name="connsiteY777" fmla="*/ 3449881 h 4488197"/>
                <a:gd name="connsiteX778" fmla="*/ 2301227 w 4539412"/>
                <a:gd name="connsiteY778" fmla="*/ 3480420 h 4488197"/>
                <a:gd name="connsiteX779" fmla="*/ 2272658 w 4539412"/>
                <a:gd name="connsiteY779" fmla="*/ 3510959 h 4488197"/>
                <a:gd name="connsiteX780" fmla="*/ 2244089 w 4539412"/>
                <a:gd name="connsiteY780" fmla="*/ 3480420 h 4488197"/>
                <a:gd name="connsiteX781" fmla="*/ 2272658 w 4539412"/>
                <a:gd name="connsiteY781" fmla="*/ 3449881 h 4488197"/>
                <a:gd name="connsiteX782" fmla="*/ 2401708 w 4539412"/>
                <a:gd name="connsiteY782" fmla="*/ 3443970 h 4488197"/>
                <a:gd name="connsiteX783" fmla="*/ 2431262 w 4539412"/>
                <a:gd name="connsiteY783" fmla="*/ 3472539 h 4488197"/>
                <a:gd name="connsiteX784" fmla="*/ 2401708 w 4539412"/>
                <a:gd name="connsiteY784" fmla="*/ 3501108 h 4488197"/>
                <a:gd name="connsiteX785" fmla="*/ 2372154 w 4539412"/>
                <a:gd name="connsiteY785" fmla="*/ 3472539 h 4488197"/>
                <a:gd name="connsiteX786" fmla="*/ 2401708 w 4539412"/>
                <a:gd name="connsiteY786" fmla="*/ 3443970 h 4488197"/>
                <a:gd name="connsiteX787" fmla="*/ 2146563 w 4539412"/>
                <a:gd name="connsiteY787" fmla="*/ 3443970 h 4488197"/>
                <a:gd name="connsiteX788" fmla="*/ 2175132 w 4539412"/>
                <a:gd name="connsiteY788" fmla="*/ 3474509 h 4488197"/>
                <a:gd name="connsiteX789" fmla="*/ 2146563 w 4539412"/>
                <a:gd name="connsiteY789" fmla="*/ 3505048 h 4488197"/>
                <a:gd name="connsiteX790" fmla="*/ 2117994 w 4539412"/>
                <a:gd name="connsiteY790" fmla="*/ 3474509 h 4488197"/>
                <a:gd name="connsiteX791" fmla="*/ 2146563 w 4539412"/>
                <a:gd name="connsiteY791" fmla="*/ 3443970 h 4488197"/>
                <a:gd name="connsiteX792" fmla="*/ 1663855 w 4539412"/>
                <a:gd name="connsiteY792" fmla="*/ 3436090 h 4488197"/>
                <a:gd name="connsiteX793" fmla="*/ 1696364 w 4539412"/>
                <a:gd name="connsiteY793" fmla="*/ 3468599 h 4488197"/>
                <a:gd name="connsiteX794" fmla="*/ 1663855 w 4539412"/>
                <a:gd name="connsiteY794" fmla="*/ 3501108 h 4488197"/>
                <a:gd name="connsiteX795" fmla="*/ 1631346 w 4539412"/>
                <a:gd name="connsiteY795" fmla="*/ 3468599 h 4488197"/>
                <a:gd name="connsiteX796" fmla="*/ 1663855 w 4539412"/>
                <a:gd name="connsiteY796" fmla="*/ 3436090 h 4488197"/>
                <a:gd name="connsiteX797" fmla="*/ 4256685 w 4539412"/>
                <a:gd name="connsiteY797" fmla="*/ 3436089 h 4488197"/>
                <a:gd name="connsiteX798" fmla="*/ 4259641 w 4539412"/>
                <a:gd name="connsiteY798" fmla="*/ 3438059 h 4488197"/>
                <a:gd name="connsiteX799" fmla="*/ 4256685 w 4539412"/>
                <a:gd name="connsiteY799" fmla="*/ 3440029 h 4488197"/>
                <a:gd name="connsiteX800" fmla="*/ 4253729 w 4539412"/>
                <a:gd name="connsiteY800" fmla="*/ 3438059 h 4488197"/>
                <a:gd name="connsiteX801" fmla="*/ 4256685 w 4539412"/>
                <a:gd name="connsiteY801" fmla="*/ 3436089 h 4488197"/>
                <a:gd name="connsiteX802" fmla="*/ 2884415 w 4539412"/>
                <a:gd name="connsiteY802" fmla="*/ 3430179 h 4488197"/>
                <a:gd name="connsiteX803" fmla="*/ 2919879 w 4539412"/>
                <a:gd name="connsiteY803" fmla="*/ 3465643 h 4488197"/>
                <a:gd name="connsiteX804" fmla="*/ 2884415 w 4539412"/>
                <a:gd name="connsiteY804" fmla="*/ 3501107 h 4488197"/>
                <a:gd name="connsiteX805" fmla="*/ 2848951 w 4539412"/>
                <a:gd name="connsiteY805" fmla="*/ 3465643 h 4488197"/>
                <a:gd name="connsiteX806" fmla="*/ 2884415 w 4539412"/>
                <a:gd name="connsiteY806" fmla="*/ 3430179 h 4488197"/>
                <a:gd name="connsiteX807" fmla="*/ 2525833 w 4539412"/>
                <a:gd name="connsiteY807" fmla="*/ 3422298 h 4488197"/>
                <a:gd name="connsiteX808" fmla="*/ 2559327 w 4539412"/>
                <a:gd name="connsiteY808" fmla="*/ 3451852 h 4488197"/>
                <a:gd name="connsiteX809" fmla="*/ 2525833 w 4539412"/>
                <a:gd name="connsiteY809" fmla="*/ 3481406 h 4488197"/>
                <a:gd name="connsiteX810" fmla="*/ 2492339 w 4539412"/>
                <a:gd name="connsiteY810" fmla="*/ 3451852 h 4488197"/>
                <a:gd name="connsiteX811" fmla="*/ 2525833 w 4539412"/>
                <a:gd name="connsiteY811" fmla="*/ 3422298 h 4488197"/>
                <a:gd name="connsiteX812" fmla="*/ 2022438 w 4539412"/>
                <a:gd name="connsiteY812" fmla="*/ 3422297 h 4488197"/>
                <a:gd name="connsiteX813" fmla="*/ 2052977 w 4539412"/>
                <a:gd name="connsiteY813" fmla="*/ 3451851 h 4488197"/>
                <a:gd name="connsiteX814" fmla="*/ 2022438 w 4539412"/>
                <a:gd name="connsiteY814" fmla="*/ 3481405 h 4488197"/>
                <a:gd name="connsiteX815" fmla="*/ 1991899 w 4539412"/>
                <a:gd name="connsiteY815" fmla="*/ 3451851 h 4488197"/>
                <a:gd name="connsiteX816" fmla="*/ 2022438 w 4539412"/>
                <a:gd name="connsiteY816" fmla="*/ 3422297 h 4488197"/>
                <a:gd name="connsiteX817" fmla="*/ 1139792 w 4539412"/>
                <a:gd name="connsiteY817" fmla="*/ 3398655 h 4488197"/>
                <a:gd name="connsiteX818" fmla="*/ 1158509 w 4539412"/>
                <a:gd name="connsiteY818" fmla="*/ 3419343 h 4488197"/>
                <a:gd name="connsiteX819" fmla="*/ 1139792 w 4539412"/>
                <a:gd name="connsiteY819" fmla="*/ 3440031 h 4488197"/>
                <a:gd name="connsiteX820" fmla="*/ 1121073 w 4539412"/>
                <a:gd name="connsiteY820" fmla="*/ 3419343 h 4488197"/>
                <a:gd name="connsiteX821" fmla="*/ 1139792 w 4539412"/>
                <a:gd name="connsiteY821" fmla="*/ 3398655 h 4488197"/>
                <a:gd name="connsiteX822" fmla="*/ 944737 w 4539412"/>
                <a:gd name="connsiteY822" fmla="*/ 3398655 h 4488197"/>
                <a:gd name="connsiteX823" fmla="*/ 961485 w 4539412"/>
                <a:gd name="connsiteY823" fmla="*/ 3412447 h 4488197"/>
                <a:gd name="connsiteX824" fmla="*/ 944737 w 4539412"/>
                <a:gd name="connsiteY824" fmla="*/ 3426239 h 4488197"/>
                <a:gd name="connsiteX825" fmla="*/ 927987 w 4539412"/>
                <a:gd name="connsiteY825" fmla="*/ 3412447 h 4488197"/>
                <a:gd name="connsiteX826" fmla="*/ 944737 w 4539412"/>
                <a:gd name="connsiteY826" fmla="*/ 3398655 h 4488197"/>
                <a:gd name="connsiteX827" fmla="*/ 1340736 w 4539412"/>
                <a:gd name="connsiteY827" fmla="*/ 3392744 h 4488197"/>
                <a:gd name="connsiteX828" fmla="*/ 1363394 w 4539412"/>
                <a:gd name="connsiteY828" fmla="*/ 3416387 h 4488197"/>
                <a:gd name="connsiteX829" fmla="*/ 1340736 w 4539412"/>
                <a:gd name="connsiteY829" fmla="*/ 3440030 h 4488197"/>
                <a:gd name="connsiteX830" fmla="*/ 1318078 w 4539412"/>
                <a:gd name="connsiteY830" fmla="*/ 3416387 h 4488197"/>
                <a:gd name="connsiteX831" fmla="*/ 1340736 w 4539412"/>
                <a:gd name="connsiteY831" fmla="*/ 3392744 h 4488197"/>
                <a:gd name="connsiteX832" fmla="*/ 757564 w 4539412"/>
                <a:gd name="connsiteY832" fmla="*/ 3388804 h 4488197"/>
                <a:gd name="connsiteX833" fmla="*/ 768403 w 4539412"/>
                <a:gd name="connsiteY833" fmla="*/ 3397670 h 4488197"/>
                <a:gd name="connsiteX834" fmla="*/ 757564 w 4539412"/>
                <a:gd name="connsiteY834" fmla="*/ 3406536 h 4488197"/>
                <a:gd name="connsiteX835" fmla="*/ 746728 w 4539412"/>
                <a:gd name="connsiteY835" fmla="*/ 3397670 h 4488197"/>
                <a:gd name="connsiteX836" fmla="*/ 757564 w 4539412"/>
                <a:gd name="connsiteY836" fmla="*/ 3388804 h 4488197"/>
                <a:gd name="connsiteX837" fmla="*/ 3408497 w 4539412"/>
                <a:gd name="connsiteY837" fmla="*/ 3384863 h 4488197"/>
                <a:gd name="connsiteX838" fmla="*/ 3434110 w 4539412"/>
                <a:gd name="connsiteY838" fmla="*/ 3412447 h 4488197"/>
                <a:gd name="connsiteX839" fmla="*/ 3408497 w 4539412"/>
                <a:gd name="connsiteY839" fmla="*/ 3440031 h 4488197"/>
                <a:gd name="connsiteX840" fmla="*/ 3382884 w 4539412"/>
                <a:gd name="connsiteY840" fmla="*/ 3412447 h 4488197"/>
                <a:gd name="connsiteX841" fmla="*/ 3408497 w 4539412"/>
                <a:gd name="connsiteY841" fmla="*/ 3384863 h 4488197"/>
                <a:gd name="connsiteX842" fmla="*/ 2647002 w 4539412"/>
                <a:gd name="connsiteY842" fmla="*/ 3384863 h 4488197"/>
                <a:gd name="connsiteX843" fmla="*/ 2679511 w 4539412"/>
                <a:gd name="connsiteY843" fmla="*/ 3417372 h 4488197"/>
                <a:gd name="connsiteX844" fmla="*/ 2647002 w 4539412"/>
                <a:gd name="connsiteY844" fmla="*/ 3449881 h 4488197"/>
                <a:gd name="connsiteX845" fmla="*/ 2614493 w 4539412"/>
                <a:gd name="connsiteY845" fmla="*/ 3417372 h 4488197"/>
                <a:gd name="connsiteX846" fmla="*/ 2647002 w 4539412"/>
                <a:gd name="connsiteY846" fmla="*/ 3384863 h 4488197"/>
                <a:gd name="connsiteX847" fmla="*/ 1898313 w 4539412"/>
                <a:gd name="connsiteY847" fmla="*/ 3384863 h 4488197"/>
                <a:gd name="connsiteX848" fmla="*/ 1930822 w 4539412"/>
                <a:gd name="connsiteY848" fmla="*/ 3417372 h 4488197"/>
                <a:gd name="connsiteX849" fmla="*/ 1898313 w 4539412"/>
                <a:gd name="connsiteY849" fmla="*/ 3449881 h 4488197"/>
                <a:gd name="connsiteX850" fmla="*/ 1865804 w 4539412"/>
                <a:gd name="connsiteY850" fmla="*/ 3417372 h 4488197"/>
                <a:gd name="connsiteX851" fmla="*/ 1898313 w 4539412"/>
                <a:gd name="connsiteY851" fmla="*/ 3384863 h 4488197"/>
                <a:gd name="connsiteX852" fmla="*/ 3603550 w 4539412"/>
                <a:gd name="connsiteY852" fmla="*/ 3378952 h 4488197"/>
                <a:gd name="connsiteX853" fmla="*/ 3627193 w 4539412"/>
                <a:gd name="connsiteY853" fmla="*/ 3402595 h 4488197"/>
                <a:gd name="connsiteX854" fmla="*/ 3603550 w 4539412"/>
                <a:gd name="connsiteY854" fmla="*/ 3426238 h 4488197"/>
                <a:gd name="connsiteX855" fmla="*/ 3579907 w 4539412"/>
                <a:gd name="connsiteY855" fmla="*/ 3402595 h 4488197"/>
                <a:gd name="connsiteX856" fmla="*/ 3603550 w 4539412"/>
                <a:gd name="connsiteY856" fmla="*/ 3378952 h 4488197"/>
                <a:gd name="connsiteX857" fmla="*/ 3790723 w 4539412"/>
                <a:gd name="connsiteY857" fmla="*/ 3375012 h 4488197"/>
                <a:gd name="connsiteX858" fmla="*/ 3804515 w 4539412"/>
                <a:gd name="connsiteY858" fmla="*/ 3388804 h 4488197"/>
                <a:gd name="connsiteX859" fmla="*/ 3790723 w 4539412"/>
                <a:gd name="connsiteY859" fmla="*/ 3402596 h 4488197"/>
                <a:gd name="connsiteX860" fmla="*/ 3776931 w 4539412"/>
                <a:gd name="connsiteY860" fmla="*/ 3388804 h 4488197"/>
                <a:gd name="connsiteX861" fmla="*/ 3790723 w 4539412"/>
                <a:gd name="connsiteY861" fmla="*/ 3375012 h 4488197"/>
                <a:gd name="connsiteX862" fmla="*/ 3204579 w 4539412"/>
                <a:gd name="connsiteY862" fmla="*/ 3375012 h 4488197"/>
                <a:gd name="connsiteX863" fmla="*/ 3237088 w 4539412"/>
                <a:gd name="connsiteY863" fmla="*/ 3409491 h 4488197"/>
                <a:gd name="connsiteX864" fmla="*/ 3204579 w 4539412"/>
                <a:gd name="connsiteY864" fmla="*/ 3443970 h 4488197"/>
                <a:gd name="connsiteX865" fmla="*/ 3172070 w 4539412"/>
                <a:gd name="connsiteY865" fmla="*/ 3409491 h 4488197"/>
                <a:gd name="connsiteX866" fmla="*/ 3204579 w 4539412"/>
                <a:gd name="connsiteY866" fmla="*/ 3375012 h 4488197"/>
                <a:gd name="connsiteX867" fmla="*/ 1553522 w 4539412"/>
                <a:gd name="connsiteY867" fmla="*/ 3375012 h 4488197"/>
                <a:gd name="connsiteX868" fmla="*/ 1584061 w 4539412"/>
                <a:gd name="connsiteY868" fmla="*/ 3405551 h 4488197"/>
                <a:gd name="connsiteX869" fmla="*/ 1553522 w 4539412"/>
                <a:gd name="connsiteY869" fmla="*/ 3436090 h 4488197"/>
                <a:gd name="connsiteX870" fmla="*/ 1522983 w 4539412"/>
                <a:gd name="connsiteY870" fmla="*/ 3405551 h 4488197"/>
                <a:gd name="connsiteX871" fmla="*/ 1553522 w 4539412"/>
                <a:gd name="connsiteY871" fmla="*/ 3375012 h 4488197"/>
                <a:gd name="connsiteX872" fmla="*/ 577288 w 4539412"/>
                <a:gd name="connsiteY872" fmla="*/ 3369102 h 4488197"/>
                <a:gd name="connsiteX873" fmla="*/ 587137 w 4539412"/>
                <a:gd name="connsiteY873" fmla="*/ 3380924 h 4488197"/>
                <a:gd name="connsiteX874" fmla="*/ 577288 w 4539412"/>
                <a:gd name="connsiteY874" fmla="*/ 3392746 h 4488197"/>
                <a:gd name="connsiteX875" fmla="*/ 567437 w 4539412"/>
                <a:gd name="connsiteY875" fmla="*/ 3380924 h 4488197"/>
                <a:gd name="connsiteX876" fmla="*/ 577288 w 4539412"/>
                <a:gd name="connsiteY876" fmla="*/ 3369102 h 4488197"/>
                <a:gd name="connsiteX877" fmla="*/ 2991793 w 4539412"/>
                <a:gd name="connsiteY877" fmla="*/ 3361221 h 4488197"/>
                <a:gd name="connsiteX878" fmla="*/ 3026272 w 4539412"/>
                <a:gd name="connsiteY878" fmla="*/ 3398656 h 4488197"/>
                <a:gd name="connsiteX879" fmla="*/ 2991793 w 4539412"/>
                <a:gd name="connsiteY879" fmla="*/ 3436091 h 4488197"/>
                <a:gd name="connsiteX880" fmla="*/ 2957314 w 4539412"/>
                <a:gd name="connsiteY880" fmla="*/ 3398656 h 4488197"/>
                <a:gd name="connsiteX881" fmla="*/ 2991793 w 4539412"/>
                <a:gd name="connsiteY881" fmla="*/ 3361221 h 4488197"/>
                <a:gd name="connsiteX882" fmla="*/ 3968045 w 4539412"/>
                <a:gd name="connsiteY882" fmla="*/ 3355310 h 4488197"/>
                <a:gd name="connsiteX883" fmla="*/ 3981837 w 4539412"/>
                <a:gd name="connsiteY883" fmla="*/ 3370087 h 4488197"/>
                <a:gd name="connsiteX884" fmla="*/ 3968045 w 4539412"/>
                <a:gd name="connsiteY884" fmla="*/ 3384864 h 4488197"/>
                <a:gd name="connsiteX885" fmla="*/ 3954253 w 4539412"/>
                <a:gd name="connsiteY885" fmla="*/ 3370087 h 4488197"/>
                <a:gd name="connsiteX886" fmla="*/ 3968045 w 4539412"/>
                <a:gd name="connsiteY886" fmla="*/ 3355310 h 4488197"/>
                <a:gd name="connsiteX887" fmla="*/ 400953 w 4539412"/>
                <a:gd name="connsiteY887" fmla="*/ 3355310 h 4488197"/>
                <a:gd name="connsiteX888" fmla="*/ 407848 w 4539412"/>
                <a:gd name="connsiteY888" fmla="*/ 3362206 h 4488197"/>
                <a:gd name="connsiteX889" fmla="*/ 400953 w 4539412"/>
                <a:gd name="connsiteY889" fmla="*/ 3369102 h 4488197"/>
                <a:gd name="connsiteX890" fmla="*/ 394056 w 4539412"/>
                <a:gd name="connsiteY890" fmla="*/ 3362206 h 4488197"/>
                <a:gd name="connsiteX891" fmla="*/ 400953 w 4539412"/>
                <a:gd name="connsiteY891" fmla="*/ 3355310 h 4488197"/>
                <a:gd name="connsiteX892" fmla="*/ 4144381 w 4539412"/>
                <a:gd name="connsiteY892" fmla="*/ 3341519 h 4488197"/>
                <a:gd name="connsiteX893" fmla="*/ 4151277 w 4539412"/>
                <a:gd name="connsiteY893" fmla="*/ 3348415 h 4488197"/>
                <a:gd name="connsiteX894" fmla="*/ 4144381 w 4539412"/>
                <a:gd name="connsiteY894" fmla="*/ 3355311 h 4488197"/>
                <a:gd name="connsiteX895" fmla="*/ 4137485 w 4539412"/>
                <a:gd name="connsiteY895" fmla="*/ 3348415 h 4488197"/>
                <a:gd name="connsiteX896" fmla="*/ 4144381 w 4539412"/>
                <a:gd name="connsiteY896" fmla="*/ 3341519 h 4488197"/>
                <a:gd name="connsiteX897" fmla="*/ 2767186 w 4539412"/>
                <a:gd name="connsiteY897" fmla="*/ 3341518 h 4488197"/>
                <a:gd name="connsiteX898" fmla="*/ 2793784 w 4539412"/>
                <a:gd name="connsiteY898" fmla="*/ 3367131 h 4488197"/>
                <a:gd name="connsiteX899" fmla="*/ 2767186 w 4539412"/>
                <a:gd name="connsiteY899" fmla="*/ 3392744 h 4488197"/>
                <a:gd name="connsiteX900" fmla="*/ 2740588 w 4539412"/>
                <a:gd name="connsiteY900" fmla="*/ 3367131 h 4488197"/>
                <a:gd name="connsiteX901" fmla="*/ 2767186 w 4539412"/>
                <a:gd name="connsiteY901" fmla="*/ 3341518 h 4488197"/>
                <a:gd name="connsiteX902" fmla="*/ 1781084 w 4539412"/>
                <a:gd name="connsiteY902" fmla="*/ 3341518 h 4488197"/>
                <a:gd name="connsiteX903" fmla="*/ 1808668 w 4539412"/>
                <a:gd name="connsiteY903" fmla="*/ 3370087 h 4488197"/>
                <a:gd name="connsiteX904" fmla="*/ 1781084 w 4539412"/>
                <a:gd name="connsiteY904" fmla="*/ 3398656 h 4488197"/>
                <a:gd name="connsiteX905" fmla="*/ 1753500 w 4539412"/>
                <a:gd name="connsiteY905" fmla="*/ 3370087 h 4488197"/>
                <a:gd name="connsiteX906" fmla="*/ 1781084 w 4539412"/>
                <a:gd name="connsiteY906" fmla="*/ 3341518 h 4488197"/>
                <a:gd name="connsiteX907" fmla="*/ 2272657 w 4539412"/>
                <a:gd name="connsiteY907" fmla="*/ 3323786 h 4488197"/>
                <a:gd name="connsiteX908" fmla="*/ 2291374 w 4539412"/>
                <a:gd name="connsiteY908" fmla="*/ 3339548 h 4488197"/>
                <a:gd name="connsiteX909" fmla="*/ 2272657 w 4539412"/>
                <a:gd name="connsiteY909" fmla="*/ 3355310 h 4488197"/>
                <a:gd name="connsiteX910" fmla="*/ 2253940 w 4539412"/>
                <a:gd name="connsiteY910" fmla="*/ 3339548 h 4488197"/>
                <a:gd name="connsiteX911" fmla="*/ 2272657 w 4539412"/>
                <a:gd name="connsiteY911" fmla="*/ 3323786 h 4488197"/>
                <a:gd name="connsiteX912" fmla="*/ 4317761 w 4539412"/>
                <a:gd name="connsiteY912" fmla="*/ 3317875 h 4488197"/>
                <a:gd name="connsiteX913" fmla="*/ 4320717 w 4539412"/>
                <a:gd name="connsiteY913" fmla="*/ 3322801 h 4488197"/>
                <a:gd name="connsiteX914" fmla="*/ 4317761 w 4539412"/>
                <a:gd name="connsiteY914" fmla="*/ 3327727 h 4488197"/>
                <a:gd name="connsiteX915" fmla="*/ 4314805 w 4539412"/>
                <a:gd name="connsiteY915" fmla="*/ 3322801 h 4488197"/>
                <a:gd name="connsiteX916" fmla="*/ 4317761 w 4539412"/>
                <a:gd name="connsiteY916" fmla="*/ 3317875 h 4488197"/>
                <a:gd name="connsiteX917" fmla="*/ 2398752 w 4539412"/>
                <a:gd name="connsiteY917" fmla="*/ 3313935 h 4488197"/>
                <a:gd name="connsiteX918" fmla="*/ 2417469 w 4539412"/>
                <a:gd name="connsiteY918" fmla="*/ 3330682 h 4488197"/>
                <a:gd name="connsiteX919" fmla="*/ 2398752 w 4539412"/>
                <a:gd name="connsiteY919" fmla="*/ 3347429 h 4488197"/>
                <a:gd name="connsiteX920" fmla="*/ 2380035 w 4539412"/>
                <a:gd name="connsiteY920" fmla="*/ 3330682 h 4488197"/>
                <a:gd name="connsiteX921" fmla="*/ 2398752 w 4539412"/>
                <a:gd name="connsiteY921" fmla="*/ 3313935 h 4488197"/>
                <a:gd name="connsiteX922" fmla="*/ 2146562 w 4539412"/>
                <a:gd name="connsiteY922" fmla="*/ 3313935 h 4488197"/>
                <a:gd name="connsiteX923" fmla="*/ 2165279 w 4539412"/>
                <a:gd name="connsiteY923" fmla="*/ 3332652 h 4488197"/>
                <a:gd name="connsiteX924" fmla="*/ 2146562 w 4539412"/>
                <a:gd name="connsiteY924" fmla="*/ 3351369 h 4488197"/>
                <a:gd name="connsiteX925" fmla="*/ 2127845 w 4539412"/>
                <a:gd name="connsiteY925" fmla="*/ 3332652 h 4488197"/>
                <a:gd name="connsiteX926" fmla="*/ 2146562 w 4539412"/>
                <a:gd name="connsiteY926" fmla="*/ 3313935 h 4488197"/>
                <a:gd name="connsiteX927" fmla="*/ 1249138 w 4539412"/>
                <a:gd name="connsiteY927" fmla="*/ 3304084 h 4488197"/>
                <a:gd name="connsiteX928" fmla="*/ 1274751 w 4539412"/>
                <a:gd name="connsiteY928" fmla="*/ 3329697 h 4488197"/>
                <a:gd name="connsiteX929" fmla="*/ 1249138 w 4539412"/>
                <a:gd name="connsiteY929" fmla="*/ 3355310 h 4488197"/>
                <a:gd name="connsiteX930" fmla="*/ 1223525 w 4539412"/>
                <a:gd name="connsiteY930" fmla="*/ 3329697 h 4488197"/>
                <a:gd name="connsiteX931" fmla="*/ 1249138 w 4539412"/>
                <a:gd name="connsiteY931" fmla="*/ 3304084 h 4488197"/>
                <a:gd name="connsiteX932" fmla="*/ 1055069 w 4539412"/>
                <a:gd name="connsiteY932" fmla="*/ 3304084 h 4488197"/>
                <a:gd name="connsiteX933" fmla="*/ 1073788 w 4539412"/>
                <a:gd name="connsiteY933" fmla="*/ 3322801 h 4488197"/>
                <a:gd name="connsiteX934" fmla="*/ 1055069 w 4539412"/>
                <a:gd name="connsiteY934" fmla="*/ 3341518 h 4488197"/>
                <a:gd name="connsiteX935" fmla="*/ 1036356 w 4539412"/>
                <a:gd name="connsiteY935" fmla="*/ 3322801 h 4488197"/>
                <a:gd name="connsiteX936" fmla="*/ 1055069 w 4539412"/>
                <a:gd name="connsiteY936" fmla="*/ 3304084 h 4488197"/>
                <a:gd name="connsiteX937" fmla="*/ 1453040 w 4539412"/>
                <a:gd name="connsiteY937" fmla="*/ 3294233 h 4488197"/>
                <a:gd name="connsiteX938" fmla="*/ 1481609 w 4539412"/>
                <a:gd name="connsiteY938" fmla="*/ 3324772 h 4488197"/>
                <a:gd name="connsiteX939" fmla="*/ 1453040 w 4539412"/>
                <a:gd name="connsiteY939" fmla="*/ 3355311 h 4488197"/>
                <a:gd name="connsiteX940" fmla="*/ 1424471 w 4539412"/>
                <a:gd name="connsiteY940" fmla="*/ 3324772 h 4488197"/>
                <a:gd name="connsiteX941" fmla="*/ 1453040 w 4539412"/>
                <a:gd name="connsiteY941" fmla="*/ 3294233 h 4488197"/>
                <a:gd name="connsiteX942" fmla="*/ 866915 w 4539412"/>
                <a:gd name="connsiteY942" fmla="*/ 3294232 h 4488197"/>
                <a:gd name="connsiteX943" fmla="*/ 880705 w 4539412"/>
                <a:gd name="connsiteY943" fmla="*/ 3310979 h 4488197"/>
                <a:gd name="connsiteX944" fmla="*/ 866915 w 4539412"/>
                <a:gd name="connsiteY944" fmla="*/ 3327726 h 4488197"/>
                <a:gd name="connsiteX945" fmla="*/ 853119 w 4539412"/>
                <a:gd name="connsiteY945" fmla="*/ 3310979 h 4488197"/>
                <a:gd name="connsiteX946" fmla="*/ 866915 w 4539412"/>
                <a:gd name="connsiteY946" fmla="*/ 3294232 h 4488197"/>
                <a:gd name="connsiteX947" fmla="*/ 3296195 w 4539412"/>
                <a:gd name="connsiteY947" fmla="*/ 3286352 h 4488197"/>
                <a:gd name="connsiteX948" fmla="*/ 3331659 w 4539412"/>
                <a:gd name="connsiteY948" fmla="*/ 3323787 h 4488197"/>
                <a:gd name="connsiteX949" fmla="*/ 3296195 w 4539412"/>
                <a:gd name="connsiteY949" fmla="*/ 3361222 h 4488197"/>
                <a:gd name="connsiteX950" fmla="*/ 3260731 w 4539412"/>
                <a:gd name="connsiteY950" fmla="*/ 3323787 h 4488197"/>
                <a:gd name="connsiteX951" fmla="*/ 3296195 w 4539412"/>
                <a:gd name="connsiteY951" fmla="*/ 3286352 h 4488197"/>
                <a:gd name="connsiteX952" fmla="*/ 3093261 w 4539412"/>
                <a:gd name="connsiteY952" fmla="*/ 3286352 h 4488197"/>
                <a:gd name="connsiteX953" fmla="*/ 3130696 w 4539412"/>
                <a:gd name="connsiteY953" fmla="*/ 3323787 h 4488197"/>
                <a:gd name="connsiteX954" fmla="*/ 3093261 w 4539412"/>
                <a:gd name="connsiteY954" fmla="*/ 3361222 h 4488197"/>
                <a:gd name="connsiteX955" fmla="*/ 3055826 w 4539412"/>
                <a:gd name="connsiteY955" fmla="*/ 3323787 h 4488197"/>
                <a:gd name="connsiteX956" fmla="*/ 3093261 w 4539412"/>
                <a:gd name="connsiteY956" fmla="*/ 3286352 h 4488197"/>
                <a:gd name="connsiteX957" fmla="*/ 2523863 w 4539412"/>
                <a:gd name="connsiteY957" fmla="*/ 3286351 h 4488197"/>
                <a:gd name="connsiteX958" fmla="*/ 2545536 w 4539412"/>
                <a:gd name="connsiteY958" fmla="*/ 3307039 h 4488197"/>
                <a:gd name="connsiteX959" fmla="*/ 2523863 w 4539412"/>
                <a:gd name="connsiteY959" fmla="*/ 3327727 h 4488197"/>
                <a:gd name="connsiteX960" fmla="*/ 2502190 w 4539412"/>
                <a:gd name="connsiteY960" fmla="*/ 3307039 h 4488197"/>
                <a:gd name="connsiteX961" fmla="*/ 2523863 w 4539412"/>
                <a:gd name="connsiteY961" fmla="*/ 3286351 h 4488197"/>
                <a:gd name="connsiteX962" fmla="*/ 2022438 w 4539412"/>
                <a:gd name="connsiteY962" fmla="*/ 3286351 h 4488197"/>
                <a:gd name="connsiteX963" fmla="*/ 2043126 w 4539412"/>
                <a:gd name="connsiteY963" fmla="*/ 3307039 h 4488197"/>
                <a:gd name="connsiteX964" fmla="*/ 2022438 w 4539412"/>
                <a:gd name="connsiteY964" fmla="*/ 3327727 h 4488197"/>
                <a:gd name="connsiteX965" fmla="*/ 2001750 w 4539412"/>
                <a:gd name="connsiteY965" fmla="*/ 3307039 h 4488197"/>
                <a:gd name="connsiteX966" fmla="*/ 2022438 w 4539412"/>
                <a:gd name="connsiteY966" fmla="*/ 3286351 h 4488197"/>
                <a:gd name="connsiteX967" fmla="*/ 3490262 w 4539412"/>
                <a:gd name="connsiteY967" fmla="*/ 3280441 h 4488197"/>
                <a:gd name="connsiteX968" fmla="*/ 3522771 w 4539412"/>
                <a:gd name="connsiteY968" fmla="*/ 3313935 h 4488197"/>
                <a:gd name="connsiteX969" fmla="*/ 3490262 w 4539412"/>
                <a:gd name="connsiteY969" fmla="*/ 3347429 h 4488197"/>
                <a:gd name="connsiteX970" fmla="*/ 3457753 w 4539412"/>
                <a:gd name="connsiteY970" fmla="*/ 3313935 h 4488197"/>
                <a:gd name="connsiteX971" fmla="*/ 3490262 w 4539412"/>
                <a:gd name="connsiteY971" fmla="*/ 3280441 h 4488197"/>
                <a:gd name="connsiteX972" fmla="*/ 1671736 w 4539412"/>
                <a:gd name="connsiteY972" fmla="*/ 3280441 h 4488197"/>
                <a:gd name="connsiteX973" fmla="*/ 1702275 w 4539412"/>
                <a:gd name="connsiteY973" fmla="*/ 3309010 h 4488197"/>
                <a:gd name="connsiteX974" fmla="*/ 1671736 w 4539412"/>
                <a:gd name="connsiteY974" fmla="*/ 3337579 h 4488197"/>
                <a:gd name="connsiteX975" fmla="*/ 1641197 w 4539412"/>
                <a:gd name="connsiteY975" fmla="*/ 3309010 h 4488197"/>
                <a:gd name="connsiteX976" fmla="*/ 1671736 w 4539412"/>
                <a:gd name="connsiteY976" fmla="*/ 3280441 h 4488197"/>
                <a:gd name="connsiteX977" fmla="*/ 687623 w 4539412"/>
                <a:gd name="connsiteY977" fmla="*/ 3280441 h 4488197"/>
                <a:gd name="connsiteX978" fmla="*/ 699445 w 4539412"/>
                <a:gd name="connsiteY978" fmla="*/ 3292263 h 4488197"/>
                <a:gd name="connsiteX979" fmla="*/ 687623 w 4539412"/>
                <a:gd name="connsiteY979" fmla="*/ 3304085 h 4488197"/>
                <a:gd name="connsiteX980" fmla="*/ 675799 w 4539412"/>
                <a:gd name="connsiteY980" fmla="*/ 3292263 h 4488197"/>
                <a:gd name="connsiteX981" fmla="*/ 687623 w 4539412"/>
                <a:gd name="connsiteY981" fmla="*/ 3280441 h 4488197"/>
                <a:gd name="connsiteX982" fmla="*/ 3678419 w 4539412"/>
                <a:gd name="connsiteY982" fmla="*/ 3276500 h 4488197"/>
                <a:gd name="connsiteX983" fmla="*/ 3702062 w 4539412"/>
                <a:gd name="connsiteY983" fmla="*/ 3300143 h 4488197"/>
                <a:gd name="connsiteX984" fmla="*/ 3678419 w 4539412"/>
                <a:gd name="connsiteY984" fmla="*/ 3323786 h 4488197"/>
                <a:gd name="connsiteX985" fmla="*/ 3654776 w 4539412"/>
                <a:gd name="connsiteY985" fmla="*/ 3300143 h 4488197"/>
                <a:gd name="connsiteX986" fmla="*/ 3678419 w 4539412"/>
                <a:gd name="connsiteY986" fmla="*/ 3276500 h 4488197"/>
                <a:gd name="connsiteX987" fmla="*/ 2877520 w 4539412"/>
                <a:gd name="connsiteY987" fmla="*/ 3270590 h 4488197"/>
                <a:gd name="connsiteX988" fmla="*/ 2910029 w 4539412"/>
                <a:gd name="connsiteY988" fmla="*/ 3304084 h 4488197"/>
                <a:gd name="connsiteX989" fmla="*/ 2877520 w 4539412"/>
                <a:gd name="connsiteY989" fmla="*/ 3337578 h 4488197"/>
                <a:gd name="connsiteX990" fmla="*/ 2845011 w 4539412"/>
                <a:gd name="connsiteY990" fmla="*/ 3304084 h 4488197"/>
                <a:gd name="connsiteX991" fmla="*/ 2877520 w 4539412"/>
                <a:gd name="connsiteY991" fmla="*/ 3270590 h 4488197"/>
                <a:gd name="connsiteX992" fmla="*/ 3856725 w 4539412"/>
                <a:gd name="connsiteY992" fmla="*/ 3262709 h 4488197"/>
                <a:gd name="connsiteX993" fmla="*/ 3875442 w 4539412"/>
                <a:gd name="connsiteY993" fmla="*/ 3281426 h 4488197"/>
                <a:gd name="connsiteX994" fmla="*/ 3856725 w 4539412"/>
                <a:gd name="connsiteY994" fmla="*/ 3300143 h 4488197"/>
                <a:gd name="connsiteX995" fmla="*/ 3838008 w 4539412"/>
                <a:gd name="connsiteY995" fmla="*/ 3281426 h 4488197"/>
                <a:gd name="connsiteX996" fmla="*/ 3856725 w 4539412"/>
                <a:gd name="connsiteY996" fmla="*/ 3262709 h 4488197"/>
                <a:gd name="connsiteX997" fmla="*/ 513255 w 4539412"/>
                <a:gd name="connsiteY997" fmla="*/ 3262709 h 4488197"/>
                <a:gd name="connsiteX998" fmla="*/ 520150 w 4539412"/>
                <a:gd name="connsiteY998" fmla="*/ 3269605 h 4488197"/>
                <a:gd name="connsiteX999" fmla="*/ 513255 w 4539412"/>
                <a:gd name="connsiteY999" fmla="*/ 3276501 h 4488197"/>
                <a:gd name="connsiteX1000" fmla="*/ 506359 w 4539412"/>
                <a:gd name="connsiteY1000" fmla="*/ 3269605 h 4488197"/>
                <a:gd name="connsiteX1001" fmla="*/ 513255 w 4539412"/>
                <a:gd name="connsiteY1001" fmla="*/ 3262709 h 4488197"/>
                <a:gd name="connsiteX1002" fmla="*/ 4032078 w 4539412"/>
                <a:gd name="connsiteY1002" fmla="*/ 3243007 h 4488197"/>
                <a:gd name="connsiteX1003" fmla="*/ 4048825 w 4539412"/>
                <a:gd name="connsiteY1003" fmla="*/ 3256799 h 4488197"/>
                <a:gd name="connsiteX1004" fmla="*/ 4032078 w 4539412"/>
                <a:gd name="connsiteY1004" fmla="*/ 3270591 h 4488197"/>
                <a:gd name="connsiteX1005" fmla="*/ 4015331 w 4539412"/>
                <a:gd name="connsiteY1005" fmla="*/ 3256799 h 4488197"/>
                <a:gd name="connsiteX1006" fmla="*/ 4032078 w 4539412"/>
                <a:gd name="connsiteY1006" fmla="*/ 3243007 h 4488197"/>
                <a:gd name="connsiteX1007" fmla="*/ 344801 w 4539412"/>
                <a:gd name="connsiteY1007" fmla="*/ 3243007 h 4488197"/>
                <a:gd name="connsiteX1008" fmla="*/ 346769 w 4539412"/>
                <a:gd name="connsiteY1008" fmla="*/ 3245963 h 4488197"/>
                <a:gd name="connsiteX1009" fmla="*/ 344801 w 4539412"/>
                <a:gd name="connsiteY1009" fmla="*/ 3248919 h 4488197"/>
                <a:gd name="connsiteX1010" fmla="*/ 342831 w 4539412"/>
                <a:gd name="connsiteY1010" fmla="*/ 3245963 h 4488197"/>
                <a:gd name="connsiteX1011" fmla="*/ 344801 w 4539412"/>
                <a:gd name="connsiteY1011" fmla="*/ 3243007 h 4488197"/>
                <a:gd name="connsiteX1012" fmla="*/ 1901268 w 4539412"/>
                <a:gd name="connsiteY1012" fmla="*/ 3243006 h 4488197"/>
                <a:gd name="connsiteX1013" fmla="*/ 1926881 w 4539412"/>
                <a:gd name="connsiteY1013" fmla="*/ 3268619 h 4488197"/>
                <a:gd name="connsiteX1014" fmla="*/ 1901268 w 4539412"/>
                <a:gd name="connsiteY1014" fmla="*/ 3294232 h 4488197"/>
                <a:gd name="connsiteX1015" fmla="*/ 1875655 w 4539412"/>
                <a:gd name="connsiteY1015" fmla="*/ 3268619 h 4488197"/>
                <a:gd name="connsiteX1016" fmla="*/ 1901268 w 4539412"/>
                <a:gd name="connsiteY1016" fmla="*/ 3243006 h 4488197"/>
                <a:gd name="connsiteX1017" fmla="*/ 2646017 w 4539412"/>
                <a:gd name="connsiteY1017" fmla="*/ 3239066 h 4488197"/>
                <a:gd name="connsiteX1018" fmla="*/ 2671630 w 4539412"/>
                <a:gd name="connsiteY1018" fmla="*/ 3264679 h 4488197"/>
                <a:gd name="connsiteX1019" fmla="*/ 2646017 w 4539412"/>
                <a:gd name="connsiteY1019" fmla="*/ 3290292 h 4488197"/>
                <a:gd name="connsiteX1020" fmla="*/ 2620404 w 4539412"/>
                <a:gd name="connsiteY1020" fmla="*/ 3264679 h 4488197"/>
                <a:gd name="connsiteX1021" fmla="*/ 2646017 w 4539412"/>
                <a:gd name="connsiteY1021" fmla="*/ 3239066 h 4488197"/>
                <a:gd name="connsiteX1022" fmla="*/ 4203490 w 4539412"/>
                <a:gd name="connsiteY1022" fmla="*/ 3229215 h 4488197"/>
                <a:gd name="connsiteX1023" fmla="*/ 4208416 w 4539412"/>
                <a:gd name="connsiteY1023" fmla="*/ 3234141 h 4488197"/>
                <a:gd name="connsiteX1024" fmla="*/ 4203490 w 4539412"/>
                <a:gd name="connsiteY1024" fmla="*/ 3239068 h 4488197"/>
                <a:gd name="connsiteX1025" fmla="*/ 4198563 w 4539412"/>
                <a:gd name="connsiteY1025" fmla="*/ 3234141 h 4488197"/>
                <a:gd name="connsiteX1026" fmla="*/ 4203490 w 4539412"/>
                <a:gd name="connsiteY1026" fmla="*/ 3229215 h 4488197"/>
                <a:gd name="connsiteX1027" fmla="*/ 1359454 w 4539412"/>
                <a:gd name="connsiteY1027" fmla="*/ 3211483 h 4488197"/>
                <a:gd name="connsiteX1028" fmla="*/ 1387038 w 4539412"/>
                <a:gd name="connsiteY1028" fmla="*/ 3239067 h 4488197"/>
                <a:gd name="connsiteX1029" fmla="*/ 1359454 w 4539412"/>
                <a:gd name="connsiteY1029" fmla="*/ 3266651 h 4488197"/>
                <a:gd name="connsiteX1030" fmla="*/ 1331870 w 4539412"/>
                <a:gd name="connsiteY1030" fmla="*/ 3239067 h 4488197"/>
                <a:gd name="connsiteX1031" fmla="*/ 1359454 w 4539412"/>
                <a:gd name="connsiteY1031" fmla="*/ 3211483 h 4488197"/>
                <a:gd name="connsiteX1032" fmla="*/ 1164419 w 4539412"/>
                <a:gd name="connsiteY1032" fmla="*/ 3211483 h 4488197"/>
                <a:gd name="connsiteX1033" fmla="*/ 1190034 w 4539412"/>
                <a:gd name="connsiteY1033" fmla="*/ 3237096 h 4488197"/>
                <a:gd name="connsiteX1034" fmla="*/ 1164419 w 4539412"/>
                <a:gd name="connsiteY1034" fmla="*/ 3262709 h 4488197"/>
                <a:gd name="connsiteX1035" fmla="*/ 1138804 w 4539412"/>
                <a:gd name="connsiteY1035" fmla="*/ 3237096 h 4488197"/>
                <a:gd name="connsiteX1036" fmla="*/ 1164419 w 4539412"/>
                <a:gd name="connsiteY1036" fmla="*/ 3211483 h 4488197"/>
                <a:gd name="connsiteX1037" fmla="*/ 1565343 w 4539412"/>
                <a:gd name="connsiteY1037" fmla="*/ 3211482 h 4488197"/>
                <a:gd name="connsiteX1038" fmla="*/ 1588001 w 4539412"/>
                <a:gd name="connsiteY1038" fmla="*/ 3237095 h 4488197"/>
                <a:gd name="connsiteX1039" fmla="*/ 1565343 w 4539412"/>
                <a:gd name="connsiteY1039" fmla="*/ 3262708 h 4488197"/>
                <a:gd name="connsiteX1040" fmla="*/ 1542685 w 4539412"/>
                <a:gd name="connsiteY1040" fmla="*/ 3237095 h 4488197"/>
                <a:gd name="connsiteX1041" fmla="*/ 1565343 w 4539412"/>
                <a:gd name="connsiteY1041" fmla="*/ 3211482 h 4488197"/>
                <a:gd name="connsiteX1042" fmla="*/ 4368987 w 4539412"/>
                <a:gd name="connsiteY1042" fmla="*/ 3205572 h 4488197"/>
                <a:gd name="connsiteX1043" fmla="*/ 4371943 w 4539412"/>
                <a:gd name="connsiteY1043" fmla="*/ 3208528 h 4488197"/>
                <a:gd name="connsiteX1044" fmla="*/ 4368987 w 4539412"/>
                <a:gd name="connsiteY1044" fmla="*/ 3211484 h 4488197"/>
                <a:gd name="connsiteX1045" fmla="*/ 4366031 w 4539412"/>
                <a:gd name="connsiteY1045" fmla="*/ 3208528 h 4488197"/>
                <a:gd name="connsiteX1046" fmla="*/ 4368987 w 4539412"/>
                <a:gd name="connsiteY1046" fmla="*/ 3205572 h 4488197"/>
                <a:gd name="connsiteX1047" fmla="*/ 2979973 w 4539412"/>
                <a:gd name="connsiteY1047" fmla="*/ 3201632 h 4488197"/>
                <a:gd name="connsiteX1048" fmla="*/ 3008542 w 4539412"/>
                <a:gd name="connsiteY1048" fmla="*/ 3229216 h 4488197"/>
                <a:gd name="connsiteX1049" fmla="*/ 2979973 w 4539412"/>
                <a:gd name="connsiteY1049" fmla="*/ 3256800 h 4488197"/>
                <a:gd name="connsiteX1050" fmla="*/ 2951404 w 4539412"/>
                <a:gd name="connsiteY1050" fmla="*/ 3229216 h 4488197"/>
                <a:gd name="connsiteX1051" fmla="*/ 2979973 w 4539412"/>
                <a:gd name="connsiteY1051" fmla="*/ 3201632 h 4488197"/>
                <a:gd name="connsiteX1052" fmla="*/ 3185862 w 4539412"/>
                <a:gd name="connsiteY1052" fmla="*/ 3195721 h 4488197"/>
                <a:gd name="connsiteX1053" fmla="*/ 3223297 w 4539412"/>
                <a:gd name="connsiteY1053" fmla="*/ 3233156 h 4488197"/>
                <a:gd name="connsiteX1054" fmla="*/ 3185862 w 4539412"/>
                <a:gd name="connsiteY1054" fmla="*/ 3270591 h 4488197"/>
                <a:gd name="connsiteX1055" fmla="*/ 3148427 w 4539412"/>
                <a:gd name="connsiteY1055" fmla="*/ 3233156 h 4488197"/>
                <a:gd name="connsiteX1056" fmla="*/ 3185862 w 4539412"/>
                <a:gd name="connsiteY1056" fmla="*/ 3195721 h 4488197"/>
                <a:gd name="connsiteX1057" fmla="*/ 980201 w 4539412"/>
                <a:gd name="connsiteY1057" fmla="*/ 3195721 h 4488197"/>
                <a:gd name="connsiteX1058" fmla="*/ 1002861 w 4539412"/>
                <a:gd name="connsiteY1058" fmla="*/ 3219364 h 4488197"/>
                <a:gd name="connsiteX1059" fmla="*/ 980201 w 4539412"/>
                <a:gd name="connsiteY1059" fmla="*/ 3243007 h 4488197"/>
                <a:gd name="connsiteX1060" fmla="*/ 957544 w 4539412"/>
                <a:gd name="connsiteY1060" fmla="*/ 3219364 h 4488197"/>
                <a:gd name="connsiteX1061" fmla="*/ 980201 w 4539412"/>
                <a:gd name="connsiteY1061" fmla="*/ 3195721 h 4488197"/>
                <a:gd name="connsiteX1062" fmla="*/ 2758321 w 4539412"/>
                <a:gd name="connsiteY1062" fmla="*/ 3195720 h 4488197"/>
                <a:gd name="connsiteX1063" fmla="*/ 2770143 w 4539412"/>
                <a:gd name="connsiteY1063" fmla="*/ 3207542 h 4488197"/>
                <a:gd name="connsiteX1064" fmla="*/ 2758321 w 4539412"/>
                <a:gd name="connsiteY1064" fmla="*/ 3219364 h 4488197"/>
                <a:gd name="connsiteX1065" fmla="*/ 2746499 w 4539412"/>
                <a:gd name="connsiteY1065" fmla="*/ 3207542 h 4488197"/>
                <a:gd name="connsiteX1066" fmla="*/ 2758321 w 4539412"/>
                <a:gd name="connsiteY1066" fmla="*/ 3195720 h 4488197"/>
                <a:gd name="connsiteX1067" fmla="*/ 1786009 w 4539412"/>
                <a:gd name="connsiteY1067" fmla="*/ 3195720 h 4488197"/>
                <a:gd name="connsiteX1068" fmla="*/ 1804726 w 4539412"/>
                <a:gd name="connsiteY1068" fmla="*/ 3212467 h 4488197"/>
                <a:gd name="connsiteX1069" fmla="*/ 1786009 w 4539412"/>
                <a:gd name="connsiteY1069" fmla="*/ 3229214 h 4488197"/>
                <a:gd name="connsiteX1070" fmla="*/ 1767292 w 4539412"/>
                <a:gd name="connsiteY1070" fmla="*/ 3212467 h 4488197"/>
                <a:gd name="connsiteX1071" fmla="*/ 1786009 w 4539412"/>
                <a:gd name="connsiteY1071" fmla="*/ 3195720 h 4488197"/>
                <a:gd name="connsiteX1072" fmla="*/ 3380915 w 4539412"/>
                <a:gd name="connsiteY1072" fmla="*/ 3191780 h 4488197"/>
                <a:gd name="connsiteX1073" fmla="*/ 3416379 w 4539412"/>
                <a:gd name="connsiteY1073" fmla="*/ 3227244 h 4488197"/>
                <a:gd name="connsiteX1074" fmla="*/ 3380915 w 4539412"/>
                <a:gd name="connsiteY1074" fmla="*/ 3262708 h 4488197"/>
                <a:gd name="connsiteX1075" fmla="*/ 3345451 w 4539412"/>
                <a:gd name="connsiteY1075" fmla="*/ 3227244 h 4488197"/>
                <a:gd name="connsiteX1076" fmla="*/ 3380915 w 4539412"/>
                <a:gd name="connsiteY1076" fmla="*/ 3191780 h 4488197"/>
                <a:gd name="connsiteX1077" fmla="*/ 2272658 w 4539412"/>
                <a:gd name="connsiteY1077" fmla="*/ 3191780 h 4488197"/>
                <a:gd name="connsiteX1078" fmla="*/ 2277585 w 4539412"/>
                <a:gd name="connsiteY1078" fmla="*/ 3196706 h 4488197"/>
                <a:gd name="connsiteX1079" fmla="*/ 2272658 w 4539412"/>
                <a:gd name="connsiteY1079" fmla="*/ 3201633 h 4488197"/>
                <a:gd name="connsiteX1080" fmla="*/ 2267732 w 4539412"/>
                <a:gd name="connsiteY1080" fmla="*/ 3196706 h 4488197"/>
                <a:gd name="connsiteX1081" fmla="*/ 2272658 w 4539412"/>
                <a:gd name="connsiteY1081" fmla="*/ 3191780 h 4488197"/>
                <a:gd name="connsiteX1082" fmla="*/ 799926 w 4539412"/>
                <a:gd name="connsiteY1082" fmla="*/ 3187840 h 4488197"/>
                <a:gd name="connsiteX1083" fmla="*/ 811749 w 4539412"/>
                <a:gd name="connsiteY1083" fmla="*/ 3201632 h 4488197"/>
                <a:gd name="connsiteX1084" fmla="*/ 799926 w 4539412"/>
                <a:gd name="connsiteY1084" fmla="*/ 3215424 h 4488197"/>
                <a:gd name="connsiteX1085" fmla="*/ 788103 w 4539412"/>
                <a:gd name="connsiteY1085" fmla="*/ 3201632 h 4488197"/>
                <a:gd name="connsiteX1086" fmla="*/ 799926 w 4539412"/>
                <a:gd name="connsiteY1086" fmla="*/ 3187840 h 4488197"/>
                <a:gd name="connsiteX1087" fmla="*/ 3566116 w 4539412"/>
                <a:gd name="connsiteY1087" fmla="*/ 3181929 h 4488197"/>
                <a:gd name="connsiteX1088" fmla="*/ 3599610 w 4539412"/>
                <a:gd name="connsiteY1088" fmla="*/ 3212468 h 4488197"/>
                <a:gd name="connsiteX1089" fmla="*/ 3566116 w 4539412"/>
                <a:gd name="connsiteY1089" fmla="*/ 3243007 h 4488197"/>
                <a:gd name="connsiteX1090" fmla="*/ 3532622 w 4539412"/>
                <a:gd name="connsiteY1090" fmla="*/ 3212468 h 4488197"/>
                <a:gd name="connsiteX1091" fmla="*/ 3566116 w 4539412"/>
                <a:gd name="connsiteY1091" fmla="*/ 3181929 h 4488197"/>
                <a:gd name="connsiteX1092" fmla="*/ 2398753 w 4539412"/>
                <a:gd name="connsiteY1092" fmla="*/ 3181929 h 4488197"/>
                <a:gd name="connsiteX1093" fmla="*/ 2403680 w 4539412"/>
                <a:gd name="connsiteY1093" fmla="*/ 3186855 h 4488197"/>
                <a:gd name="connsiteX1094" fmla="*/ 2398753 w 4539412"/>
                <a:gd name="connsiteY1094" fmla="*/ 3191782 h 4488197"/>
                <a:gd name="connsiteX1095" fmla="*/ 2393827 w 4539412"/>
                <a:gd name="connsiteY1095" fmla="*/ 3186855 h 4488197"/>
                <a:gd name="connsiteX1096" fmla="*/ 2398753 w 4539412"/>
                <a:gd name="connsiteY1096" fmla="*/ 3181929 h 4488197"/>
                <a:gd name="connsiteX1097" fmla="*/ 2146563 w 4539412"/>
                <a:gd name="connsiteY1097" fmla="*/ 3181929 h 4488197"/>
                <a:gd name="connsiteX1098" fmla="*/ 2151490 w 4539412"/>
                <a:gd name="connsiteY1098" fmla="*/ 3186855 h 4488197"/>
                <a:gd name="connsiteX1099" fmla="*/ 2146563 w 4539412"/>
                <a:gd name="connsiteY1099" fmla="*/ 3191782 h 4488197"/>
                <a:gd name="connsiteX1100" fmla="*/ 2141637 w 4539412"/>
                <a:gd name="connsiteY1100" fmla="*/ 3186855 h 4488197"/>
                <a:gd name="connsiteX1101" fmla="*/ 2146563 w 4539412"/>
                <a:gd name="connsiteY1101" fmla="*/ 3181929 h 4488197"/>
                <a:gd name="connsiteX1102" fmla="*/ 625559 w 4539412"/>
                <a:gd name="connsiteY1102" fmla="*/ 3172078 h 4488197"/>
                <a:gd name="connsiteX1103" fmla="*/ 632454 w 4539412"/>
                <a:gd name="connsiteY1103" fmla="*/ 3179959 h 4488197"/>
                <a:gd name="connsiteX1104" fmla="*/ 625559 w 4539412"/>
                <a:gd name="connsiteY1104" fmla="*/ 3187840 h 4488197"/>
                <a:gd name="connsiteX1105" fmla="*/ 618662 w 4539412"/>
                <a:gd name="connsiteY1105" fmla="*/ 3179959 h 4488197"/>
                <a:gd name="connsiteX1106" fmla="*/ 625559 w 4539412"/>
                <a:gd name="connsiteY1106" fmla="*/ 3172078 h 4488197"/>
                <a:gd name="connsiteX1107" fmla="*/ 3743438 w 4539412"/>
                <a:gd name="connsiteY1107" fmla="*/ 3164197 h 4488197"/>
                <a:gd name="connsiteX1108" fmla="*/ 3771022 w 4539412"/>
                <a:gd name="connsiteY1108" fmla="*/ 3191781 h 4488197"/>
                <a:gd name="connsiteX1109" fmla="*/ 3743438 w 4539412"/>
                <a:gd name="connsiteY1109" fmla="*/ 3219365 h 4488197"/>
                <a:gd name="connsiteX1110" fmla="*/ 3715854 w 4539412"/>
                <a:gd name="connsiteY1110" fmla="*/ 3191781 h 4488197"/>
                <a:gd name="connsiteX1111" fmla="*/ 3743438 w 4539412"/>
                <a:gd name="connsiteY1111" fmla="*/ 3164197 h 4488197"/>
                <a:gd name="connsiteX1112" fmla="*/ 2022438 w 4539412"/>
                <a:gd name="connsiteY1112" fmla="*/ 3154346 h 4488197"/>
                <a:gd name="connsiteX1113" fmla="*/ 2029334 w 4539412"/>
                <a:gd name="connsiteY1113" fmla="*/ 3161242 h 4488197"/>
                <a:gd name="connsiteX1114" fmla="*/ 2022438 w 4539412"/>
                <a:gd name="connsiteY1114" fmla="*/ 3168138 h 4488197"/>
                <a:gd name="connsiteX1115" fmla="*/ 2015542 w 4539412"/>
                <a:gd name="connsiteY1115" fmla="*/ 3161242 h 4488197"/>
                <a:gd name="connsiteX1116" fmla="*/ 2022438 w 4539412"/>
                <a:gd name="connsiteY1116" fmla="*/ 3154346 h 4488197"/>
                <a:gd name="connsiteX1117" fmla="*/ 458090 w 4539412"/>
                <a:gd name="connsiteY1117" fmla="*/ 3150406 h 4488197"/>
                <a:gd name="connsiteX1118" fmla="*/ 464985 w 4539412"/>
                <a:gd name="connsiteY1118" fmla="*/ 3157302 h 4488197"/>
                <a:gd name="connsiteX1119" fmla="*/ 458090 w 4539412"/>
                <a:gd name="connsiteY1119" fmla="*/ 3164198 h 4488197"/>
                <a:gd name="connsiteX1120" fmla="*/ 451194 w 4539412"/>
                <a:gd name="connsiteY1120" fmla="*/ 3157302 h 4488197"/>
                <a:gd name="connsiteX1121" fmla="*/ 458090 w 4539412"/>
                <a:gd name="connsiteY1121" fmla="*/ 3150406 h 4488197"/>
                <a:gd name="connsiteX1122" fmla="*/ 3919773 w 4539412"/>
                <a:gd name="connsiteY1122" fmla="*/ 3150405 h 4488197"/>
                <a:gd name="connsiteX1123" fmla="*/ 3940461 w 4539412"/>
                <a:gd name="connsiteY1123" fmla="*/ 3169122 h 4488197"/>
                <a:gd name="connsiteX1124" fmla="*/ 3919773 w 4539412"/>
                <a:gd name="connsiteY1124" fmla="*/ 3187839 h 4488197"/>
                <a:gd name="connsiteX1125" fmla="*/ 3899085 w 4539412"/>
                <a:gd name="connsiteY1125" fmla="*/ 3169122 h 4488197"/>
                <a:gd name="connsiteX1126" fmla="*/ 3919773 w 4539412"/>
                <a:gd name="connsiteY1126" fmla="*/ 3150405 h 4488197"/>
                <a:gd name="connsiteX1127" fmla="*/ 2522877 w 4539412"/>
                <a:gd name="connsiteY1127" fmla="*/ 3150405 h 4488197"/>
                <a:gd name="connsiteX1128" fmla="*/ 2529773 w 4539412"/>
                <a:gd name="connsiteY1128" fmla="*/ 3157301 h 4488197"/>
                <a:gd name="connsiteX1129" fmla="*/ 2522877 w 4539412"/>
                <a:gd name="connsiteY1129" fmla="*/ 3164197 h 4488197"/>
                <a:gd name="connsiteX1130" fmla="*/ 2515981 w 4539412"/>
                <a:gd name="connsiteY1130" fmla="*/ 3157301 h 4488197"/>
                <a:gd name="connsiteX1131" fmla="*/ 2522877 w 4539412"/>
                <a:gd name="connsiteY1131" fmla="*/ 3150405 h 4488197"/>
                <a:gd name="connsiteX1132" fmla="*/ 4086259 w 4539412"/>
                <a:gd name="connsiteY1132" fmla="*/ 3130704 h 4488197"/>
                <a:gd name="connsiteX1133" fmla="*/ 4100051 w 4539412"/>
                <a:gd name="connsiteY1133" fmla="*/ 3142526 h 4488197"/>
                <a:gd name="connsiteX1134" fmla="*/ 4086259 w 4539412"/>
                <a:gd name="connsiteY1134" fmla="*/ 3154348 h 4488197"/>
                <a:gd name="connsiteX1135" fmla="*/ 4072467 w 4539412"/>
                <a:gd name="connsiteY1135" fmla="*/ 3142526 h 4488197"/>
                <a:gd name="connsiteX1136" fmla="*/ 4086259 w 4539412"/>
                <a:gd name="connsiteY1136" fmla="*/ 3130704 h 4488197"/>
                <a:gd name="connsiteX1137" fmla="*/ 1677646 w 4539412"/>
                <a:gd name="connsiteY1137" fmla="*/ 3126762 h 4488197"/>
                <a:gd name="connsiteX1138" fmla="*/ 1696363 w 4539412"/>
                <a:gd name="connsiteY1138" fmla="*/ 3145479 h 4488197"/>
                <a:gd name="connsiteX1139" fmla="*/ 1677646 w 4539412"/>
                <a:gd name="connsiteY1139" fmla="*/ 3164196 h 4488197"/>
                <a:gd name="connsiteX1140" fmla="*/ 1658929 w 4539412"/>
                <a:gd name="connsiteY1140" fmla="*/ 3145479 h 4488197"/>
                <a:gd name="connsiteX1141" fmla="*/ 1677646 w 4539412"/>
                <a:gd name="connsiteY1141" fmla="*/ 3126762 h 4488197"/>
                <a:gd name="connsiteX1142" fmla="*/ 2865699 w 4539412"/>
                <a:gd name="connsiteY1142" fmla="*/ 3120852 h 4488197"/>
                <a:gd name="connsiteX1143" fmla="*/ 2886387 w 4539412"/>
                <a:gd name="connsiteY1143" fmla="*/ 3139569 h 4488197"/>
                <a:gd name="connsiteX1144" fmla="*/ 2865699 w 4539412"/>
                <a:gd name="connsiteY1144" fmla="*/ 3158286 h 4488197"/>
                <a:gd name="connsiteX1145" fmla="*/ 2845011 w 4539412"/>
                <a:gd name="connsiteY1145" fmla="*/ 3139569 h 4488197"/>
                <a:gd name="connsiteX1146" fmla="*/ 2865699 w 4539412"/>
                <a:gd name="connsiteY1146" fmla="*/ 3120852 h 4488197"/>
                <a:gd name="connsiteX1147" fmla="*/ 1471757 w 4539412"/>
                <a:gd name="connsiteY1147" fmla="*/ 3120852 h 4488197"/>
                <a:gd name="connsiteX1148" fmla="*/ 1499341 w 4539412"/>
                <a:gd name="connsiteY1148" fmla="*/ 3149421 h 4488197"/>
                <a:gd name="connsiteX1149" fmla="*/ 1471757 w 4539412"/>
                <a:gd name="connsiteY1149" fmla="*/ 3177990 h 4488197"/>
                <a:gd name="connsiteX1150" fmla="*/ 1444173 w 4539412"/>
                <a:gd name="connsiteY1150" fmla="*/ 3149421 h 4488197"/>
                <a:gd name="connsiteX1151" fmla="*/ 1471757 w 4539412"/>
                <a:gd name="connsiteY1151" fmla="*/ 3120852 h 4488197"/>
                <a:gd name="connsiteX1152" fmla="*/ 1274753 w 4539412"/>
                <a:gd name="connsiteY1152" fmla="*/ 3116912 h 4488197"/>
                <a:gd name="connsiteX1153" fmla="*/ 1302336 w 4539412"/>
                <a:gd name="connsiteY1153" fmla="*/ 3144496 h 4488197"/>
                <a:gd name="connsiteX1154" fmla="*/ 1274753 w 4539412"/>
                <a:gd name="connsiteY1154" fmla="*/ 3172080 h 4488197"/>
                <a:gd name="connsiteX1155" fmla="*/ 1247169 w 4539412"/>
                <a:gd name="connsiteY1155" fmla="*/ 3144496 h 4488197"/>
                <a:gd name="connsiteX1156" fmla="*/ 1274753 w 4539412"/>
                <a:gd name="connsiteY1156" fmla="*/ 3116912 h 4488197"/>
                <a:gd name="connsiteX1157" fmla="*/ 4252744 w 4539412"/>
                <a:gd name="connsiteY1157" fmla="*/ 3112971 h 4488197"/>
                <a:gd name="connsiteX1158" fmla="*/ 4259640 w 4539412"/>
                <a:gd name="connsiteY1158" fmla="*/ 3116912 h 4488197"/>
                <a:gd name="connsiteX1159" fmla="*/ 4252744 w 4539412"/>
                <a:gd name="connsiteY1159" fmla="*/ 3120853 h 4488197"/>
                <a:gd name="connsiteX1160" fmla="*/ 4245848 w 4539412"/>
                <a:gd name="connsiteY1160" fmla="*/ 3116912 h 4488197"/>
                <a:gd name="connsiteX1161" fmla="*/ 4252744 w 4539412"/>
                <a:gd name="connsiteY1161" fmla="*/ 3112971 h 4488197"/>
                <a:gd name="connsiteX1162" fmla="*/ 3073559 w 4539412"/>
                <a:gd name="connsiteY1162" fmla="*/ 3107060 h 4488197"/>
                <a:gd name="connsiteX1163" fmla="*/ 3110994 w 4539412"/>
                <a:gd name="connsiteY1163" fmla="*/ 3144495 h 4488197"/>
                <a:gd name="connsiteX1164" fmla="*/ 3073559 w 4539412"/>
                <a:gd name="connsiteY1164" fmla="*/ 3181930 h 4488197"/>
                <a:gd name="connsiteX1165" fmla="*/ 3036124 w 4539412"/>
                <a:gd name="connsiteY1165" fmla="*/ 3144495 h 4488197"/>
                <a:gd name="connsiteX1166" fmla="*/ 3073559 w 4539412"/>
                <a:gd name="connsiteY1166" fmla="*/ 3107060 h 4488197"/>
                <a:gd name="connsiteX1167" fmla="*/ 1089548 w 4539412"/>
                <a:gd name="connsiteY1167" fmla="*/ 3107060 h 4488197"/>
                <a:gd name="connsiteX1168" fmla="*/ 1115162 w 4539412"/>
                <a:gd name="connsiteY1168" fmla="*/ 3132673 h 4488197"/>
                <a:gd name="connsiteX1169" fmla="*/ 1089548 w 4539412"/>
                <a:gd name="connsiteY1169" fmla="*/ 3158286 h 4488197"/>
                <a:gd name="connsiteX1170" fmla="*/ 1063938 w 4539412"/>
                <a:gd name="connsiteY1170" fmla="*/ 3132673 h 4488197"/>
                <a:gd name="connsiteX1171" fmla="*/ 1089548 w 4539412"/>
                <a:gd name="connsiteY1171" fmla="*/ 3107060 h 4488197"/>
                <a:gd name="connsiteX1172" fmla="*/ 2641091 w 4539412"/>
                <a:gd name="connsiteY1172" fmla="*/ 3103119 h 4488197"/>
                <a:gd name="connsiteX1173" fmla="*/ 2647987 w 4539412"/>
                <a:gd name="connsiteY1173" fmla="*/ 3110015 h 4488197"/>
                <a:gd name="connsiteX1174" fmla="*/ 2641091 w 4539412"/>
                <a:gd name="connsiteY1174" fmla="*/ 3116911 h 4488197"/>
                <a:gd name="connsiteX1175" fmla="*/ 2634195 w 4539412"/>
                <a:gd name="connsiteY1175" fmla="*/ 3110015 h 4488197"/>
                <a:gd name="connsiteX1176" fmla="*/ 2641091 w 4539412"/>
                <a:gd name="connsiteY1176" fmla="*/ 3103119 h 4488197"/>
                <a:gd name="connsiteX1177" fmla="*/ 1903238 w 4539412"/>
                <a:gd name="connsiteY1177" fmla="*/ 3103119 h 4488197"/>
                <a:gd name="connsiteX1178" fmla="*/ 1913089 w 4539412"/>
                <a:gd name="connsiteY1178" fmla="*/ 3114941 h 4488197"/>
                <a:gd name="connsiteX1179" fmla="*/ 1903238 w 4539412"/>
                <a:gd name="connsiteY1179" fmla="*/ 3126763 h 4488197"/>
                <a:gd name="connsiteX1180" fmla="*/ 1893387 w 4539412"/>
                <a:gd name="connsiteY1180" fmla="*/ 3114941 h 4488197"/>
                <a:gd name="connsiteX1181" fmla="*/ 1903238 w 4539412"/>
                <a:gd name="connsiteY1181" fmla="*/ 3103119 h 4488197"/>
                <a:gd name="connsiteX1182" fmla="*/ 3268612 w 4539412"/>
                <a:gd name="connsiteY1182" fmla="*/ 3097209 h 4488197"/>
                <a:gd name="connsiteX1183" fmla="*/ 3308017 w 4539412"/>
                <a:gd name="connsiteY1183" fmla="*/ 3137599 h 4488197"/>
                <a:gd name="connsiteX1184" fmla="*/ 3268612 w 4539412"/>
                <a:gd name="connsiteY1184" fmla="*/ 3177989 h 4488197"/>
                <a:gd name="connsiteX1185" fmla="*/ 3229207 w 4539412"/>
                <a:gd name="connsiteY1185" fmla="*/ 3137599 h 4488197"/>
                <a:gd name="connsiteX1186" fmla="*/ 3268612 w 4539412"/>
                <a:gd name="connsiteY1186" fmla="*/ 3097209 h 4488197"/>
                <a:gd name="connsiteX1187" fmla="*/ 912228 w 4539412"/>
                <a:gd name="connsiteY1187" fmla="*/ 3093269 h 4488197"/>
                <a:gd name="connsiteX1188" fmla="*/ 927989 w 4539412"/>
                <a:gd name="connsiteY1188" fmla="*/ 3111986 h 4488197"/>
                <a:gd name="connsiteX1189" fmla="*/ 912228 w 4539412"/>
                <a:gd name="connsiteY1189" fmla="*/ 3130703 h 4488197"/>
                <a:gd name="connsiteX1190" fmla="*/ 896466 w 4539412"/>
                <a:gd name="connsiteY1190" fmla="*/ 3111986 h 4488197"/>
                <a:gd name="connsiteX1191" fmla="*/ 912228 w 4539412"/>
                <a:gd name="connsiteY1191" fmla="*/ 3093269 h 4488197"/>
                <a:gd name="connsiteX1192" fmla="*/ 3455784 w 4539412"/>
                <a:gd name="connsiteY1192" fmla="*/ 3089328 h 4488197"/>
                <a:gd name="connsiteX1193" fmla="*/ 3491248 w 4539412"/>
                <a:gd name="connsiteY1193" fmla="*/ 3123807 h 4488197"/>
                <a:gd name="connsiteX1194" fmla="*/ 3455784 w 4539412"/>
                <a:gd name="connsiteY1194" fmla="*/ 3158286 h 4488197"/>
                <a:gd name="connsiteX1195" fmla="*/ 3420320 w 4539412"/>
                <a:gd name="connsiteY1195" fmla="*/ 3123807 h 4488197"/>
                <a:gd name="connsiteX1196" fmla="*/ 3455784 w 4539412"/>
                <a:gd name="connsiteY1196" fmla="*/ 3089328 h 4488197"/>
                <a:gd name="connsiteX1197" fmla="*/ 4411346 w 4539412"/>
                <a:gd name="connsiteY1197" fmla="*/ 3083418 h 4488197"/>
                <a:gd name="connsiteX1198" fmla="*/ 4413316 w 4539412"/>
                <a:gd name="connsiteY1198" fmla="*/ 3088344 h 4488197"/>
                <a:gd name="connsiteX1199" fmla="*/ 4411346 w 4539412"/>
                <a:gd name="connsiteY1199" fmla="*/ 3093270 h 4488197"/>
                <a:gd name="connsiteX1200" fmla="*/ 4409376 w 4539412"/>
                <a:gd name="connsiteY1200" fmla="*/ 3088344 h 4488197"/>
                <a:gd name="connsiteX1201" fmla="*/ 4411346 w 4539412"/>
                <a:gd name="connsiteY1201" fmla="*/ 3083418 h 4488197"/>
                <a:gd name="connsiteX1202" fmla="*/ 740820 w 4539412"/>
                <a:gd name="connsiteY1202" fmla="*/ 3075536 h 4488197"/>
                <a:gd name="connsiteX1203" fmla="*/ 754610 w 4539412"/>
                <a:gd name="connsiteY1203" fmla="*/ 3089328 h 4488197"/>
                <a:gd name="connsiteX1204" fmla="*/ 740820 w 4539412"/>
                <a:gd name="connsiteY1204" fmla="*/ 3103120 h 4488197"/>
                <a:gd name="connsiteX1205" fmla="*/ 727025 w 4539412"/>
                <a:gd name="connsiteY1205" fmla="*/ 3089328 h 4488197"/>
                <a:gd name="connsiteX1206" fmla="*/ 740820 w 4539412"/>
                <a:gd name="connsiteY1206" fmla="*/ 3075536 h 4488197"/>
                <a:gd name="connsiteX1207" fmla="*/ 3634089 w 4539412"/>
                <a:gd name="connsiteY1207" fmla="*/ 3069626 h 4488197"/>
                <a:gd name="connsiteX1208" fmla="*/ 3664628 w 4539412"/>
                <a:gd name="connsiteY1208" fmla="*/ 3102135 h 4488197"/>
                <a:gd name="connsiteX1209" fmla="*/ 3634089 w 4539412"/>
                <a:gd name="connsiteY1209" fmla="*/ 3134644 h 4488197"/>
                <a:gd name="connsiteX1210" fmla="*/ 3603550 w 4539412"/>
                <a:gd name="connsiteY1210" fmla="*/ 3102135 h 4488197"/>
                <a:gd name="connsiteX1211" fmla="*/ 3634089 w 4539412"/>
                <a:gd name="connsiteY1211" fmla="*/ 3069626 h 4488197"/>
                <a:gd name="connsiteX1212" fmla="*/ 572362 w 4539412"/>
                <a:gd name="connsiteY1212" fmla="*/ 3055834 h 4488197"/>
                <a:gd name="connsiteX1213" fmla="*/ 581227 w 4539412"/>
                <a:gd name="connsiteY1213" fmla="*/ 3065685 h 4488197"/>
                <a:gd name="connsiteX1214" fmla="*/ 572362 w 4539412"/>
                <a:gd name="connsiteY1214" fmla="*/ 3075536 h 4488197"/>
                <a:gd name="connsiteX1215" fmla="*/ 563496 w 4539412"/>
                <a:gd name="connsiteY1215" fmla="*/ 3065685 h 4488197"/>
                <a:gd name="connsiteX1216" fmla="*/ 572362 w 4539412"/>
                <a:gd name="connsiteY1216" fmla="*/ 3055834 h 4488197"/>
                <a:gd name="connsiteX1217" fmla="*/ 3804515 w 4539412"/>
                <a:gd name="connsiteY1217" fmla="*/ 3051893 h 4488197"/>
                <a:gd name="connsiteX1218" fmla="*/ 3832099 w 4539412"/>
                <a:gd name="connsiteY1218" fmla="*/ 3079477 h 4488197"/>
                <a:gd name="connsiteX1219" fmla="*/ 3804515 w 4539412"/>
                <a:gd name="connsiteY1219" fmla="*/ 3107061 h 4488197"/>
                <a:gd name="connsiteX1220" fmla="*/ 3776931 w 4539412"/>
                <a:gd name="connsiteY1220" fmla="*/ 3079477 h 4488197"/>
                <a:gd name="connsiteX1221" fmla="*/ 3804515 w 4539412"/>
                <a:gd name="connsiteY1221" fmla="*/ 3051893 h 4488197"/>
                <a:gd name="connsiteX1222" fmla="*/ 2753395 w 4539412"/>
                <a:gd name="connsiteY1222" fmla="*/ 3045983 h 4488197"/>
                <a:gd name="connsiteX1223" fmla="*/ 2756351 w 4539412"/>
                <a:gd name="connsiteY1223" fmla="*/ 3048939 h 4488197"/>
                <a:gd name="connsiteX1224" fmla="*/ 2753395 w 4539412"/>
                <a:gd name="connsiteY1224" fmla="*/ 3051895 h 4488197"/>
                <a:gd name="connsiteX1225" fmla="*/ 2750439 w 4539412"/>
                <a:gd name="connsiteY1225" fmla="*/ 3048939 h 4488197"/>
                <a:gd name="connsiteX1226" fmla="*/ 2753395 w 4539412"/>
                <a:gd name="connsiteY1226" fmla="*/ 3045983 h 4488197"/>
                <a:gd name="connsiteX1227" fmla="*/ 1582090 w 4539412"/>
                <a:gd name="connsiteY1227" fmla="*/ 3045983 h 4488197"/>
                <a:gd name="connsiteX1228" fmla="*/ 1597852 w 4539412"/>
                <a:gd name="connsiteY1228" fmla="*/ 3060760 h 4488197"/>
                <a:gd name="connsiteX1229" fmla="*/ 1582090 w 4539412"/>
                <a:gd name="connsiteY1229" fmla="*/ 3075537 h 4488197"/>
                <a:gd name="connsiteX1230" fmla="*/ 1566328 w 4539412"/>
                <a:gd name="connsiteY1230" fmla="*/ 3060760 h 4488197"/>
                <a:gd name="connsiteX1231" fmla="*/ 1582090 w 4539412"/>
                <a:gd name="connsiteY1231" fmla="*/ 3045983 h 4488197"/>
                <a:gd name="connsiteX1232" fmla="*/ 2964210 w 4539412"/>
                <a:gd name="connsiteY1232" fmla="*/ 3042042 h 4488197"/>
                <a:gd name="connsiteX1233" fmla="*/ 2980957 w 4539412"/>
                <a:gd name="connsiteY1233" fmla="*/ 3058789 h 4488197"/>
                <a:gd name="connsiteX1234" fmla="*/ 2964210 w 4539412"/>
                <a:gd name="connsiteY1234" fmla="*/ 3075536 h 4488197"/>
                <a:gd name="connsiteX1235" fmla="*/ 2947463 w 4539412"/>
                <a:gd name="connsiteY1235" fmla="*/ 3058789 h 4488197"/>
                <a:gd name="connsiteX1236" fmla="*/ 2964210 w 4539412"/>
                <a:gd name="connsiteY1236" fmla="*/ 3042042 h 4488197"/>
                <a:gd name="connsiteX1237" fmla="*/ 2400722 w 4539412"/>
                <a:gd name="connsiteY1237" fmla="*/ 3042042 h 4488197"/>
                <a:gd name="connsiteX1238" fmla="*/ 2401707 w 4539412"/>
                <a:gd name="connsiteY1238" fmla="*/ 3043027 h 4488197"/>
                <a:gd name="connsiteX1239" fmla="*/ 2400722 w 4539412"/>
                <a:gd name="connsiteY1239" fmla="*/ 3044012 h 4488197"/>
                <a:gd name="connsiteX1240" fmla="*/ 2399737 w 4539412"/>
                <a:gd name="connsiteY1240" fmla="*/ 3043027 h 4488197"/>
                <a:gd name="connsiteX1241" fmla="*/ 2400722 w 4539412"/>
                <a:gd name="connsiteY1241" fmla="*/ 3042042 h 4488197"/>
                <a:gd name="connsiteX1242" fmla="*/ 408835 w 4539412"/>
                <a:gd name="connsiteY1242" fmla="*/ 3032192 h 4488197"/>
                <a:gd name="connsiteX1243" fmla="*/ 413760 w 4539412"/>
                <a:gd name="connsiteY1243" fmla="*/ 3037118 h 4488197"/>
                <a:gd name="connsiteX1244" fmla="*/ 408835 w 4539412"/>
                <a:gd name="connsiteY1244" fmla="*/ 3042045 h 4488197"/>
                <a:gd name="connsiteX1245" fmla="*/ 403908 w 4539412"/>
                <a:gd name="connsiteY1245" fmla="*/ 3037118 h 4488197"/>
                <a:gd name="connsiteX1246" fmla="*/ 408835 w 4539412"/>
                <a:gd name="connsiteY1246" fmla="*/ 3032192 h 4488197"/>
                <a:gd name="connsiteX1247" fmla="*/ 1387037 w 4539412"/>
                <a:gd name="connsiteY1247" fmla="*/ 3032191 h 4488197"/>
                <a:gd name="connsiteX1248" fmla="*/ 1410680 w 4539412"/>
                <a:gd name="connsiteY1248" fmla="*/ 3055834 h 4488197"/>
                <a:gd name="connsiteX1249" fmla="*/ 1387037 w 4539412"/>
                <a:gd name="connsiteY1249" fmla="*/ 3079477 h 4488197"/>
                <a:gd name="connsiteX1250" fmla="*/ 1363394 w 4539412"/>
                <a:gd name="connsiteY1250" fmla="*/ 3055834 h 4488197"/>
                <a:gd name="connsiteX1251" fmla="*/ 1387037 w 4539412"/>
                <a:gd name="connsiteY1251" fmla="*/ 3032191 h 4488197"/>
                <a:gd name="connsiteX1252" fmla="*/ 3970999 w 4539412"/>
                <a:gd name="connsiteY1252" fmla="*/ 3028251 h 4488197"/>
                <a:gd name="connsiteX1253" fmla="*/ 3997597 w 4539412"/>
                <a:gd name="connsiteY1253" fmla="*/ 3053864 h 4488197"/>
                <a:gd name="connsiteX1254" fmla="*/ 3970999 w 4539412"/>
                <a:gd name="connsiteY1254" fmla="*/ 3079477 h 4488197"/>
                <a:gd name="connsiteX1255" fmla="*/ 3944401 w 4539412"/>
                <a:gd name="connsiteY1255" fmla="*/ 3053864 h 4488197"/>
                <a:gd name="connsiteX1256" fmla="*/ 3970999 w 4539412"/>
                <a:gd name="connsiteY1256" fmla="*/ 3028251 h 4488197"/>
                <a:gd name="connsiteX1257" fmla="*/ 3158279 w 4539412"/>
                <a:gd name="connsiteY1257" fmla="*/ 3022340 h 4488197"/>
                <a:gd name="connsiteX1258" fmla="*/ 3185863 w 4539412"/>
                <a:gd name="connsiteY1258" fmla="*/ 3050909 h 4488197"/>
                <a:gd name="connsiteX1259" fmla="*/ 3158279 w 4539412"/>
                <a:gd name="connsiteY1259" fmla="*/ 3079478 h 4488197"/>
                <a:gd name="connsiteX1260" fmla="*/ 3130695 w 4539412"/>
                <a:gd name="connsiteY1260" fmla="*/ 3050909 h 4488197"/>
                <a:gd name="connsiteX1261" fmla="*/ 3158279 w 4539412"/>
                <a:gd name="connsiteY1261" fmla="*/ 3022340 h 4488197"/>
                <a:gd name="connsiteX1262" fmla="*/ 1199883 w 4539412"/>
                <a:gd name="connsiteY1262" fmla="*/ 3014459 h 4488197"/>
                <a:gd name="connsiteX1263" fmla="*/ 1227467 w 4539412"/>
                <a:gd name="connsiteY1263" fmla="*/ 3044998 h 4488197"/>
                <a:gd name="connsiteX1264" fmla="*/ 1199883 w 4539412"/>
                <a:gd name="connsiteY1264" fmla="*/ 3075537 h 4488197"/>
                <a:gd name="connsiteX1265" fmla="*/ 1172300 w 4539412"/>
                <a:gd name="connsiteY1265" fmla="*/ 3044998 h 4488197"/>
                <a:gd name="connsiteX1266" fmla="*/ 1199883 w 4539412"/>
                <a:gd name="connsiteY1266" fmla="*/ 3014459 h 4488197"/>
                <a:gd name="connsiteX1267" fmla="*/ 251213 w 4539412"/>
                <a:gd name="connsiteY1267" fmla="*/ 3008549 h 4488197"/>
                <a:gd name="connsiteX1268" fmla="*/ 251214 w 4539412"/>
                <a:gd name="connsiteY1268" fmla="*/ 3008549 h 4488197"/>
                <a:gd name="connsiteX1269" fmla="*/ 254170 w 4539412"/>
                <a:gd name="connsiteY1269" fmla="*/ 3011505 h 4488197"/>
                <a:gd name="connsiteX1270" fmla="*/ 251214 w 4539412"/>
                <a:gd name="connsiteY1270" fmla="*/ 3014461 h 4488197"/>
                <a:gd name="connsiteX1271" fmla="*/ 251213 w 4539412"/>
                <a:gd name="connsiteY1271" fmla="*/ 3014461 h 4488197"/>
                <a:gd name="connsiteX1272" fmla="*/ 248257 w 4539412"/>
                <a:gd name="connsiteY1272" fmla="*/ 3011505 h 4488197"/>
                <a:gd name="connsiteX1273" fmla="*/ 251213 w 4539412"/>
                <a:gd name="connsiteY1273" fmla="*/ 3008549 h 4488197"/>
                <a:gd name="connsiteX1274" fmla="*/ 2522877 w 4539412"/>
                <a:gd name="connsiteY1274" fmla="*/ 3008548 h 4488197"/>
                <a:gd name="connsiteX1275" fmla="*/ 2523862 w 4539412"/>
                <a:gd name="connsiteY1275" fmla="*/ 3009533 h 4488197"/>
                <a:gd name="connsiteX1276" fmla="*/ 2522877 w 4539412"/>
                <a:gd name="connsiteY1276" fmla="*/ 3010518 h 4488197"/>
                <a:gd name="connsiteX1277" fmla="*/ 2521892 w 4539412"/>
                <a:gd name="connsiteY1277" fmla="*/ 3009533 h 4488197"/>
                <a:gd name="connsiteX1278" fmla="*/ 2522877 w 4539412"/>
                <a:gd name="connsiteY1278" fmla="*/ 3008548 h 4488197"/>
                <a:gd name="connsiteX1279" fmla="*/ 2022438 w 4539412"/>
                <a:gd name="connsiteY1279" fmla="*/ 3008548 h 4488197"/>
                <a:gd name="connsiteX1280" fmla="*/ 2025394 w 4539412"/>
                <a:gd name="connsiteY1280" fmla="*/ 3011504 h 4488197"/>
                <a:gd name="connsiteX1281" fmla="*/ 2022438 w 4539412"/>
                <a:gd name="connsiteY1281" fmla="*/ 3014460 h 4488197"/>
                <a:gd name="connsiteX1282" fmla="*/ 2019482 w 4539412"/>
                <a:gd name="connsiteY1282" fmla="*/ 3011504 h 4488197"/>
                <a:gd name="connsiteX1283" fmla="*/ 2022438 w 4539412"/>
                <a:gd name="connsiteY1283" fmla="*/ 3008548 h 4488197"/>
                <a:gd name="connsiteX1284" fmla="*/ 4132559 w 4539412"/>
                <a:gd name="connsiteY1284" fmla="*/ 3004609 h 4488197"/>
                <a:gd name="connsiteX1285" fmla="*/ 4151276 w 4539412"/>
                <a:gd name="connsiteY1285" fmla="*/ 3025297 h 4488197"/>
                <a:gd name="connsiteX1286" fmla="*/ 4132559 w 4539412"/>
                <a:gd name="connsiteY1286" fmla="*/ 3045985 h 4488197"/>
                <a:gd name="connsiteX1287" fmla="*/ 4113842 w 4539412"/>
                <a:gd name="connsiteY1287" fmla="*/ 3025297 h 4488197"/>
                <a:gd name="connsiteX1288" fmla="*/ 4132559 w 4539412"/>
                <a:gd name="connsiteY1288" fmla="*/ 3004609 h 4488197"/>
                <a:gd name="connsiteX1289" fmla="*/ 3343480 w 4539412"/>
                <a:gd name="connsiteY1289" fmla="*/ 2998697 h 4488197"/>
                <a:gd name="connsiteX1290" fmla="*/ 3378944 w 4539412"/>
                <a:gd name="connsiteY1290" fmla="*/ 3034161 h 4488197"/>
                <a:gd name="connsiteX1291" fmla="*/ 3343480 w 4539412"/>
                <a:gd name="connsiteY1291" fmla="*/ 3069625 h 4488197"/>
                <a:gd name="connsiteX1292" fmla="*/ 3308016 w 4539412"/>
                <a:gd name="connsiteY1292" fmla="*/ 3034161 h 4488197"/>
                <a:gd name="connsiteX1293" fmla="*/ 3343480 w 4539412"/>
                <a:gd name="connsiteY1293" fmla="*/ 2998697 h 4488197"/>
                <a:gd name="connsiteX1294" fmla="*/ 1024533 w 4539412"/>
                <a:gd name="connsiteY1294" fmla="*/ 2994757 h 4488197"/>
                <a:gd name="connsiteX1295" fmla="*/ 1050144 w 4539412"/>
                <a:gd name="connsiteY1295" fmla="*/ 3023326 h 4488197"/>
                <a:gd name="connsiteX1296" fmla="*/ 1024533 w 4539412"/>
                <a:gd name="connsiteY1296" fmla="*/ 3051895 h 4488197"/>
                <a:gd name="connsiteX1297" fmla="*/ 998919 w 4539412"/>
                <a:gd name="connsiteY1297" fmla="*/ 3023326 h 4488197"/>
                <a:gd name="connsiteX1298" fmla="*/ 1024533 w 4539412"/>
                <a:gd name="connsiteY1298" fmla="*/ 2994757 h 4488197"/>
                <a:gd name="connsiteX1299" fmla="*/ 4295105 w 4539412"/>
                <a:gd name="connsiteY1299" fmla="*/ 2984906 h 4488197"/>
                <a:gd name="connsiteX1300" fmla="*/ 4306927 w 4539412"/>
                <a:gd name="connsiteY1300" fmla="*/ 2996728 h 4488197"/>
                <a:gd name="connsiteX1301" fmla="*/ 4295105 w 4539412"/>
                <a:gd name="connsiteY1301" fmla="*/ 3008550 h 4488197"/>
                <a:gd name="connsiteX1302" fmla="*/ 4283283 w 4539412"/>
                <a:gd name="connsiteY1302" fmla="*/ 2996728 h 4488197"/>
                <a:gd name="connsiteX1303" fmla="*/ 4295105 w 4539412"/>
                <a:gd name="connsiteY1303" fmla="*/ 2984906 h 4488197"/>
                <a:gd name="connsiteX1304" fmla="*/ 854106 w 4539412"/>
                <a:gd name="connsiteY1304" fmla="*/ 2980965 h 4488197"/>
                <a:gd name="connsiteX1305" fmla="*/ 872825 w 4539412"/>
                <a:gd name="connsiteY1305" fmla="*/ 2999682 h 4488197"/>
                <a:gd name="connsiteX1306" fmla="*/ 854106 w 4539412"/>
                <a:gd name="connsiteY1306" fmla="*/ 3018399 h 4488197"/>
                <a:gd name="connsiteX1307" fmla="*/ 835390 w 4539412"/>
                <a:gd name="connsiteY1307" fmla="*/ 2999682 h 4488197"/>
                <a:gd name="connsiteX1308" fmla="*/ 854106 w 4539412"/>
                <a:gd name="connsiteY1308" fmla="*/ 2980965 h 4488197"/>
                <a:gd name="connsiteX1309" fmla="*/ 3518832 w 4539412"/>
                <a:gd name="connsiteY1309" fmla="*/ 2977025 h 4488197"/>
                <a:gd name="connsiteX1310" fmla="*/ 3556267 w 4539412"/>
                <a:gd name="connsiteY1310" fmla="*/ 3014460 h 4488197"/>
                <a:gd name="connsiteX1311" fmla="*/ 3518832 w 4539412"/>
                <a:gd name="connsiteY1311" fmla="*/ 3051895 h 4488197"/>
                <a:gd name="connsiteX1312" fmla="*/ 3481397 w 4539412"/>
                <a:gd name="connsiteY1312" fmla="*/ 3014460 h 4488197"/>
                <a:gd name="connsiteX1313" fmla="*/ 3518832 w 4539412"/>
                <a:gd name="connsiteY1313" fmla="*/ 2977025 h 4488197"/>
                <a:gd name="connsiteX1314" fmla="*/ 1691438 w 4539412"/>
                <a:gd name="connsiteY1314" fmla="*/ 2967173 h 4488197"/>
                <a:gd name="connsiteX1315" fmla="*/ 1696365 w 4539412"/>
                <a:gd name="connsiteY1315" fmla="*/ 2972099 h 4488197"/>
                <a:gd name="connsiteX1316" fmla="*/ 1691438 w 4539412"/>
                <a:gd name="connsiteY1316" fmla="*/ 2977026 h 4488197"/>
                <a:gd name="connsiteX1317" fmla="*/ 1686512 w 4539412"/>
                <a:gd name="connsiteY1317" fmla="*/ 2972099 h 4488197"/>
                <a:gd name="connsiteX1318" fmla="*/ 1691438 w 4539412"/>
                <a:gd name="connsiteY1318" fmla="*/ 2967173 h 4488197"/>
                <a:gd name="connsiteX1319" fmla="*/ 4451738 w 4539412"/>
                <a:gd name="connsiteY1319" fmla="*/ 2961263 h 4488197"/>
                <a:gd name="connsiteX1320" fmla="*/ 4456664 w 4539412"/>
                <a:gd name="connsiteY1320" fmla="*/ 2966189 h 4488197"/>
                <a:gd name="connsiteX1321" fmla="*/ 4451738 w 4539412"/>
                <a:gd name="connsiteY1321" fmla="*/ 2971115 h 4488197"/>
                <a:gd name="connsiteX1322" fmla="*/ 4446812 w 4539412"/>
                <a:gd name="connsiteY1322" fmla="*/ 2966189 h 4488197"/>
                <a:gd name="connsiteX1323" fmla="*/ 4451738 w 4539412"/>
                <a:gd name="connsiteY1323" fmla="*/ 2961263 h 4488197"/>
                <a:gd name="connsiteX1324" fmla="*/ 2851907 w 4539412"/>
                <a:gd name="connsiteY1324" fmla="*/ 2961263 h 4488197"/>
                <a:gd name="connsiteX1325" fmla="*/ 2858803 w 4539412"/>
                <a:gd name="connsiteY1325" fmla="*/ 2969144 h 4488197"/>
                <a:gd name="connsiteX1326" fmla="*/ 2851907 w 4539412"/>
                <a:gd name="connsiteY1326" fmla="*/ 2977025 h 4488197"/>
                <a:gd name="connsiteX1327" fmla="*/ 2845011 w 4539412"/>
                <a:gd name="connsiteY1327" fmla="*/ 2969144 h 4488197"/>
                <a:gd name="connsiteX1328" fmla="*/ 2851907 w 4539412"/>
                <a:gd name="connsiteY1328" fmla="*/ 2961263 h 4488197"/>
                <a:gd name="connsiteX1329" fmla="*/ 3689256 w 4539412"/>
                <a:gd name="connsiteY1329" fmla="*/ 2957322 h 4488197"/>
                <a:gd name="connsiteX1330" fmla="*/ 3719795 w 4539412"/>
                <a:gd name="connsiteY1330" fmla="*/ 2989831 h 4488197"/>
                <a:gd name="connsiteX1331" fmla="*/ 3689256 w 4539412"/>
                <a:gd name="connsiteY1331" fmla="*/ 3022340 h 4488197"/>
                <a:gd name="connsiteX1332" fmla="*/ 3658717 w 4539412"/>
                <a:gd name="connsiteY1332" fmla="*/ 2989831 h 4488197"/>
                <a:gd name="connsiteX1333" fmla="*/ 3689256 w 4539412"/>
                <a:gd name="connsiteY1333" fmla="*/ 2957322 h 4488197"/>
                <a:gd name="connsiteX1334" fmla="*/ 1908164 w 4539412"/>
                <a:gd name="connsiteY1334" fmla="*/ 2957322 h 4488197"/>
                <a:gd name="connsiteX1335" fmla="*/ 1909149 w 4539412"/>
                <a:gd name="connsiteY1335" fmla="*/ 2958307 h 4488197"/>
                <a:gd name="connsiteX1336" fmla="*/ 1908164 w 4539412"/>
                <a:gd name="connsiteY1336" fmla="*/ 2959292 h 4488197"/>
                <a:gd name="connsiteX1337" fmla="*/ 1907179 w 4539412"/>
                <a:gd name="connsiteY1337" fmla="*/ 2958307 h 4488197"/>
                <a:gd name="connsiteX1338" fmla="*/ 1908164 w 4539412"/>
                <a:gd name="connsiteY1338" fmla="*/ 2957322 h 4488197"/>
                <a:gd name="connsiteX1339" fmla="*/ 689591 w 4539412"/>
                <a:gd name="connsiteY1339" fmla="*/ 2957322 h 4488197"/>
                <a:gd name="connsiteX1340" fmla="*/ 703382 w 4539412"/>
                <a:gd name="connsiteY1340" fmla="*/ 2974069 h 4488197"/>
                <a:gd name="connsiteX1341" fmla="*/ 689591 w 4539412"/>
                <a:gd name="connsiteY1341" fmla="*/ 2990816 h 4488197"/>
                <a:gd name="connsiteX1342" fmla="*/ 675799 w 4539412"/>
                <a:gd name="connsiteY1342" fmla="*/ 2974069 h 4488197"/>
                <a:gd name="connsiteX1343" fmla="*/ 689591 w 4539412"/>
                <a:gd name="connsiteY1343" fmla="*/ 2957322 h 4488197"/>
                <a:gd name="connsiteX1344" fmla="*/ 3047945 w 4539412"/>
                <a:gd name="connsiteY1344" fmla="*/ 2947471 h 4488197"/>
                <a:gd name="connsiteX1345" fmla="*/ 3063707 w 4539412"/>
                <a:gd name="connsiteY1345" fmla="*/ 2964218 h 4488197"/>
                <a:gd name="connsiteX1346" fmla="*/ 3047945 w 4539412"/>
                <a:gd name="connsiteY1346" fmla="*/ 2980965 h 4488197"/>
                <a:gd name="connsiteX1347" fmla="*/ 3032183 w 4539412"/>
                <a:gd name="connsiteY1347" fmla="*/ 2964218 h 4488197"/>
                <a:gd name="connsiteX1348" fmla="*/ 3047945 w 4539412"/>
                <a:gd name="connsiteY1348" fmla="*/ 2947471 h 4488197"/>
                <a:gd name="connsiteX1349" fmla="*/ 1495400 w 4539412"/>
                <a:gd name="connsiteY1349" fmla="*/ 2943530 h 4488197"/>
                <a:gd name="connsiteX1350" fmla="*/ 1519043 w 4539412"/>
                <a:gd name="connsiteY1350" fmla="*/ 2967173 h 4488197"/>
                <a:gd name="connsiteX1351" fmla="*/ 1495400 w 4539412"/>
                <a:gd name="connsiteY1351" fmla="*/ 2990816 h 4488197"/>
                <a:gd name="connsiteX1352" fmla="*/ 1471757 w 4539412"/>
                <a:gd name="connsiteY1352" fmla="*/ 2967173 h 4488197"/>
                <a:gd name="connsiteX1353" fmla="*/ 1495400 w 4539412"/>
                <a:gd name="connsiteY1353" fmla="*/ 2943530 h 4488197"/>
                <a:gd name="connsiteX1354" fmla="*/ 526063 w 4539412"/>
                <a:gd name="connsiteY1354" fmla="*/ 2939590 h 4488197"/>
                <a:gd name="connsiteX1355" fmla="*/ 535914 w 4539412"/>
                <a:gd name="connsiteY1355" fmla="*/ 2948456 h 4488197"/>
                <a:gd name="connsiteX1356" fmla="*/ 526063 w 4539412"/>
                <a:gd name="connsiteY1356" fmla="*/ 2957322 h 4488197"/>
                <a:gd name="connsiteX1357" fmla="*/ 516212 w 4539412"/>
                <a:gd name="connsiteY1357" fmla="*/ 2948456 h 4488197"/>
                <a:gd name="connsiteX1358" fmla="*/ 526063 w 4539412"/>
                <a:gd name="connsiteY1358" fmla="*/ 2939590 h 4488197"/>
                <a:gd name="connsiteX1359" fmla="*/ 3856726 w 4539412"/>
                <a:gd name="connsiteY1359" fmla="*/ 2933679 h 4488197"/>
                <a:gd name="connsiteX1360" fmla="*/ 3885295 w 4539412"/>
                <a:gd name="connsiteY1360" fmla="*/ 2962248 h 4488197"/>
                <a:gd name="connsiteX1361" fmla="*/ 3856726 w 4539412"/>
                <a:gd name="connsiteY1361" fmla="*/ 2990817 h 4488197"/>
                <a:gd name="connsiteX1362" fmla="*/ 3828157 w 4539412"/>
                <a:gd name="connsiteY1362" fmla="*/ 2962248 h 4488197"/>
                <a:gd name="connsiteX1363" fmla="*/ 3856726 w 4539412"/>
                <a:gd name="connsiteY1363" fmla="*/ 2933679 h 4488197"/>
                <a:gd name="connsiteX1364" fmla="*/ 1310218 w 4539412"/>
                <a:gd name="connsiteY1364" fmla="*/ 2923828 h 4488197"/>
                <a:gd name="connsiteX1365" fmla="*/ 1339752 w 4539412"/>
                <a:gd name="connsiteY1365" fmla="*/ 2952397 h 4488197"/>
                <a:gd name="connsiteX1366" fmla="*/ 1310218 w 4539412"/>
                <a:gd name="connsiteY1366" fmla="*/ 2980966 h 4488197"/>
                <a:gd name="connsiteX1367" fmla="*/ 1280662 w 4539412"/>
                <a:gd name="connsiteY1367" fmla="*/ 2952397 h 4488197"/>
                <a:gd name="connsiteX1368" fmla="*/ 1310218 w 4539412"/>
                <a:gd name="connsiteY1368" fmla="*/ 2923828 h 4488197"/>
                <a:gd name="connsiteX1369" fmla="*/ 368443 w 4539412"/>
                <a:gd name="connsiteY1369" fmla="*/ 2915948 h 4488197"/>
                <a:gd name="connsiteX1370" fmla="*/ 370414 w 4539412"/>
                <a:gd name="connsiteY1370" fmla="*/ 2917918 h 4488197"/>
                <a:gd name="connsiteX1371" fmla="*/ 368443 w 4539412"/>
                <a:gd name="connsiteY1371" fmla="*/ 2919888 h 4488197"/>
                <a:gd name="connsiteX1372" fmla="*/ 366473 w 4539412"/>
                <a:gd name="connsiteY1372" fmla="*/ 2917918 h 4488197"/>
                <a:gd name="connsiteX1373" fmla="*/ 368443 w 4539412"/>
                <a:gd name="connsiteY1373" fmla="*/ 2915948 h 4488197"/>
                <a:gd name="connsiteX1374" fmla="*/ 3233147 w 4539412"/>
                <a:gd name="connsiteY1374" fmla="*/ 2915947 h 4488197"/>
                <a:gd name="connsiteX1375" fmla="*/ 3266641 w 4539412"/>
                <a:gd name="connsiteY1375" fmla="*/ 2948456 h 4488197"/>
                <a:gd name="connsiteX1376" fmla="*/ 3233147 w 4539412"/>
                <a:gd name="connsiteY1376" fmla="*/ 2980965 h 4488197"/>
                <a:gd name="connsiteX1377" fmla="*/ 3199653 w 4539412"/>
                <a:gd name="connsiteY1377" fmla="*/ 2948456 h 4488197"/>
                <a:gd name="connsiteX1378" fmla="*/ 3233147 w 4539412"/>
                <a:gd name="connsiteY1378" fmla="*/ 2915947 h 4488197"/>
                <a:gd name="connsiteX1379" fmla="*/ 4015330 w 4539412"/>
                <a:gd name="connsiteY1379" fmla="*/ 2906096 h 4488197"/>
                <a:gd name="connsiteX1380" fmla="*/ 4042914 w 4539412"/>
                <a:gd name="connsiteY1380" fmla="*/ 2933680 h 4488197"/>
                <a:gd name="connsiteX1381" fmla="*/ 4015330 w 4539412"/>
                <a:gd name="connsiteY1381" fmla="*/ 2961264 h 4488197"/>
                <a:gd name="connsiteX1382" fmla="*/ 3987746 w 4539412"/>
                <a:gd name="connsiteY1382" fmla="*/ 2933680 h 4488197"/>
                <a:gd name="connsiteX1383" fmla="*/ 4015330 w 4539412"/>
                <a:gd name="connsiteY1383" fmla="*/ 2906096 h 4488197"/>
                <a:gd name="connsiteX1384" fmla="*/ 1136835 w 4539412"/>
                <a:gd name="connsiteY1384" fmla="*/ 2896245 h 4488197"/>
                <a:gd name="connsiteX1385" fmla="*/ 1172300 w 4539412"/>
                <a:gd name="connsiteY1385" fmla="*/ 2931709 h 4488197"/>
                <a:gd name="connsiteX1386" fmla="*/ 1136835 w 4539412"/>
                <a:gd name="connsiteY1386" fmla="*/ 2967173 h 4488197"/>
                <a:gd name="connsiteX1387" fmla="*/ 1101372 w 4539412"/>
                <a:gd name="connsiteY1387" fmla="*/ 2931709 h 4488197"/>
                <a:gd name="connsiteX1388" fmla="*/ 1136835 w 4539412"/>
                <a:gd name="connsiteY1388" fmla="*/ 2896245 h 4488197"/>
                <a:gd name="connsiteX1389" fmla="*/ 213779 w 4539412"/>
                <a:gd name="connsiteY1389" fmla="*/ 2886394 h 4488197"/>
                <a:gd name="connsiteX1390" fmla="*/ 213779 w 4539412"/>
                <a:gd name="connsiteY1390" fmla="*/ 2886394 h 4488197"/>
                <a:gd name="connsiteX1391" fmla="*/ 216736 w 4539412"/>
                <a:gd name="connsiteY1391" fmla="*/ 2889350 h 4488197"/>
                <a:gd name="connsiteX1392" fmla="*/ 213779 w 4539412"/>
                <a:gd name="connsiteY1392" fmla="*/ 2892306 h 4488197"/>
                <a:gd name="connsiteX1393" fmla="*/ 213779 w 4539412"/>
                <a:gd name="connsiteY1393" fmla="*/ 2892306 h 4488197"/>
                <a:gd name="connsiteX1394" fmla="*/ 210823 w 4539412"/>
                <a:gd name="connsiteY1394" fmla="*/ 2889350 h 4488197"/>
                <a:gd name="connsiteX1395" fmla="*/ 213779 w 4539412"/>
                <a:gd name="connsiteY1395" fmla="*/ 2886394 h 4488197"/>
                <a:gd name="connsiteX1396" fmla="*/ 3406528 w 4539412"/>
                <a:gd name="connsiteY1396" fmla="*/ 2882454 h 4488197"/>
                <a:gd name="connsiteX1397" fmla="*/ 3447903 w 4539412"/>
                <a:gd name="connsiteY1397" fmla="*/ 2924814 h 4488197"/>
                <a:gd name="connsiteX1398" fmla="*/ 3406528 w 4539412"/>
                <a:gd name="connsiteY1398" fmla="*/ 2967174 h 4488197"/>
                <a:gd name="connsiteX1399" fmla="*/ 3365153 w 4539412"/>
                <a:gd name="connsiteY1399" fmla="*/ 2924814 h 4488197"/>
                <a:gd name="connsiteX1400" fmla="*/ 3406528 w 4539412"/>
                <a:gd name="connsiteY1400" fmla="*/ 2882454 h 4488197"/>
                <a:gd name="connsiteX1401" fmla="*/ 1805711 w 4539412"/>
                <a:gd name="connsiteY1401" fmla="*/ 2882453 h 4488197"/>
                <a:gd name="connsiteX1402" fmla="*/ 1806696 w 4539412"/>
                <a:gd name="connsiteY1402" fmla="*/ 2883438 h 4488197"/>
                <a:gd name="connsiteX1403" fmla="*/ 1805711 w 4539412"/>
                <a:gd name="connsiteY1403" fmla="*/ 2884423 h 4488197"/>
                <a:gd name="connsiteX1404" fmla="*/ 1804726 w 4539412"/>
                <a:gd name="connsiteY1404" fmla="*/ 2883438 h 4488197"/>
                <a:gd name="connsiteX1405" fmla="*/ 1805711 w 4539412"/>
                <a:gd name="connsiteY1405" fmla="*/ 2882453 h 4488197"/>
                <a:gd name="connsiteX1406" fmla="*/ 4172949 w 4539412"/>
                <a:gd name="connsiteY1406" fmla="*/ 2878514 h 4488197"/>
                <a:gd name="connsiteX1407" fmla="*/ 4198562 w 4539412"/>
                <a:gd name="connsiteY1407" fmla="*/ 2904127 h 4488197"/>
                <a:gd name="connsiteX1408" fmla="*/ 4172949 w 4539412"/>
                <a:gd name="connsiteY1408" fmla="*/ 2929740 h 4488197"/>
                <a:gd name="connsiteX1409" fmla="*/ 4147336 w 4539412"/>
                <a:gd name="connsiteY1409" fmla="*/ 2904127 h 4488197"/>
                <a:gd name="connsiteX1410" fmla="*/ 4172949 w 4539412"/>
                <a:gd name="connsiteY1410" fmla="*/ 2878514 h 4488197"/>
                <a:gd name="connsiteX1411" fmla="*/ 2737633 w 4539412"/>
                <a:gd name="connsiteY1411" fmla="*/ 2878513 h 4488197"/>
                <a:gd name="connsiteX1412" fmla="*/ 2738618 w 4539412"/>
                <a:gd name="connsiteY1412" fmla="*/ 2879498 h 4488197"/>
                <a:gd name="connsiteX1413" fmla="*/ 2737633 w 4539412"/>
                <a:gd name="connsiteY1413" fmla="*/ 2880483 h 4488197"/>
                <a:gd name="connsiteX1414" fmla="*/ 2736648 w 4539412"/>
                <a:gd name="connsiteY1414" fmla="*/ 2879498 h 4488197"/>
                <a:gd name="connsiteX1415" fmla="*/ 2737633 w 4539412"/>
                <a:gd name="connsiteY1415" fmla="*/ 2878513 h 4488197"/>
                <a:gd name="connsiteX1416" fmla="*/ 968380 w 4539412"/>
                <a:gd name="connsiteY1416" fmla="*/ 2878513 h 4488197"/>
                <a:gd name="connsiteX1417" fmla="*/ 998921 w 4539412"/>
                <a:gd name="connsiteY1417" fmla="*/ 2909052 h 4488197"/>
                <a:gd name="connsiteX1418" fmla="*/ 968380 w 4539412"/>
                <a:gd name="connsiteY1418" fmla="*/ 2939591 h 4488197"/>
                <a:gd name="connsiteX1419" fmla="*/ 937843 w 4539412"/>
                <a:gd name="connsiteY1419" fmla="*/ 2909052 h 4488197"/>
                <a:gd name="connsiteX1420" fmla="*/ 968380 w 4539412"/>
                <a:gd name="connsiteY1420" fmla="*/ 2878513 h 4488197"/>
                <a:gd name="connsiteX1421" fmla="*/ 1604748 w 4539412"/>
                <a:gd name="connsiteY1421" fmla="*/ 2872602 h 4488197"/>
                <a:gd name="connsiteX1422" fmla="*/ 1611644 w 4539412"/>
                <a:gd name="connsiteY1422" fmla="*/ 2879498 h 4488197"/>
                <a:gd name="connsiteX1423" fmla="*/ 1604748 w 4539412"/>
                <a:gd name="connsiteY1423" fmla="*/ 2886394 h 4488197"/>
                <a:gd name="connsiteX1424" fmla="*/ 1597852 w 4539412"/>
                <a:gd name="connsiteY1424" fmla="*/ 2879498 h 4488197"/>
                <a:gd name="connsiteX1425" fmla="*/ 1604748 w 4539412"/>
                <a:gd name="connsiteY1425" fmla="*/ 2872602 h 4488197"/>
                <a:gd name="connsiteX1426" fmla="*/ 2936627 w 4539412"/>
                <a:gd name="connsiteY1426" fmla="*/ 2868661 h 4488197"/>
                <a:gd name="connsiteX1427" fmla="*/ 2943523 w 4539412"/>
                <a:gd name="connsiteY1427" fmla="*/ 2875557 h 4488197"/>
                <a:gd name="connsiteX1428" fmla="*/ 2936627 w 4539412"/>
                <a:gd name="connsiteY1428" fmla="*/ 2882453 h 4488197"/>
                <a:gd name="connsiteX1429" fmla="*/ 2929731 w 4539412"/>
                <a:gd name="connsiteY1429" fmla="*/ 2875557 h 4488197"/>
                <a:gd name="connsiteX1430" fmla="*/ 2936627 w 4539412"/>
                <a:gd name="connsiteY1430" fmla="*/ 2868661 h 4488197"/>
                <a:gd name="connsiteX1431" fmla="*/ 4329583 w 4539412"/>
                <a:gd name="connsiteY1431" fmla="*/ 2858811 h 4488197"/>
                <a:gd name="connsiteX1432" fmla="*/ 4344360 w 4539412"/>
                <a:gd name="connsiteY1432" fmla="*/ 2875558 h 4488197"/>
                <a:gd name="connsiteX1433" fmla="*/ 4329583 w 4539412"/>
                <a:gd name="connsiteY1433" fmla="*/ 2892305 h 4488197"/>
                <a:gd name="connsiteX1434" fmla="*/ 4314806 w 4539412"/>
                <a:gd name="connsiteY1434" fmla="*/ 2875558 h 4488197"/>
                <a:gd name="connsiteX1435" fmla="*/ 4329583 w 4539412"/>
                <a:gd name="connsiteY1435" fmla="*/ 2858811 h 4488197"/>
                <a:gd name="connsiteX1436" fmla="*/ 3573013 w 4539412"/>
                <a:gd name="connsiteY1436" fmla="*/ 2858811 h 4488197"/>
                <a:gd name="connsiteX1437" fmla="*/ 3613403 w 4539412"/>
                <a:gd name="connsiteY1437" fmla="*/ 2899201 h 4488197"/>
                <a:gd name="connsiteX1438" fmla="*/ 3573013 w 4539412"/>
                <a:gd name="connsiteY1438" fmla="*/ 2939591 h 4488197"/>
                <a:gd name="connsiteX1439" fmla="*/ 3532623 w 4539412"/>
                <a:gd name="connsiteY1439" fmla="*/ 2899201 h 4488197"/>
                <a:gd name="connsiteX1440" fmla="*/ 3573013 w 4539412"/>
                <a:gd name="connsiteY1440" fmla="*/ 2858811 h 4488197"/>
                <a:gd name="connsiteX1441" fmla="*/ 806821 w 4539412"/>
                <a:gd name="connsiteY1441" fmla="*/ 2858811 h 4488197"/>
                <a:gd name="connsiteX1442" fmla="*/ 829475 w 4539412"/>
                <a:gd name="connsiteY1442" fmla="*/ 2882454 h 4488197"/>
                <a:gd name="connsiteX1443" fmla="*/ 806821 w 4539412"/>
                <a:gd name="connsiteY1443" fmla="*/ 2906097 h 4488197"/>
                <a:gd name="connsiteX1444" fmla="*/ 784162 w 4539412"/>
                <a:gd name="connsiteY1444" fmla="*/ 2882454 h 4488197"/>
                <a:gd name="connsiteX1445" fmla="*/ 806821 w 4539412"/>
                <a:gd name="connsiteY1445" fmla="*/ 2858811 h 4488197"/>
                <a:gd name="connsiteX1446" fmla="*/ 1422501 w 4539412"/>
                <a:gd name="connsiteY1446" fmla="*/ 2845019 h 4488197"/>
                <a:gd name="connsiteX1447" fmla="*/ 1438263 w 4539412"/>
                <a:gd name="connsiteY1447" fmla="*/ 2863736 h 4488197"/>
                <a:gd name="connsiteX1448" fmla="*/ 1422501 w 4539412"/>
                <a:gd name="connsiteY1448" fmla="*/ 2882453 h 4488197"/>
                <a:gd name="connsiteX1449" fmla="*/ 1406739 w 4539412"/>
                <a:gd name="connsiteY1449" fmla="*/ 2863736 h 4488197"/>
                <a:gd name="connsiteX1450" fmla="*/ 1422501 w 4539412"/>
                <a:gd name="connsiteY1450" fmla="*/ 2845019 h 4488197"/>
                <a:gd name="connsiteX1451" fmla="*/ 647230 w 4539412"/>
                <a:gd name="connsiteY1451" fmla="*/ 2845019 h 4488197"/>
                <a:gd name="connsiteX1452" fmla="*/ 656099 w 4539412"/>
                <a:gd name="connsiteY1452" fmla="*/ 2854870 h 4488197"/>
                <a:gd name="connsiteX1453" fmla="*/ 647230 w 4539412"/>
                <a:gd name="connsiteY1453" fmla="*/ 2864721 h 4488197"/>
                <a:gd name="connsiteX1454" fmla="*/ 638366 w 4539412"/>
                <a:gd name="connsiteY1454" fmla="*/ 2854870 h 4488197"/>
                <a:gd name="connsiteX1455" fmla="*/ 647230 w 4539412"/>
                <a:gd name="connsiteY1455" fmla="*/ 2845019 h 4488197"/>
                <a:gd name="connsiteX1456" fmla="*/ 4484247 w 4539412"/>
                <a:gd name="connsiteY1456" fmla="*/ 2841078 h 4488197"/>
                <a:gd name="connsiteX1457" fmla="*/ 4488188 w 4539412"/>
                <a:gd name="connsiteY1457" fmla="*/ 2845019 h 4488197"/>
                <a:gd name="connsiteX1458" fmla="*/ 4484247 w 4539412"/>
                <a:gd name="connsiteY1458" fmla="*/ 2848960 h 4488197"/>
                <a:gd name="connsiteX1459" fmla="*/ 4480305 w 4539412"/>
                <a:gd name="connsiteY1459" fmla="*/ 2845019 h 4488197"/>
                <a:gd name="connsiteX1460" fmla="*/ 4484247 w 4539412"/>
                <a:gd name="connsiteY1460" fmla="*/ 2841078 h 4488197"/>
                <a:gd name="connsiteX1461" fmla="*/ 3736541 w 4539412"/>
                <a:gd name="connsiteY1461" fmla="*/ 2835168 h 4488197"/>
                <a:gd name="connsiteX1462" fmla="*/ 3771020 w 4539412"/>
                <a:gd name="connsiteY1462" fmla="*/ 2870632 h 4488197"/>
                <a:gd name="connsiteX1463" fmla="*/ 3736541 w 4539412"/>
                <a:gd name="connsiteY1463" fmla="*/ 2906096 h 4488197"/>
                <a:gd name="connsiteX1464" fmla="*/ 3702062 w 4539412"/>
                <a:gd name="connsiteY1464" fmla="*/ 2870632 h 4488197"/>
                <a:gd name="connsiteX1465" fmla="*/ 3736541 w 4539412"/>
                <a:gd name="connsiteY1465" fmla="*/ 2835168 h 4488197"/>
                <a:gd name="connsiteX1466" fmla="*/ 3117889 w 4539412"/>
                <a:gd name="connsiteY1466" fmla="*/ 2835167 h 4488197"/>
                <a:gd name="connsiteX1467" fmla="*/ 3138577 w 4539412"/>
                <a:gd name="connsiteY1467" fmla="*/ 2856840 h 4488197"/>
                <a:gd name="connsiteX1468" fmla="*/ 3117889 w 4539412"/>
                <a:gd name="connsiteY1468" fmla="*/ 2878513 h 4488197"/>
                <a:gd name="connsiteX1469" fmla="*/ 3097201 w 4539412"/>
                <a:gd name="connsiteY1469" fmla="*/ 2856840 h 4488197"/>
                <a:gd name="connsiteX1470" fmla="*/ 3117889 w 4539412"/>
                <a:gd name="connsiteY1470" fmla="*/ 2835167 h 4488197"/>
                <a:gd name="connsiteX1471" fmla="*/ 490598 w 4539412"/>
                <a:gd name="connsiteY1471" fmla="*/ 2821376 h 4488197"/>
                <a:gd name="connsiteX1472" fmla="*/ 498477 w 4539412"/>
                <a:gd name="connsiteY1472" fmla="*/ 2826302 h 4488197"/>
                <a:gd name="connsiteX1473" fmla="*/ 490598 w 4539412"/>
                <a:gd name="connsiteY1473" fmla="*/ 2831229 h 4488197"/>
                <a:gd name="connsiteX1474" fmla="*/ 482717 w 4539412"/>
                <a:gd name="connsiteY1474" fmla="*/ 2826302 h 4488197"/>
                <a:gd name="connsiteX1475" fmla="*/ 490598 w 4539412"/>
                <a:gd name="connsiteY1475" fmla="*/ 2821376 h 4488197"/>
                <a:gd name="connsiteX1476" fmla="*/ 3896130 w 4539412"/>
                <a:gd name="connsiteY1476" fmla="*/ 2811525 h 4488197"/>
                <a:gd name="connsiteX1477" fmla="*/ 3926669 w 4539412"/>
                <a:gd name="connsiteY1477" fmla="*/ 2842064 h 4488197"/>
                <a:gd name="connsiteX1478" fmla="*/ 3896130 w 4539412"/>
                <a:gd name="connsiteY1478" fmla="*/ 2872603 h 4488197"/>
                <a:gd name="connsiteX1479" fmla="*/ 3865591 w 4539412"/>
                <a:gd name="connsiteY1479" fmla="*/ 2842064 h 4488197"/>
                <a:gd name="connsiteX1480" fmla="*/ 3896130 w 4539412"/>
                <a:gd name="connsiteY1480" fmla="*/ 2811525 h 4488197"/>
                <a:gd name="connsiteX1481" fmla="*/ 1250124 w 4539412"/>
                <a:gd name="connsiteY1481" fmla="*/ 2811525 h 4488197"/>
                <a:gd name="connsiteX1482" fmla="*/ 1280664 w 4539412"/>
                <a:gd name="connsiteY1482" fmla="*/ 2842064 h 4488197"/>
                <a:gd name="connsiteX1483" fmla="*/ 1250124 w 4539412"/>
                <a:gd name="connsiteY1483" fmla="*/ 2872603 h 4488197"/>
                <a:gd name="connsiteX1484" fmla="*/ 1219586 w 4539412"/>
                <a:gd name="connsiteY1484" fmla="*/ 2842064 h 4488197"/>
                <a:gd name="connsiteX1485" fmla="*/ 1250124 w 4539412"/>
                <a:gd name="connsiteY1485" fmla="*/ 2811525 h 4488197"/>
                <a:gd name="connsiteX1486" fmla="*/ 3294224 w 4539412"/>
                <a:gd name="connsiteY1486" fmla="*/ 2803644 h 4488197"/>
                <a:gd name="connsiteX1487" fmla="*/ 3327718 w 4539412"/>
                <a:gd name="connsiteY1487" fmla="*/ 2836153 h 4488197"/>
                <a:gd name="connsiteX1488" fmla="*/ 3294224 w 4539412"/>
                <a:gd name="connsiteY1488" fmla="*/ 2868662 h 4488197"/>
                <a:gd name="connsiteX1489" fmla="*/ 3260730 w 4539412"/>
                <a:gd name="connsiteY1489" fmla="*/ 2836153 h 4488197"/>
                <a:gd name="connsiteX1490" fmla="*/ 3294224 w 4539412"/>
                <a:gd name="connsiteY1490" fmla="*/ 2803644 h 4488197"/>
                <a:gd name="connsiteX1491" fmla="*/ 337906 w 4539412"/>
                <a:gd name="connsiteY1491" fmla="*/ 2787883 h 4488197"/>
                <a:gd name="connsiteX1492" fmla="*/ 342833 w 4539412"/>
                <a:gd name="connsiteY1492" fmla="*/ 2792809 h 4488197"/>
                <a:gd name="connsiteX1493" fmla="*/ 337906 w 4539412"/>
                <a:gd name="connsiteY1493" fmla="*/ 2797736 h 4488197"/>
                <a:gd name="connsiteX1494" fmla="*/ 332981 w 4539412"/>
                <a:gd name="connsiteY1494" fmla="*/ 2792809 h 4488197"/>
                <a:gd name="connsiteX1495" fmla="*/ 337906 w 4539412"/>
                <a:gd name="connsiteY1495" fmla="*/ 2787883 h 4488197"/>
                <a:gd name="connsiteX1496" fmla="*/ 1717051 w 4539412"/>
                <a:gd name="connsiteY1496" fmla="*/ 2787882 h 4488197"/>
                <a:gd name="connsiteX1497" fmla="*/ 1718036 w 4539412"/>
                <a:gd name="connsiteY1497" fmla="*/ 2788867 h 4488197"/>
                <a:gd name="connsiteX1498" fmla="*/ 1717051 w 4539412"/>
                <a:gd name="connsiteY1498" fmla="*/ 2789852 h 4488197"/>
                <a:gd name="connsiteX1499" fmla="*/ 1716066 w 4539412"/>
                <a:gd name="connsiteY1499" fmla="*/ 2788867 h 4488197"/>
                <a:gd name="connsiteX1500" fmla="*/ 1717051 w 4539412"/>
                <a:gd name="connsiteY1500" fmla="*/ 2787882 h 4488197"/>
                <a:gd name="connsiteX1501" fmla="*/ 4052764 w 4539412"/>
                <a:gd name="connsiteY1501" fmla="*/ 2783942 h 4488197"/>
                <a:gd name="connsiteX1502" fmla="*/ 4080348 w 4539412"/>
                <a:gd name="connsiteY1502" fmla="*/ 2812511 h 4488197"/>
                <a:gd name="connsiteX1503" fmla="*/ 4052764 w 4539412"/>
                <a:gd name="connsiteY1503" fmla="*/ 2841080 h 4488197"/>
                <a:gd name="connsiteX1504" fmla="*/ 4025180 w 4539412"/>
                <a:gd name="connsiteY1504" fmla="*/ 2812511 h 4488197"/>
                <a:gd name="connsiteX1505" fmla="*/ 4052764 w 4539412"/>
                <a:gd name="connsiteY1505" fmla="*/ 2783942 h 4488197"/>
                <a:gd name="connsiteX1506" fmla="*/ 1083640 w 4539412"/>
                <a:gd name="connsiteY1506" fmla="*/ 2780001 h 4488197"/>
                <a:gd name="connsiteX1507" fmla="*/ 1121073 w 4539412"/>
                <a:gd name="connsiteY1507" fmla="*/ 2817436 h 4488197"/>
                <a:gd name="connsiteX1508" fmla="*/ 1083640 w 4539412"/>
                <a:gd name="connsiteY1508" fmla="*/ 2854871 h 4488197"/>
                <a:gd name="connsiteX1509" fmla="*/ 1046206 w 4539412"/>
                <a:gd name="connsiteY1509" fmla="*/ 2817436 h 4488197"/>
                <a:gd name="connsiteX1510" fmla="*/ 1083640 w 4539412"/>
                <a:gd name="connsiteY1510" fmla="*/ 2780001 h 4488197"/>
                <a:gd name="connsiteX1511" fmla="*/ 3457755 w 4539412"/>
                <a:gd name="connsiteY1511" fmla="*/ 2770150 h 4488197"/>
                <a:gd name="connsiteX1512" fmla="*/ 3495190 w 4539412"/>
                <a:gd name="connsiteY1512" fmla="*/ 2807585 h 4488197"/>
                <a:gd name="connsiteX1513" fmla="*/ 3457755 w 4539412"/>
                <a:gd name="connsiteY1513" fmla="*/ 2845020 h 4488197"/>
                <a:gd name="connsiteX1514" fmla="*/ 3420320 w 4539412"/>
                <a:gd name="connsiteY1514" fmla="*/ 2807585 h 4488197"/>
                <a:gd name="connsiteX1515" fmla="*/ 3457755 w 4539412"/>
                <a:gd name="connsiteY1515" fmla="*/ 2770150 h 4488197"/>
                <a:gd name="connsiteX1516" fmla="*/ 1532835 w 4539412"/>
                <a:gd name="connsiteY1516" fmla="*/ 2770150 h 4488197"/>
                <a:gd name="connsiteX1517" fmla="*/ 1536776 w 4539412"/>
                <a:gd name="connsiteY1517" fmla="*/ 2775076 h 4488197"/>
                <a:gd name="connsiteX1518" fmla="*/ 1532835 w 4539412"/>
                <a:gd name="connsiteY1518" fmla="*/ 2780003 h 4488197"/>
                <a:gd name="connsiteX1519" fmla="*/ 1528894 w 4539412"/>
                <a:gd name="connsiteY1519" fmla="*/ 2775076 h 4488197"/>
                <a:gd name="connsiteX1520" fmla="*/ 1532835 w 4539412"/>
                <a:gd name="connsiteY1520" fmla="*/ 2770150 h 4488197"/>
                <a:gd name="connsiteX1521" fmla="*/ 3006570 w 4539412"/>
                <a:gd name="connsiteY1521" fmla="*/ 2766209 h 4488197"/>
                <a:gd name="connsiteX1522" fmla="*/ 3008540 w 4539412"/>
                <a:gd name="connsiteY1522" fmla="*/ 2768179 h 4488197"/>
                <a:gd name="connsiteX1523" fmla="*/ 3006570 w 4539412"/>
                <a:gd name="connsiteY1523" fmla="*/ 2770149 h 4488197"/>
                <a:gd name="connsiteX1524" fmla="*/ 3004600 w 4539412"/>
                <a:gd name="connsiteY1524" fmla="*/ 2768179 h 4488197"/>
                <a:gd name="connsiteX1525" fmla="*/ 3006570 w 4539412"/>
                <a:gd name="connsiteY1525" fmla="*/ 2766209 h 4488197"/>
                <a:gd name="connsiteX1526" fmla="*/ 4205459 w 4539412"/>
                <a:gd name="connsiteY1526" fmla="*/ 2760299 h 4488197"/>
                <a:gd name="connsiteX1527" fmla="*/ 4226147 w 4539412"/>
                <a:gd name="connsiteY1527" fmla="*/ 2781972 h 4488197"/>
                <a:gd name="connsiteX1528" fmla="*/ 4205459 w 4539412"/>
                <a:gd name="connsiteY1528" fmla="*/ 2803645 h 4488197"/>
                <a:gd name="connsiteX1529" fmla="*/ 4184771 w 4539412"/>
                <a:gd name="connsiteY1529" fmla="*/ 2781972 h 4488197"/>
                <a:gd name="connsiteX1530" fmla="*/ 4205459 w 4539412"/>
                <a:gd name="connsiteY1530" fmla="*/ 2760299 h 4488197"/>
                <a:gd name="connsiteX1531" fmla="*/ 924051 w 4539412"/>
                <a:gd name="connsiteY1531" fmla="*/ 2760299 h 4488197"/>
                <a:gd name="connsiteX1532" fmla="*/ 951634 w 4539412"/>
                <a:gd name="connsiteY1532" fmla="*/ 2788868 h 4488197"/>
                <a:gd name="connsiteX1533" fmla="*/ 924051 w 4539412"/>
                <a:gd name="connsiteY1533" fmla="*/ 2817437 h 4488197"/>
                <a:gd name="connsiteX1534" fmla="*/ 896466 w 4539412"/>
                <a:gd name="connsiteY1534" fmla="*/ 2788868 h 4488197"/>
                <a:gd name="connsiteX1535" fmla="*/ 924051 w 4539412"/>
                <a:gd name="connsiteY1535" fmla="*/ 2760299 h 4488197"/>
                <a:gd name="connsiteX1536" fmla="*/ 186196 w 4539412"/>
                <a:gd name="connsiteY1536" fmla="*/ 2760299 h 4488197"/>
                <a:gd name="connsiteX1537" fmla="*/ 189152 w 4539412"/>
                <a:gd name="connsiteY1537" fmla="*/ 2765225 h 4488197"/>
                <a:gd name="connsiteX1538" fmla="*/ 186196 w 4539412"/>
                <a:gd name="connsiteY1538" fmla="*/ 2770152 h 4488197"/>
                <a:gd name="connsiteX1539" fmla="*/ 183240 w 4539412"/>
                <a:gd name="connsiteY1539" fmla="*/ 2765225 h 4488197"/>
                <a:gd name="connsiteX1540" fmla="*/ 186196 w 4539412"/>
                <a:gd name="connsiteY1540" fmla="*/ 2760299 h 4488197"/>
                <a:gd name="connsiteX1541" fmla="*/ 4355196 w 4539412"/>
                <a:gd name="connsiteY1541" fmla="*/ 2742567 h 4488197"/>
                <a:gd name="connsiteX1542" fmla="*/ 4362092 w 4539412"/>
                <a:gd name="connsiteY1542" fmla="*/ 2749463 h 4488197"/>
                <a:gd name="connsiteX1543" fmla="*/ 4355196 w 4539412"/>
                <a:gd name="connsiteY1543" fmla="*/ 2756359 h 4488197"/>
                <a:gd name="connsiteX1544" fmla="*/ 4348300 w 4539412"/>
                <a:gd name="connsiteY1544" fmla="*/ 2749463 h 4488197"/>
                <a:gd name="connsiteX1545" fmla="*/ 4355196 w 4539412"/>
                <a:gd name="connsiteY1545" fmla="*/ 2742567 h 4488197"/>
                <a:gd name="connsiteX1546" fmla="*/ 767418 w 4539412"/>
                <a:gd name="connsiteY1546" fmla="*/ 2742567 h 4488197"/>
                <a:gd name="connsiteX1547" fmla="*/ 788108 w 4539412"/>
                <a:gd name="connsiteY1547" fmla="*/ 2761284 h 4488197"/>
                <a:gd name="connsiteX1548" fmla="*/ 767418 w 4539412"/>
                <a:gd name="connsiteY1548" fmla="*/ 2780001 h 4488197"/>
                <a:gd name="connsiteX1549" fmla="*/ 746730 w 4539412"/>
                <a:gd name="connsiteY1549" fmla="*/ 2761284 h 4488197"/>
                <a:gd name="connsiteX1550" fmla="*/ 767418 w 4539412"/>
                <a:gd name="connsiteY1550" fmla="*/ 2742567 h 4488197"/>
                <a:gd name="connsiteX1551" fmla="*/ 3617343 w 4539412"/>
                <a:gd name="connsiteY1551" fmla="*/ 2736656 h 4488197"/>
                <a:gd name="connsiteX1552" fmla="*/ 3658718 w 4539412"/>
                <a:gd name="connsiteY1552" fmla="*/ 2779016 h 4488197"/>
                <a:gd name="connsiteX1553" fmla="*/ 3617343 w 4539412"/>
                <a:gd name="connsiteY1553" fmla="*/ 2821376 h 4488197"/>
                <a:gd name="connsiteX1554" fmla="*/ 3575968 w 4539412"/>
                <a:gd name="connsiteY1554" fmla="*/ 2779016 h 4488197"/>
                <a:gd name="connsiteX1555" fmla="*/ 3617343 w 4539412"/>
                <a:gd name="connsiteY1555" fmla="*/ 2736656 h 4488197"/>
                <a:gd name="connsiteX1556" fmla="*/ 35466 w 4539412"/>
                <a:gd name="connsiteY1556" fmla="*/ 2732716 h 4488197"/>
                <a:gd name="connsiteX1557" fmla="*/ 35467 w 4539412"/>
                <a:gd name="connsiteY1557" fmla="*/ 2732716 h 4488197"/>
                <a:gd name="connsiteX1558" fmla="*/ 37437 w 4539412"/>
                <a:gd name="connsiteY1558" fmla="*/ 2734686 h 4488197"/>
                <a:gd name="connsiteX1559" fmla="*/ 35467 w 4539412"/>
                <a:gd name="connsiteY1559" fmla="*/ 2736656 h 4488197"/>
                <a:gd name="connsiteX1560" fmla="*/ 35466 w 4539412"/>
                <a:gd name="connsiteY1560" fmla="*/ 2736656 h 4488197"/>
                <a:gd name="connsiteX1561" fmla="*/ 33496 w 4539412"/>
                <a:gd name="connsiteY1561" fmla="*/ 2734686 h 4488197"/>
                <a:gd name="connsiteX1562" fmla="*/ 35466 w 4539412"/>
                <a:gd name="connsiteY1562" fmla="*/ 2732716 h 4488197"/>
                <a:gd name="connsiteX1563" fmla="*/ 3179951 w 4539412"/>
                <a:gd name="connsiteY1563" fmla="*/ 2732715 h 4488197"/>
                <a:gd name="connsiteX1564" fmla="*/ 3191773 w 4539412"/>
                <a:gd name="connsiteY1564" fmla="*/ 2744537 h 4488197"/>
                <a:gd name="connsiteX1565" fmla="*/ 3179951 w 4539412"/>
                <a:gd name="connsiteY1565" fmla="*/ 2756359 h 4488197"/>
                <a:gd name="connsiteX1566" fmla="*/ 3168129 w 4539412"/>
                <a:gd name="connsiteY1566" fmla="*/ 2744537 h 4488197"/>
                <a:gd name="connsiteX1567" fmla="*/ 3179951 w 4539412"/>
                <a:gd name="connsiteY1567" fmla="*/ 2732715 h 4488197"/>
                <a:gd name="connsiteX1568" fmla="*/ 1364379 w 4539412"/>
                <a:gd name="connsiteY1568" fmla="*/ 2722864 h 4488197"/>
                <a:gd name="connsiteX1569" fmla="*/ 1392948 w 4539412"/>
                <a:gd name="connsiteY1569" fmla="*/ 2751433 h 4488197"/>
                <a:gd name="connsiteX1570" fmla="*/ 1364379 w 4539412"/>
                <a:gd name="connsiteY1570" fmla="*/ 2780002 h 4488197"/>
                <a:gd name="connsiteX1571" fmla="*/ 1335810 w 4539412"/>
                <a:gd name="connsiteY1571" fmla="*/ 2751433 h 4488197"/>
                <a:gd name="connsiteX1572" fmla="*/ 1364379 w 4539412"/>
                <a:gd name="connsiteY1572" fmla="*/ 2722864 h 4488197"/>
                <a:gd name="connsiteX1573" fmla="*/ 612751 w 4539412"/>
                <a:gd name="connsiteY1573" fmla="*/ 2718924 h 4488197"/>
                <a:gd name="connsiteX1574" fmla="*/ 624574 w 4539412"/>
                <a:gd name="connsiteY1574" fmla="*/ 2730746 h 4488197"/>
                <a:gd name="connsiteX1575" fmla="*/ 612751 w 4539412"/>
                <a:gd name="connsiteY1575" fmla="*/ 2742568 h 4488197"/>
                <a:gd name="connsiteX1576" fmla="*/ 600930 w 4539412"/>
                <a:gd name="connsiteY1576" fmla="*/ 2730746 h 4488197"/>
                <a:gd name="connsiteX1577" fmla="*/ 612751 w 4539412"/>
                <a:gd name="connsiteY1577" fmla="*/ 2718924 h 4488197"/>
                <a:gd name="connsiteX1578" fmla="*/ 3774960 w 4539412"/>
                <a:gd name="connsiteY1578" fmla="*/ 2713013 h 4488197"/>
                <a:gd name="connsiteX1579" fmla="*/ 3810424 w 4539412"/>
                <a:gd name="connsiteY1579" fmla="*/ 2748477 h 4488197"/>
                <a:gd name="connsiteX1580" fmla="*/ 3774960 w 4539412"/>
                <a:gd name="connsiteY1580" fmla="*/ 2783941 h 4488197"/>
                <a:gd name="connsiteX1581" fmla="*/ 3739496 w 4539412"/>
                <a:gd name="connsiteY1581" fmla="*/ 2748477 h 4488197"/>
                <a:gd name="connsiteX1582" fmla="*/ 3774960 w 4539412"/>
                <a:gd name="connsiteY1582" fmla="*/ 2713013 h 4488197"/>
                <a:gd name="connsiteX1583" fmla="*/ 3341510 w 4539412"/>
                <a:gd name="connsiteY1583" fmla="*/ 2691340 h 4488197"/>
                <a:gd name="connsiteX1584" fmla="*/ 3365153 w 4539412"/>
                <a:gd name="connsiteY1584" fmla="*/ 2716953 h 4488197"/>
                <a:gd name="connsiteX1585" fmla="*/ 3341510 w 4539412"/>
                <a:gd name="connsiteY1585" fmla="*/ 2742566 h 4488197"/>
                <a:gd name="connsiteX1586" fmla="*/ 3317867 w 4539412"/>
                <a:gd name="connsiteY1586" fmla="*/ 2716953 h 4488197"/>
                <a:gd name="connsiteX1587" fmla="*/ 3341510 w 4539412"/>
                <a:gd name="connsiteY1587" fmla="*/ 2691340 h 4488197"/>
                <a:gd name="connsiteX1588" fmla="*/ 460059 w 4539412"/>
                <a:gd name="connsiteY1588" fmla="*/ 2691340 h 4488197"/>
                <a:gd name="connsiteX1589" fmla="*/ 468924 w 4539412"/>
                <a:gd name="connsiteY1589" fmla="*/ 2700206 h 4488197"/>
                <a:gd name="connsiteX1590" fmla="*/ 460059 w 4539412"/>
                <a:gd name="connsiteY1590" fmla="*/ 2709072 h 4488197"/>
                <a:gd name="connsiteX1591" fmla="*/ 451193 w 4539412"/>
                <a:gd name="connsiteY1591" fmla="*/ 2700206 h 4488197"/>
                <a:gd name="connsiteX1592" fmla="*/ 460059 w 4539412"/>
                <a:gd name="connsiteY1592" fmla="*/ 2691340 h 4488197"/>
                <a:gd name="connsiteX1593" fmla="*/ 3929624 w 4539412"/>
                <a:gd name="connsiteY1593" fmla="*/ 2685430 h 4488197"/>
                <a:gd name="connsiteX1594" fmla="*/ 3960163 w 4539412"/>
                <a:gd name="connsiteY1594" fmla="*/ 2717939 h 4488197"/>
                <a:gd name="connsiteX1595" fmla="*/ 3929624 w 4539412"/>
                <a:gd name="connsiteY1595" fmla="*/ 2750448 h 4488197"/>
                <a:gd name="connsiteX1596" fmla="*/ 3899085 w 4539412"/>
                <a:gd name="connsiteY1596" fmla="*/ 2717939 h 4488197"/>
                <a:gd name="connsiteX1597" fmla="*/ 3929624 w 4539412"/>
                <a:gd name="connsiteY1597" fmla="*/ 2685430 h 4488197"/>
                <a:gd name="connsiteX1598" fmla="*/ 1199883 w 4539412"/>
                <a:gd name="connsiteY1598" fmla="*/ 2685430 h 4488197"/>
                <a:gd name="connsiteX1599" fmla="*/ 1237320 w 4539412"/>
                <a:gd name="connsiteY1599" fmla="*/ 2722865 h 4488197"/>
                <a:gd name="connsiteX1600" fmla="*/ 1199883 w 4539412"/>
                <a:gd name="connsiteY1600" fmla="*/ 2760300 h 4488197"/>
                <a:gd name="connsiteX1601" fmla="*/ 1162450 w 4539412"/>
                <a:gd name="connsiteY1601" fmla="*/ 2722865 h 4488197"/>
                <a:gd name="connsiteX1602" fmla="*/ 1199883 w 4539412"/>
                <a:gd name="connsiteY1602" fmla="*/ 2685430 h 4488197"/>
                <a:gd name="connsiteX1603" fmla="*/ 2897222 w 4539412"/>
                <a:gd name="connsiteY1603" fmla="*/ 2681489 h 4488197"/>
                <a:gd name="connsiteX1604" fmla="*/ 2898207 w 4539412"/>
                <a:gd name="connsiteY1604" fmla="*/ 2682474 h 4488197"/>
                <a:gd name="connsiteX1605" fmla="*/ 2897222 w 4539412"/>
                <a:gd name="connsiteY1605" fmla="*/ 2683459 h 4488197"/>
                <a:gd name="connsiteX1606" fmla="*/ 2896237 w 4539412"/>
                <a:gd name="connsiteY1606" fmla="*/ 2682474 h 4488197"/>
                <a:gd name="connsiteX1607" fmla="*/ 2897222 w 4539412"/>
                <a:gd name="connsiteY1607" fmla="*/ 2681489 h 4488197"/>
                <a:gd name="connsiteX1608" fmla="*/ 1645138 w 4539412"/>
                <a:gd name="connsiteY1608" fmla="*/ 2681489 h 4488197"/>
                <a:gd name="connsiteX1609" fmla="*/ 1649079 w 4539412"/>
                <a:gd name="connsiteY1609" fmla="*/ 2686415 h 4488197"/>
                <a:gd name="connsiteX1610" fmla="*/ 1645138 w 4539412"/>
                <a:gd name="connsiteY1610" fmla="*/ 2691342 h 4488197"/>
                <a:gd name="connsiteX1611" fmla="*/ 1641197 w 4539412"/>
                <a:gd name="connsiteY1611" fmla="*/ 2686415 h 4488197"/>
                <a:gd name="connsiteX1612" fmla="*/ 1645138 w 4539412"/>
                <a:gd name="connsiteY1612" fmla="*/ 2681489 h 4488197"/>
                <a:gd name="connsiteX1613" fmla="*/ 312292 w 4539412"/>
                <a:gd name="connsiteY1613" fmla="*/ 2661788 h 4488197"/>
                <a:gd name="connsiteX1614" fmla="*/ 319190 w 4539412"/>
                <a:gd name="connsiteY1614" fmla="*/ 2668684 h 4488197"/>
                <a:gd name="connsiteX1615" fmla="*/ 312292 w 4539412"/>
                <a:gd name="connsiteY1615" fmla="*/ 2675580 h 4488197"/>
                <a:gd name="connsiteX1616" fmla="*/ 305396 w 4539412"/>
                <a:gd name="connsiteY1616" fmla="*/ 2668684 h 4488197"/>
                <a:gd name="connsiteX1617" fmla="*/ 312292 w 4539412"/>
                <a:gd name="connsiteY1617" fmla="*/ 2661788 h 4488197"/>
                <a:gd name="connsiteX1618" fmla="*/ 1043250 w 4539412"/>
                <a:gd name="connsiteY1618" fmla="*/ 2661787 h 4488197"/>
                <a:gd name="connsiteX1619" fmla="*/ 1077729 w 4539412"/>
                <a:gd name="connsiteY1619" fmla="*/ 2697251 h 4488197"/>
                <a:gd name="connsiteX1620" fmla="*/ 1043250 w 4539412"/>
                <a:gd name="connsiteY1620" fmla="*/ 2732715 h 4488197"/>
                <a:gd name="connsiteX1621" fmla="*/ 1008770 w 4539412"/>
                <a:gd name="connsiteY1621" fmla="*/ 2697251 h 4488197"/>
                <a:gd name="connsiteX1622" fmla="*/ 1043250 w 4539412"/>
                <a:gd name="connsiteY1622" fmla="*/ 2661787 h 4488197"/>
                <a:gd name="connsiteX1623" fmla="*/ 4079362 w 4539412"/>
                <a:gd name="connsiteY1623" fmla="*/ 2657846 h 4488197"/>
                <a:gd name="connsiteX1624" fmla="*/ 4109901 w 4539412"/>
                <a:gd name="connsiteY1624" fmla="*/ 2688385 h 4488197"/>
                <a:gd name="connsiteX1625" fmla="*/ 4079362 w 4539412"/>
                <a:gd name="connsiteY1625" fmla="*/ 2718924 h 4488197"/>
                <a:gd name="connsiteX1626" fmla="*/ 4048823 w 4539412"/>
                <a:gd name="connsiteY1626" fmla="*/ 2688385 h 4488197"/>
                <a:gd name="connsiteX1627" fmla="*/ 4079362 w 4539412"/>
                <a:gd name="connsiteY1627" fmla="*/ 2657846 h 4488197"/>
                <a:gd name="connsiteX1628" fmla="*/ 3500114 w 4539412"/>
                <a:gd name="connsiteY1628" fmla="*/ 2644055 h 4488197"/>
                <a:gd name="connsiteX1629" fmla="*/ 3542474 w 4539412"/>
                <a:gd name="connsiteY1629" fmla="*/ 2686415 h 4488197"/>
                <a:gd name="connsiteX1630" fmla="*/ 3500114 w 4539412"/>
                <a:gd name="connsiteY1630" fmla="*/ 2728775 h 4488197"/>
                <a:gd name="connsiteX1631" fmla="*/ 3457754 w 4539412"/>
                <a:gd name="connsiteY1631" fmla="*/ 2686415 h 4488197"/>
                <a:gd name="connsiteX1632" fmla="*/ 3500114 w 4539412"/>
                <a:gd name="connsiteY1632" fmla="*/ 2644055 h 4488197"/>
                <a:gd name="connsiteX1633" fmla="*/ 1478653 w 4539412"/>
                <a:gd name="connsiteY1633" fmla="*/ 2644055 h 4488197"/>
                <a:gd name="connsiteX1634" fmla="*/ 1495400 w 4539412"/>
                <a:gd name="connsiteY1634" fmla="*/ 2659817 h 4488197"/>
                <a:gd name="connsiteX1635" fmla="*/ 1478653 w 4539412"/>
                <a:gd name="connsiteY1635" fmla="*/ 2675579 h 4488197"/>
                <a:gd name="connsiteX1636" fmla="*/ 1461906 w 4539412"/>
                <a:gd name="connsiteY1636" fmla="*/ 2659817 h 4488197"/>
                <a:gd name="connsiteX1637" fmla="*/ 1478653 w 4539412"/>
                <a:gd name="connsiteY1637" fmla="*/ 2644055 h 4488197"/>
                <a:gd name="connsiteX1638" fmla="*/ 888586 w 4539412"/>
                <a:gd name="connsiteY1638" fmla="*/ 2634204 h 4488197"/>
                <a:gd name="connsiteX1639" fmla="*/ 924048 w 4539412"/>
                <a:gd name="connsiteY1639" fmla="*/ 2666713 h 4488197"/>
                <a:gd name="connsiteX1640" fmla="*/ 888586 w 4539412"/>
                <a:gd name="connsiteY1640" fmla="*/ 2699222 h 4488197"/>
                <a:gd name="connsiteX1641" fmla="*/ 853124 w 4539412"/>
                <a:gd name="connsiteY1641" fmla="*/ 2666713 h 4488197"/>
                <a:gd name="connsiteX1642" fmla="*/ 888586 w 4539412"/>
                <a:gd name="connsiteY1642" fmla="*/ 2634204 h 4488197"/>
                <a:gd name="connsiteX1643" fmla="*/ 164524 w 4539412"/>
                <a:gd name="connsiteY1643" fmla="*/ 2634204 h 4488197"/>
                <a:gd name="connsiteX1644" fmla="*/ 169450 w 4539412"/>
                <a:gd name="connsiteY1644" fmla="*/ 2639130 h 4488197"/>
                <a:gd name="connsiteX1645" fmla="*/ 164524 w 4539412"/>
                <a:gd name="connsiteY1645" fmla="*/ 2644057 h 4488197"/>
                <a:gd name="connsiteX1646" fmla="*/ 159598 w 4539412"/>
                <a:gd name="connsiteY1646" fmla="*/ 2639130 h 4488197"/>
                <a:gd name="connsiteX1647" fmla="*/ 164524 w 4539412"/>
                <a:gd name="connsiteY1647" fmla="*/ 2634204 h 4488197"/>
                <a:gd name="connsiteX1648" fmla="*/ 4228116 w 4539412"/>
                <a:gd name="connsiteY1648" fmla="*/ 2630264 h 4488197"/>
                <a:gd name="connsiteX1649" fmla="*/ 4253729 w 4539412"/>
                <a:gd name="connsiteY1649" fmla="*/ 2655877 h 4488197"/>
                <a:gd name="connsiteX1650" fmla="*/ 4228116 w 4539412"/>
                <a:gd name="connsiteY1650" fmla="*/ 2681490 h 4488197"/>
                <a:gd name="connsiteX1651" fmla="*/ 4202503 w 4539412"/>
                <a:gd name="connsiteY1651" fmla="*/ 2655877 h 4488197"/>
                <a:gd name="connsiteX1652" fmla="*/ 4228116 w 4539412"/>
                <a:gd name="connsiteY1652" fmla="*/ 2630264 h 4488197"/>
                <a:gd name="connsiteX1653" fmla="*/ 4375884 w 4539412"/>
                <a:gd name="connsiteY1653" fmla="*/ 2614502 h 4488197"/>
                <a:gd name="connsiteX1654" fmla="*/ 4385735 w 4539412"/>
                <a:gd name="connsiteY1654" fmla="*/ 2624353 h 4488197"/>
                <a:gd name="connsiteX1655" fmla="*/ 4375884 w 4539412"/>
                <a:gd name="connsiteY1655" fmla="*/ 2634204 h 4488197"/>
                <a:gd name="connsiteX1656" fmla="*/ 4366033 w 4539412"/>
                <a:gd name="connsiteY1656" fmla="*/ 2624353 h 4488197"/>
                <a:gd name="connsiteX1657" fmla="*/ 4375884 w 4539412"/>
                <a:gd name="connsiteY1657" fmla="*/ 2614502 h 4488197"/>
                <a:gd name="connsiteX1658" fmla="*/ 3652808 w 4539412"/>
                <a:gd name="connsiteY1658" fmla="*/ 2614502 h 4488197"/>
                <a:gd name="connsiteX1659" fmla="*/ 3692213 w 4539412"/>
                <a:gd name="connsiteY1659" fmla="*/ 2656862 h 4488197"/>
                <a:gd name="connsiteX1660" fmla="*/ 3652808 w 4539412"/>
                <a:gd name="connsiteY1660" fmla="*/ 2699222 h 4488197"/>
                <a:gd name="connsiteX1661" fmla="*/ 3613403 w 4539412"/>
                <a:gd name="connsiteY1661" fmla="*/ 2656862 h 4488197"/>
                <a:gd name="connsiteX1662" fmla="*/ 3652808 w 4539412"/>
                <a:gd name="connsiteY1662" fmla="*/ 2614502 h 4488197"/>
                <a:gd name="connsiteX1663" fmla="*/ 738846 w 4539412"/>
                <a:gd name="connsiteY1663" fmla="*/ 2610561 h 4488197"/>
                <a:gd name="connsiteX1664" fmla="*/ 764462 w 4539412"/>
                <a:gd name="connsiteY1664" fmla="*/ 2636174 h 4488197"/>
                <a:gd name="connsiteX1665" fmla="*/ 738846 w 4539412"/>
                <a:gd name="connsiteY1665" fmla="*/ 2661787 h 4488197"/>
                <a:gd name="connsiteX1666" fmla="*/ 713236 w 4539412"/>
                <a:gd name="connsiteY1666" fmla="*/ 2636174 h 4488197"/>
                <a:gd name="connsiteX1667" fmla="*/ 738846 w 4539412"/>
                <a:gd name="connsiteY1667" fmla="*/ 2610561 h 4488197"/>
                <a:gd name="connsiteX1668" fmla="*/ 17733 w 4539412"/>
                <a:gd name="connsiteY1668" fmla="*/ 2606621 h 4488197"/>
                <a:gd name="connsiteX1669" fmla="*/ 19703 w 4539412"/>
                <a:gd name="connsiteY1669" fmla="*/ 2608591 h 4488197"/>
                <a:gd name="connsiteX1670" fmla="*/ 17733 w 4539412"/>
                <a:gd name="connsiteY1670" fmla="*/ 2610561 h 4488197"/>
                <a:gd name="connsiteX1671" fmla="*/ 15763 w 4539412"/>
                <a:gd name="connsiteY1671" fmla="*/ 2608591 h 4488197"/>
                <a:gd name="connsiteX1672" fmla="*/ 17733 w 4539412"/>
                <a:gd name="connsiteY1672" fmla="*/ 2606621 h 4488197"/>
                <a:gd name="connsiteX1673" fmla="*/ 3221326 w 4539412"/>
                <a:gd name="connsiteY1673" fmla="*/ 2606620 h 4488197"/>
                <a:gd name="connsiteX1674" fmla="*/ 3242999 w 4539412"/>
                <a:gd name="connsiteY1674" fmla="*/ 2625337 h 4488197"/>
                <a:gd name="connsiteX1675" fmla="*/ 3221326 w 4539412"/>
                <a:gd name="connsiteY1675" fmla="*/ 2644054 h 4488197"/>
                <a:gd name="connsiteX1676" fmla="*/ 3199653 w 4539412"/>
                <a:gd name="connsiteY1676" fmla="*/ 2625337 h 4488197"/>
                <a:gd name="connsiteX1677" fmla="*/ 3221326 w 4539412"/>
                <a:gd name="connsiteY1677" fmla="*/ 2606620 h 4488197"/>
                <a:gd name="connsiteX1678" fmla="*/ 1319064 w 4539412"/>
                <a:gd name="connsiteY1678" fmla="*/ 2600710 h 4488197"/>
                <a:gd name="connsiteX1679" fmla="*/ 1349603 w 4539412"/>
                <a:gd name="connsiteY1679" fmla="*/ 2631249 h 4488197"/>
                <a:gd name="connsiteX1680" fmla="*/ 1319064 w 4539412"/>
                <a:gd name="connsiteY1680" fmla="*/ 2661788 h 4488197"/>
                <a:gd name="connsiteX1681" fmla="*/ 1288544 w 4539412"/>
                <a:gd name="connsiteY1681" fmla="*/ 2631249 h 4488197"/>
                <a:gd name="connsiteX1682" fmla="*/ 1319064 w 4539412"/>
                <a:gd name="connsiteY1682" fmla="*/ 2600710 h 4488197"/>
                <a:gd name="connsiteX1683" fmla="*/ 3802544 w 4539412"/>
                <a:gd name="connsiteY1683" fmla="*/ 2592829 h 4488197"/>
                <a:gd name="connsiteX1684" fmla="*/ 3838008 w 4539412"/>
                <a:gd name="connsiteY1684" fmla="*/ 2627308 h 4488197"/>
                <a:gd name="connsiteX1685" fmla="*/ 3802544 w 4539412"/>
                <a:gd name="connsiteY1685" fmla="*/ 2661787 h 4488197"/>
                <a:gd name="connsiteX1686" fmla="*/ 3767080 w 4539412"/>
                <a:gd name="connsiteY1686" fmla="*/ 2627308 h 4488197"/>
                <a:gd name="connsiteX1687" fmla="*/ 3802544 w 4539412"/>
                <a:gd name="connsiteY1687" fmla="*/ 2592829 h 4488197"/>
                <a:gd name="connsiteX1688" fmla="*/ 589109 w 4539412"/>
                <a:gd name="connsiteY1688" fmla="*/ 2592829 h 4488197"/>
                <a:gd name="connsiteX1689" fmla="*/ 604871 w 4539412"/>
                <a:gd name="connsiteY1689" fmla="*/ 2608591 h 4488197"/>
                <a:gd name="connsiteX1690" fmla="*/ 589109 w 4539412"/>
                <a:gd name="connsiteY1690" fmla="*/ 2624353 h 4488197"/>
                <a:gd name="connsiteX1691" fmla="*/ 573347 w 4539412"/>
                <a:gd name="connsiteY1691" fmla="*/ 2608591 h 4488197"/>
                <a:gd name="connsiteX1692" fmla="*/ 589109 w 4539412"/>
                <a:gd name="connsiteY1692" fmla="*/ 2592829 h 4488197"/>
                <a:gd name="connsiteX1693" fmla="*/ 4523651 w 4539412"/>
                <a:gd name="connsiteY1693" fmla="*/ 2586919 h 4488197"/>
                <a:gd name="connsiteX1694" fmla="*/ 4525621 w 4539412"/>
                <a:gd name="connsiteY1694" fmla="*/ 2591845 h 4488197"/>
                <a:gd name="connsiteX1695" fmla="*/ 4523651 w 4539412"/>
                <a:gd name="connsiteY1695" fmla="*/ 2596771 h 4488197"/>
                <a:gd name="connsiteX1696" fmla="*/ 4521681 w 4539412"/>
                <a:gd name="connsiteY1696" fmla="*/ 2591845 h 4488197"/>
                <a:gd name="connsiteX1697" fmla="*/ 4523651 w 4539412"/>
                <a:gd name="connsiteY1697" fmla="*/ 2586919 h 4488197"/>
                <a:gd name="connsiteX1698" fmla="*/ 2944507 w 4539412"/>
                <a:gd name="connsiteY1698" fmla="*/ 2563275 h 4488197"/>
                <a:gd name="connsiteX1699" fmla="*/ 2945492 w 4539412"/>
                <a:gd name="connsiteY1699" fmla="*/ 2564260 h 4488197"/>
                <a:gd name="connsiteX1700" fmla="*/ 2944507 w 4539412"/>
                <a:gd name="connsiteY1700" fmla="*/ 2565245 h 4488197"/>
                <a:gd name="connsiteX1701" fmla="*/ 2943522 w 4539412"/>
                <a:gd name="connsiteY1701" fmla="*/ 2564260 h 4488197"/>
                <a:gd name="connsiteX1702" fmla="*/ 2944507 w 4539412"/>
                <a:gd name="connsiteY1702" fmla="*/ 2563275 h 4488197"/>
                <a:gd name="connsiteX1703" fmla="*/ 1595881 w 4539412"/>
                <a:gd name="connsiteY1703" fmla="*/ 2563275 h 4488197"/>
                <a:gd name="connsiteX1704" fmla="*/ 1597851 w 4539412"/>
                <a:gd name="connsiteY1704" fmla="*/ 2568201 h 4488197"/>
                <a:gd name="connsiteX1705" fmla="*/ 1595881 w 4539412"/>
                <a:gd name="connsiteY1705" fmla="*/ 2573128 h 4488197"/>
                <a:gd name="connsiteX1706" fmla="*/ 1593911 w 4539412"/>
                <a:gd name="connsiteY1706" fmla="*/ 2568201 h 4488197"/>
                <a:gd name="connsiteX1707" fmla="*/ 1595881 w 4539412"/>
                <a:gd name="connsiteY1707" fmla="*/ 2563275 h 4488197"/>
                <a:gd name="connsiteX1708" fmla="*/ 1165405 w 4539412"/>
                <a:gd name="connsiteY1708" fmla="*/ 2563275 h 4488197"/>
                <a:gd name="connsiteX1709" fmla="*/ 1205794 w 4539412"/>
                <a:gd name="connsiteY1709" fmla="*/ 2600710 h 4488197"/>
                <a:gd name="connsiteX1710" fmla="*/ 1165405 w 4539412"/>
                <a:gd name="connsiteY1710" fmla="*/ 2638145 h 4488197"/>
                <a:gd name="connsiteX1711" fmla="*/ 1125013 w 4539412"/>
                <a:gd name="connsiteY1711" fmla="*/ 2600710 h 4488197"/>
                <a:gd name="connsiteX1712" fmla="*/ 1165405 w 4539412"/>
                <a:gd name="connsiteY1712" fmla="*/ 2563275 h 4488197"/>
                <a:gd name="connsiteX1713" fmla="*/ 439371 w 4539412"/>
                <a:gd name="connsiteY1713" fmla="*/ 2563275 h 4488197"/>
                <a:gd name="connsiteX1714" fmla="*/ 451194 w 4539412"/>
                <a:gd name="connsiteY1714" fmla="*/ 2575097 h 4488197"/>
                <a:gd name="connsiteX1715" fmla="*/ 439371 w 4539412"/>
                <a:gd name="connsiteY1715" fmla="*/ 2586919 h 4488197"/>
                <a:gd name="connsiteX1716" fmla="*/ 427552 w 4539412"/>
                <a:gd name="connsiteY1716" fmla="*/ 2575097 h 4488197"/>
                <a:gd name="connsiteX1717" fmla="*/ 439371 w 4539412"/>
                <a:gd name="connsiteY1717" fmla="*/ 2563275 h 4488197"/>
                <a:gd name="connsiteX1718" fmla="*/ 3952282 w 4539412"/>
                <a:gd name="connsiteY1718" fmla="*/ 2559335 h 4488197"/>
                <a:gd name="connsiteX1719" fmla="*/ 3987746 w 4539412"/>
                <a:gd name="connsiteY1719" fmla="*/ 2594799 h 4488197"/>
                <a:gd name="connsiteX1720" fmla="*/ 3952282 w 4539412"/>
                <a:gd name="connsiteY1720" fmla="*/ 2630263 h 4488197"/>
                <a:gd name="connsiteX1721" fmla="*/ 3916818 w 4539412"/>
                <a:gd name="connsiteY1721" fmla="*/ 2594799 h 4488197"/>
                <a:gd name="connsiteX1722" fmla="*/ 3952282 w 4539412"/>
                <a:gd name="connsiteY1722" fmla="*/ 2559335 h 4488197"/>
                <a:gd name="connsiteX1723" fmla="*/ 3375989 w 4539412"/>
                <a:gd name="connsiteY1723" fmla="*/ 2559335 h 4488197"/>
                <a:gd name="connsiteX1724" fmla="*/ 3410468 w 4539412"/>
                <a:gd name="connsiteY1724" fmla="*/ 2594799 h 4488197"/>
                <a:gd name="connsiteX1725" fmla="*/ 3375989 w 4539412"/>
                <a:gd name="connsiteY1725" fmla="*/ 2630263 h 4488197"/>
                <a:gd name="connsiteX1726" fmla="*/ 3341510 w 4539412"/>
                <a:gd name="connsiteY1726" fmla="*/ 2594799 h 4488197"/>
                <a:gd name="connsiteX1727" fmla="*/ 3375989 w 4539412"/>
                <a:gd name="connsiteY1727" fmla="*/ 2559335 h 4488197"/>
                <a:gd name="connsiteX1728" fmla="*/ 294561 w 4539412"/>
                <a:gd name="connsiteY1728" fmla="*/ 2535693 h 4488197"/>
                <a:gd name="connsiteX1729" fmla="*/ 301458 w 4539412"/>
                <a:gd name="connsiteY1729" fmla="*/ 2542589 h 4488197"/>
                <a:gd name="connsiteX1730" fmla="*/ 294561 w 4539412"/>
                <a:gd name="connsiteY1730" fmla="*/ 2549485 h 4488197"/>
                <a:gd name="connsiteX1731" fmla="*/ 287665 w 4539412"/>
                <a:gd name="connsiteY1731" fmla="*/ 2542589 h 4488197"/>
                <a:gd name="connsiteX1732" fmla="*/ 294561 w 4539412"/>
                <a:gd name="connsiteY1732" fmla="*/ 2535693 h 4488197"/>
                <a:gd name="connsiteX1733" fmla="*/ 1014683 w 4539412"/>
                <a:gd name="connsiteY1733" fmla="*/ 2535692 h 4488197"/>
                <a:gd name="connsiteX1734" fmla="*/ 1054088 w 4539412"/>
                <a:gd name="connsiteY1734" fmla="*/ 2573127 h 4488197"/>
                <a:gd name="connsiteX1735" fmla="*/ 1014683 w 4539412"/>
                <a:gd name="connsiteY1735" fmla="*/ 2610562 h 4488197"/>
                <a:gd name="connsiteX1736" fmla="*/ 975276 w 4539412"/>
                <a:gd name="connsiteY1736" fmla="*/ 2573127 h 4488197"/>
                <a:gd name="connsiteX1737" fmla="*/ 1014683 w 4539412"/>
                <a:gd name="connsiteY1737" fmla="*/ 2535692 h 4488197"/>
                <a:gd name="connsiteX1738" fmla="*/ 4100049 w 4539412"/>
                <a:gd name="connsiteY1738" fmla="*/ 2531751 h 4488197"/>
                <a:gd name="connsiteX1739" fmla="*/ 4133543 w 4539412"/>
                <a:gd name="connsiteY1739" fmla="*/ 2562290 h 4488197"/>
                <a:gd name="connsiteX1740" fmla="*/ 4100049 w 4539412"/>
                <a:gd name="connsiteY1740" fmla="*/ 2592829 h 4488197"/>
                <a:gd name="connsiteX1741" fmla="*/ 4066555 w 4539412"/>
                <a:gd name="connsiteY1741" fmla="*/ 2562290 h 4488197"/>
                <a:gd name="connsiteX1742" fmla="*/ 4100049 w 4539412"/>
                <a:gd name="connsiteY1742" fmla="*/ 2531751 h 4488197"/>
                <a:gd name="connsiteX1743" fmla="*/ 3100156 w 4539412"/>
                <a:gd name="connsiteY1743" fmla="*/ 2525841 h 4488197"/>
                <a:gd name="connsiteX1744" fmla="*/ 3107052 w 4539412"/>
                <a:gd name="connsiteY1744" fmla="*/ 2532737 h 4488197"/>
                <a:gd name="connsiteX1745" fmla="*/ 3100156 w 4539412"/>
                <a:gd name="connsiteY1745" fmla="*/ 2539633 h 4488197"/>
                <a:gd name="connsiteX1746" fmla="*/ 3093260 w 4539412"/>
                <a:gd name="connsiteY1746" fmla="*/ 2532737 h 4488197"/>
                <a:gd name="connsiteX1747" fmla="*/ 3100156 w 4539412"/>
                <a:gd name="connsiteY1747" fmla="*/ 2525841 h 4488197"/>
                <a:gd name="connsiteX1748" fmla="*/ 1441218 w 4539412"/>
                <a:gd name="connsiteY1748" fmla="*/ 2525841 h 4488197"/>
                <a:gd name="connsiteX1749" fmla="*/ 1457965 w 4539412"/>
                <a:gd name="connsiteY1749" fmla="*/ 2540618 h 4488197"/>
                <a:gd name="connsiteX1750" fmla="*/ 1441218 w 4539412"/>
                <a:gd name="connsiteY1750" fmla="*/ 2555395 h 4488197"/>
                <a:gd name="connsiteX1751" fmla="*/ 1424471 w 4539412"/>
                <a:gd name="connsiteY1751" fmla="*/ 2540618 h 4488197"/>
                <a:gd name="connsiteX1752" fmla="*/ 1441218 w 4539412"/>
                <a:gd name="connsiteY1752" fmla="*/ 2525841 h 4488197"/>
                <a:gd name="connsiteX1753" fmla="*/ 3525728 w 4539412"/>
                <a:gd name="connsiteY1753" fmla="*/ 2521901 h 4488197"/>
                <a:gd name="connsiteX1754" fmla="*/ 3570059 w 4539412"/>
                <a:gd name="connsiteY1754" fmla="*/ 2564261 h 4488197"/>
                <a:gd name="connsiteX1755" fmla="*/ 3525728 w 4539412"/>
                <a:gd name="connsiteY1755" fmla="*/ 2606621 h 4488197"/>
                <a:gd name="connsiteX1756" fmla="*/ 3481397 w 4539412"/>
                <a:gd name="connsiteY1756" fmla="*/ 2564261 h 4488197"/>
                <a:gd name="connsiteX1757" fmla="*/ 3525728 w 4539412"/>
                <a:gd name="connsiteY1757" fmla="*/ 2521901 h 4488197"/>
                <a:gd name="connsiteX1758" fmla="*/ 867898 w 4539412"/>
                <a:gd name="connsiteY1758" fmla="*/ 2508109 h 4488197"/>
                <a:gd name="connsiteX1759" fmla="*/ 900405 w 4539412"/>
                <a:gd name="connsiteY1759" fmla="*/ 2540618 h 4488197"/>
                <a:gd name="connsiteX1760" fmla="*/ 867898 w 4539412"/>
                <a:gd name="connsiteY1760" fmla="*/ 2573127 h 4488197"/>
                <a:gd name="connsiteX1761" fmla="*/ 835390 w 4539412"/>
                <a:gd name="connsiteY1761" fmla="*/ 2540618 h 4488197"/>
                <a:gd name="connsiteX1762" fmla="*/ 867898 w 4539412"/>
                <a:gd name="connsiteY1762" fmla="*/ 2508109 h 4488197"/>
                <a:gd name="connsiteX1763" fmla="*/ 150732 w 4539412"/>
                <a:gd name="connsiteY1763" fmla="*/ 2508109 h 4488197"/>
                <a:gd name="connsiteX1764" fmla="*/ 155658 w 4539412"/>
                <a:gd name="connsiteY1764" fmla="*/ 2512050 h 4488197"/>
                <a:gd name="connsiteX1765" fmla="*/ 150732 w 4539412"/>
                <a:gd name="connsiteY1765" fmla="*/ 2515991 h 4488197"/>
                <a:gd name="connsiteX1766" fmla="*/ 145805 w 4539412"/>
                <a:gd name="connsiteY1766" fmla="*/ 2512050 h 4488197"/>
                <a:gd name="connsiteX1767" fmla="*/ 150732 w 4539412"/>
                <a:gd name="connsiteY1767" fmla="*/ 2508109 h 4488197"/>
                <a:gd name="connsiteX1768" fmla="*/ 4245848 w 4539412"/>
                <a:gd name="connsiteY1768" fmla="*/ 2502199 h 4488197"/>
                <a:gd name="connsiteX1769" fmla="*/ 4269491 w 4539412"/>
                <a:gd name="connsiteY1769" fmla="*/ 2528797 h 4488197"/>
                <a:gd name="connsiteX1770" fmla="*/ 4245848 w 4539412"/>
                <a:gd name="connsiteY1770" fmla="*/ 2555395 h 4488197"/>
                <a:gd name="connsiteX1771" fmla="*/ 4222205 w 4539412"/>
                <a:gd name="connsiteY1771" fmla="*/ 2528797 h 4488197"/>
                <a:gd name="connsiteX1772" fmla="*/ 4245848 w 4539412"/>
                <a:gd name="connsiteY1772" fmla="*/ 2502199 h 4488197"/>
                <a:gd name="connsiteX1773" fmla="*/ 3673495 w 4539412"/>
                <a:gd name="connsiteY1773" fmla="*/ 2488407 h 4488197"/>
                <a:gd name="connsiteX1774" fmla="*/ 3715855 w 4539412"/>
                <a:gd name="connsiteY1774" fmla="*/ 2530767 h 4488197"/>
                <a:gd name="connsiteX1775" fmla="*/ 3673495 w 4539412"/>
                <a:gd name="connsiteY1775" fmla="*/ 2573127 h 4488197"/>
                <a:gd name="connsiteX1776" fmla="*/ 3631135 w 4539412"/>
                <a:gd name="connsiteY1776" fmla="*/ 2530767 h 4488197"/>
                <a:gd name="connsiteX1777" fmla="*/ 3673495 w 4539412"/>
                <a:gd name="connsiteY1777" fmla="*/ 2488407 h 4488197"/>
                <a:gd name="connsiteX1778" fmla="*/ 4387706 w 4539412"/>
                <a:gd name="connsiteY1778" fmla="*/ 2484467 h 4488197"/>
                <a:gd name="connsiteX1779" fmla="*/ 4399528 w 4539412"/>
                <a:gd name="connsiteY1779" fmla="*/ 2496289 h 4488197"/>
                <a:gd name="connsiteX1780" fmla="*/ 4387706 w 4539412"/>
                <a:gd name="connsiteY1780" fmla="*/ 2508111 h 4488197"/>
                <a:gd name="connsiteX1781" fmla="*/ 4375884 w 4539412"/>
                <a:gd name="connsiteY1781" fmla="*/ 2496289 h 4488197"/>
                <a:gd name="connsiteX1782" fmla="*/ 4387706 w 4539412"/>
                <a:gd name="connsiteY1782" fmla="*/ 2484467 h 4488197"/>
                <a:gd name="connsiteX1783" fmla="*/ 3249894 w 4539412"/>
                <a:gd name="connsiteY1783" fmla="*/ 2484466 h 4488197"/>
                <a:gd name="connsiteX1784" fmla="*/ 3266641 w 4539412"/>
                <a:gd name="connsiteY1784" fmla="*/ 2500228 h 4488197"/>
                <a:gd name="connsiteX1785" fmla="*/ 3249894 w 4539412"/>
                <a:gd name="connsiteY1785" fmla="*/ 2515990 h 4488197"/>
                <a:gd name="connsiteX1786" fmla="*/ 3233147 w 4539412"/>
                <a:gd name="connsiteY1786" fmla="*/ 2500228 h 4488197"/>
                <a:gd name="connsiteX1787" fmla="*/ 3249894 w 4539412"/>
                <a:gd name="connsiteY1787" fmla="*/ 2484466 h 4488197"/>
                <a:gd name="connsiteX1788" fmla="*/ 1289530 w 4539412"/>
                <a:gd name="connsiteY1788" fmla="*/ 2478555 h 4488197"/>
                <a:gd name="connsiteX1789" fmla="*/ 1318080 w 4539412"/>
                <a:gd name="connsiteY1789" fmla="*/ 2507124 h 4488197"/>
                <a:gd name="connsiteX1790" fmla="*/ 1289530 w 4539412"/>
                <a:gd name="connsiteY1790" fmla="*/ 2535693 h 4488197"/>
                <a:gd name="connsiteX1791" fmla="*/ 1260963 w 4539412"/>
                <a:gd name="connsiteY1791" fmla="*/ 2507124 h 4488197"/>
                <a:gd name="connsiteX1792" fmla="*/ 1289530 w 4539412"/>
                <a:gd name="connsiteY1792" fmla="*/ 2478555 h 4488197"/>
                <a:gd name="connsiteX1793" fmla="*/ 720131 w 4539412"/>
                <a:gd name="connsiteY1793" fmla="*/ 2478555 h 4488197"/>
                <a:gd name="connsiteX1794" fmla="*/ 750671 w 4539412"/>
                <a:gd name="connsiteY1794" fmla="*/ 2509094 h 4488197"/>
                <a:gd name="connsiteX1795" fmla="*/ 720131 w 4539412"/>
                <a:gd name="connsiteY1795" fmla="*/ 2539633 h 4488197"/>
                <a:gd name="connsiteX1796" fmla="*/ 689591 w 4539412"/>
                <a:gd name="connsiteY1796" fmla="*/ 2509094 h 4488197"/>
                <a:gd name="connsiteX1797" fmla="*/ 720131 w 4539412"/>
                <a:gd name="connsiteY1797" fmla="*/ 2478555 h 4488197"/>
                <a:gd name="connsiteX1798" fmla="*/ 1717051 w 4539412"/>
                <a:gd name="connsiteY1798" fmla="*/ 2474615 h 4488197"/>
                <a:gd name="connsiteX1799" fmla="*/ 1718036 w 4539412"/>
                <a:gd name="connsiteY1799" fmla="*/ 2475600 h 4488197"/>
                <a:gd name="connsiteX1800" fmla="*/ 1717051 w 4539412"/>
                <a:gd name="connsiteY1800" fmla="*/ 2476585 h 4488197"/>
                <a:gd name="connsiteX1801" fmla="*/ 1716066 w 4539412"/>
                <a:gd name="connsiteY1801" fmla="*/ 2475600 h 4488197"/>
                <a:gd name="connsiteX1802" fmla="*/ 1717051 w 4539412"/>
                <a:gd name="connsiteY1802" fmla="*/ 2474615 h 4488197"/>
                <a:gd name="connsiteX1803" fmla="*/ 4533501 w 4539412"/>
                <a:gd name="connsiteY1803" fmla="*/ 2460823 h 4488197"/>
                <a:gd name="connsiteX1804" fmla="*/ 4535471 w 4539412"/>
                <a:gd name="connsiteY1804" fmla="*/ 2465749 h 4488197"/>
                <a:gd name="connsiteX1805" fmla="*/ 4533501 w 4539412"/>
                <a:gd name="connsiteY1805" fmla="*/ 2470675 h 4488197"/>
                <a:gd name="connsiteX1806" fmla="*/ 4531531 w 4539412"/>
                <a:gd name="connsiteY1806" fmla="*/ 2465749 h 4488197"/>
                <a:gd name="connsiteX1807" fmla="*/ 4533501 w 4539412"/>
                <a:gd name="connsiteY1807" fmla="*/ 2460823 h 4488197"/>
                <a:gd name="connsiteX1808" fmla="*/ 3821261 w 4539412"/>
                <a:gd name="connsiteY1808" fmla="*/ 2460823 h 4488197"/>
                <a:gd name="connsiteX1809" fmla="*/ 3861651 w 4539412"/>
                <a:gd name="connsiteY1809" fmla="*/ 2498258 h 4488197"/>
                <a:gd name="connsiteX1810" fmla="*/ 3821261 w 4539412"/>
                <a:gd name="connsiteY1810" fmla="*/ 2535693 h 4488197"/>
                <a:gd name="connsiteX1811" fmla="*/ 3780871 w 4539412"/>
                <a:gd name="connsiteY1811" fmla="*/ 2498258 h 4488197"/>
                <a:gd name="connsiteX1812" fmla="*/ 3821261 w 4539412"/>
                <a:gd name="connsiteY1812" fmla="*/ 2460823 h 4488197"/>
                <a:gd name="connsiteX1813" fmla="*/ 574331 w 4539412"/>
                <a:gd name="connsiteY1813" fmla="*/ 2460823 h 4488197"/>
                <a:gd name="connsiteX1814" fmla="*/ 595019 w 4539412"/>
                <a:gd name="connsiteY1814" fmla="*/ 2481511 h 4488197"/>
                <a:gd name="connsiteX1815" fmla="*/ 574331 w 4539412"/>
                <a:gd name="connsiteY1815" fmla="*/ 2502199 h 4488197"/>
                <a:gd name="connsiteX1816" fmla="*/ 553646 w 4539412"/>
                <a:gd name="connsiteY1816" fmla="*/ 2481511 h 4488197"/>
                <a:gd name="connsiteX1817" fmla="*/ 574331 w 4539412"/>
                <a:gd name="connsiteY1817" fmla="*/ 2460823 h 4488197"/>
                <a:gd name="connsiteX1818" fmla="*/ 1568298 w 4539412"/>
                <a:gd name="connsiteY1818" fmla="*/ 2441121 h 4488197"/>
                <a:gd name="connsiteX1819" fmla="*/ 1570268 w 4539412"/>
                <a:gd name="connsiteY1819" fmla="*/ 2444077 h 4488197"/>
                <a:gd name="connsiteX1820" fmla="*/ 1568298 w 4539412"/>
                <a:gd name="connsiteY1820" fmla="*/ 2447033 h 4488197"/>
                <a:gd name="connsiteX1821" fmla="*/ 1566328 w 4539412"/>
                <a:gd name="connsiteY1821" fmla="*/ 2444077 h 4488197"/>
                <a:gd name="connsiteX1822" fmla="*/ 1568298 w 4539412"/>
                <a:gd name="connsiteY1822" fmla="*/ 2441121 h 4488197"/>
                <a:gd name="connsiteX1823" fmla="*/ 1144719 w 4539412"/>
                <a:gd name="connsiteY1823" fmla="*/ 2441121 h 4488197"/>
                <a:gd name="connsiteX1824" fmla="*/ 1182151 w 4539412"/>
                <a:gd name="connsiteY1824" fmla="*/ 2476585 h 4488197"/>
                <a:gd name="connsiteX1825" fmla="*/ 1144719 w 4539412"/>
                <a:gd name="connsiteY1825" fmla="*/ 2512049 h 4488197"/>
                <a:gd name="connsiteX1826" fmla="*/ 1107279 w 4539412"/>
                <a:gd name="connsiteY1826" fmla="*/ 2476585 h 4488197"/>
                <a:gd name="connsiteX1827" fmla="*/ 1144719 w 4539412"/>
                <a:gd name="connsiteY1827" fmla="*/ 2441121 h 4488197"/>
                <a:gd name="connsiteX1828" fmla="*/ 3397662 w 4539412"/>
                <a:gd name="connsiteY1828" fmla="*/ 2437180 h 4488197"/>
                <a:gd name="connsiteX1829" fmla="*/ 3430171 w 4539412"/>
                <a:gd name="connsiteY1829" fmla="*/ 2469689 h 4488197"/>
                <a:gd name="connsiteX1830" fmla="*/ 3397662 w 4539412"/>
                <a:gd name="connsiteY1830" fmla="*/ 2502198 h 4488197"/>
                <a:gd name="connsiteX1831" fmla="*/ 3365153 w 4539412"/>
                <a:gd name="connsiteY1831" fmla="*/ 2469689 h 4488197"/>
                <a:gd name="connsiteX1832" fmla="*/ 3397662 w 4539412"/>
                <a:gd name="connsiteY1832" fmla="*/ 2437180 h 4488197"/>
                <a:gd name="connsiteX1833" fmla="*/ 2972091 w 4539412"/>
                <a:gd name="connsiteY1833" fmla="*/ 2437180 h 4488197"/>
                <a:gd name="connsiteX1834" fmla="*/ 2973076 w 4539412"/>
                <a:gd name="connsiteY1834" fmla="*/ 2438165 h 4488197"/>
                <a:gd name="connsiteX1835" fmla="*/ 2972091 w 4539412"/>
                <a:gd name="connsiteY1835" fmla="*/ 2439150 h 4488197"/>
                <a:gd name="connsiteX1836" fmla="*/ 2971106 w 4539412"/>
                <a:gd name="connsiteY1836" fmla="*/ 2438165 h 4488197"/>
                <a:gd name="connsiteX1837" fmla="*/ 2972091 w 4539412"/>
                <a:gd name="connsiteY1837" fmla="*/ 2437180 h 4488197"/>
                <a:gd name="connsiteX1838" fmla="*/ 3966073 w 4539412"/>
                <a:gd name="connsiteY1838" fmla="*/ 2433240 h 4488197"/>
                <a:gd name="connsiteX1839" fmla="*/ 4001537 w 4539412"/>
                <a:gd name="connsiteY1839" fmla="*/ 2467719 h 4488197"/>
                <a:gd name="connsiteX1840" fmla="*/ 3966073 w 4539412"/>
                <a:gd name="connsiteY1840" fmla="*/ 2502198 h 4488197"/>
                <a:gd name="connsiteX1841" fmla="*/ 3930609 w 4539412"/>
                <a:gd name="connsiteY1841" fmla="*/ 2467719 h 4488197"/>
                <a:gd name="connsiteX1842" fmla="*/ 3966073 w 4539412"/>
                <a:gd name="connsiteY1842" fmla="*/ 2433240 h 4488197"/>
                <a:gd name="connsiteX1843" fmla="*/ 429520 w 4539412"/>
                <a:gd name="connsiteY1843" fmla="*/ 2433240 h 4488197"/>
                <a:gd name="connsiteX1844" fmla="*/ 445284 w 4539412"/>
                <a:gd name="connsiteY1844" fmla="*/ 2449002 h 4488197"/>
                <a:gd name="connsiteX1845" fmla="*/ 429520 w 4539412"/>
                <a:gd name="connsiteY1845" fmla="*/ 2464764 h 4488197"/>
                <a:gd name="connsiteX1846" fmla="*/ 413760 w 4539412"/>
                <a:gd name="connsiteY1846" fmla="*/ 2449002 h 4488197"/>
                <a:gd name="connsiteX1847" fmla="*/ 429520 w 4539412"/>
                <a:gd name="connsiteY1847" fmla="*/ 2433240 h 4488197"/>
                <a:gd name="connsiteX1848" fmla="*/ 996950 w 4539412"/>
                <a:gd name="connsiteY1848" fmla="*/ 2403687 h 4488197"/>
                <a:gd name="connsiteX1849" fmla="*/ 1036356 w 4539412"/>
                <a:gd name="connsiteY1849" fmla="*/ 2446047 h 4488197"/>
                <a:gd name="connsiteX1850" fmla="*/ 996950 w 4539412"/>
                <a:gd name="connsiteY1850" fmla="*/ 2488407 h 4488197"/>
                <a:gd name="connsiteX1851" fmla="*/ 957544 w 4539412"/>
                <a:gd name="connsiteY1851" fmla="*/ 2446047 h 4488197"/>
                <a:gd name="connsiteX1852" fmla="*/ 996950 w 4539412"/>
                <a:gd name="connsiteY1852" fmla="*/ 2403687 h 4488197"/>
                <a:gd name="connsiteX1853" fmla="*/ 286680 w 4539412"/>
                <a:gd name="connsiteY1853" fmla="*/ 2403687 h 4488197"/>
                <a:gd name="connsiteX1854" fmla="*/ 295544 w 4539412"/>
                <a:gd name="connsiteY1854" fmla="*/ 2415509 h 4488197"/>
                <a:gd name="connsiteX1855" fmla="*/ 286680 w 4539412"/>
                <a:gd name="connsiteY1855" fmla="*/ 2427331 h 4488197"/>
                <a:gd name="connsiteX1856" fmla="*/ 277814 w 4539412"/>
                <a:gd name="connsiteY1856" fmla="*/ 2415509 h 4488197"/>
                <a:gd name="connsiteX1857" fmla="*/ 286680 w 4539412"/>
                <a:gd name="connsiteY1857" fmla="*/ 2403687 h 4488197"/>
                <a:gd name="connsiteX1858" fmla="*/ 3115918 w 4539412"/>
                <a:gd name="connsiteY1858" fmla="*/ 2403686 h 4488197"/>
                <a:gd name="connsiteX1859" fmla="*/ 3120845 w 4539412"/>
                <a:gd name="connsiteY1859" fmla="*/ 2406642 h 4488197"/>
                <a:gd name="connsiteX1860" fmla="*/ 3115918 w 4539412"/>
                <a:gd name="connsiteY1860" fmla="*/ 2409598 h 4488197"/>
                <a:gd name="connsiteX1861" fmla="*/ 3110992 w 4539412"/>
                <a:gd name="connsiteY1861" fmla="*/ 2406642 h 4488197"/>
                <a:gd name="connsiteX1862" fmla="*/ 3115918 w 4539412"/>
                <a:gd name="connsiteY1862" fmla="*/ 2403686 h 4488197"/>
                <a:gd name="connsiteX1863" fmla="*/ 4108916 w 4539412"/>
                <a:gd name="connsiteY1863" fmla="*/ 2399746 h 4488197"/>
                <a:gd name="connsiteX1864" fmla="*/ 4141425 w 4539412"/>
                <a:gd name="connsiteY1864" fmla="*/ 2435210 h 4488197"/>
                <a:gd name="connsiteX1865" fmla="*/ 4108916 w 4539412"/>
                <a:gd name="connsiteY1865" fmla="*/ 2470674 h 4488197"/>
                <a:gd name="connsiteX1866" fmla="*/ 4076407 w 4539412"/>
                <a:gd name="connsiteY1866" fmla="*/ 2435210 h 4488197"/>
                <a:gd name="connsiteX1867" fmla="*/ 4108916 w 4539412"/>
                <a:gd name="connsiteY1867" fmla="*/ 2399746 h 4488197"/>
                <a:gd name="connsiteX1868" fmla="*/ 1420531 w 4539412"/>
                <a:gd name="connsiteY1868" fmla="*/ 2399746 h 4488197"/>
                <a:gd name="connsiteX1869" fmla="*/ 1434323 w 4539412"/>
                <a:gd name="connsiteY1869" fmla="*/ 2413538 h 4488197"/>
                <a:gd name="connsiteX1870" fmla="*/ 1420531 w 4539412"/>
                <a:gd name="connsiteY1870" fmla="*/ 2427330 h 4488197"/>
                <a:gd name="connsiteX1871" fmla="*/ 1406739 w 4539412"/>
                <a:gd name="connsiteY1871" fmla="*/ 2413538 h 4488197"/>
                <a:gd name="connsiteX1872" fmla="*/ 1420531 w 4539412"/>
                <a:gd name="connsiteY1872" fmla="*/ 2399746 h 4488197"/>
                <a:gd name="connsiteX1873" fmla="*/ 3542474 w 4539412"/>
                <a:gd name="connsiteY1873" fmla="*/ 2395806 h 4488197"/>
                <a:gd name="connsiteX1874" fmla="*/ 3583849 w 4539412"/>
                <a:gd name="connsiteY1874" fmla="*/ 2437181 h 4488197"/>
                <a:gd name="connsiteX1875" fmla="*/ 3542474 w 4539412"/>
                <a:gd name="connsiteY1875" fmla="*/ 2478556 h 4488197"/>
                <a:gd name="connsiteX1876" fmla="*/ 3501099 w 4539412"/>
                <a:gd name="connsiteY1876" fmla="*/ 2437181 h 4488197"/>
                <a:gd name="connsiteX1877" fmla="*/ 3542474 w 4539412"/>
                <a:gd name="connsiteY1877" fmla="*/ 2395806 h 4488197"/>
                <a:gd name="connsiteX1878" fmla="*/ 143834 w 4539412"/>
                <a:gd name="connsiteY1878" fmla="*/ 2382014 h 4488197"/>
                <a:gd name="connsiteX1879" fmla="*/ 151716 w 4539412"/>
                <a:gd name="connsiteY1879" fmla="*/ 2388910 h 4488197"/>
                <a:gd name="connsiteX1880" fmla="*/ 143834 w 4539412"/>
                <a:gd name="connsiteY1880" fmla="*/ 2395806 h 4488197"/>
                <a:gd name="connsiteX1881" fmla="*/ 135954 w 4539412"/>
                <a:gd name="connsiteY1881" fmla="*/ 2388910 h 4488197"/>
                <a:gd name="connsiteX1882" fmla="*/ 143834 w 4539412"/>
                <a:gd name="connsiteY1882" fmla="*/ 2382014 h 4488197"/>
                <a:gd name="connsiteX1883" fmla="*/ 4251759 w 4539412"/>
                <a:gd name="connsiteY1883" fmla="*/ 2376104 h 4488197"/>
                <a:gd name="connsiteX1884" fmla="*/ 4277372 w 4539412"/>
                <a:gd name="connsiteY1884" fmla="*/ 2401717 h 4488197"/>
                <a:gd name="connsiteX1885" fmla="*/ 4251759 w 4539412"/>
                <a:gd name="connsiteY1885" fmla="*/ 2427330 h 4488197"/>
                <a:gd name="connsiteX1886" fmla="*/ 4226146 w 4539412"/>
                <a:gd name="connsiteY1886" fmla="*/ 2401717 h 4488197"/>
                <a:gd name="connsiteX1887" fmla="*/ 4251759 w 4539412"/>
                <a:gd name="connsiteY1887" fmla="*/ 2376104 h 4488197"/>
                <a:gd name="connsiteX1888" fmla="*/ 853124 w 4539412"/>
                <a:gd name="connsiteY1888" fmla="*/ 2376103 h 4488197"/>
                <a:gd name="connsiteX1889" fmla="*/ 890556 w 4539412"/>
                <a:gd name="connsiteY1889" fmla="*/ 2413538 h 4488197"/>
                <a:gd name="connsiteX1890" fmla="*/ 853124 w 4539412"/>
                <a:gd name="connsiteY1890" fmla="*/ 2450973 h 4488197"/>
                <a:gd name="connsiteX1891" fmla="*/ 815685 w 4539412"/>
                <a:gd name="connsiteY1891" fmla="*/ 2413538 h 4488197"/>
                <a:gd name="connsiteX1892" fmla="*/ 853124 w 4539412"/>
                <a:gd name="connsiteY1892" fmla="*/ 2376103 h 4488197"/>
                <a:gd name="connsiteX1893" fmla="*/ 3685317 w 4539412"/>
                <a:gd name="connsiteY1893" fmla="*/ 2362312 h 4488197"/>
                <a:gd name="connsiteX1894" fmla="*/ 3729648 w 4539412"/>
                <a:gd name="connsiteY1894" fmla="*/ 2404672 h 4488197"/>
                <a:gd name="connsiteX1895" fmla="*/ 3685317 w 4539412"/>
                <a:gd name="connsiteY1895" fmla="*/ 2447032 h 4488197"/>
                <a:gd name="connsiteX1896" fmla="*/ 3640986 w 4539412"/>
                <a:gd name="connsiteY1896" fmla="*/ 2404672 h 4488197"/>
                <a:gd name="connsiteX1897" fmla="*/ 3685317 w 4539412"/>
                <a:gd name="connsiteY1897" fmla="*/ 2362312 h 4488197"/>
                <a:gd name="connsiteX1898" fmla="*/ 3260731 w 4539412"/>
                <a:gd name="connsiteY1898" fmla="*/ 2362311 h 4488197"/>
                <a:gd name="connsiteX1899" fmla="*/ 3274523 w 4539412"/>
                <a:gd name="connsiteY1899" fmla="*/ 2376103 h 4488197"/>
                <a:gd name="connsiteX1900" fmla="*/ 3260731 w 4539412"/>
                <a:gd name="connsiteY1900" fmla="*/ 2389895 h 4488197"/>
                <a:gd name="connsiteX1901" fmla="*/ 3246939 w 4539412"/>
                <a:gd name="connsiteY1901" fmla="*/ 2376103 h 4488197"/>
                <a:gd name="connsiteX1902" fmla="*/ 3260731 w 4539412"/>
                <a:gd name="connsiteY1902" fmla="*/ 2362311 h 4488197"/>
                <a:gd name="connsiteX1903" fmla="*/ 4394601 w 4539412"/>
                <a:gd name="connsiteY1903" fmla="*/ 2358371 h 4488197"/>
                <a:gd name="connsiteX1904" fmla="*/ 4403467 w 4539412"/>
                <a:gd name="connsiteY1904" fmla="*/ 2370193 h 4488197"/>
                <a:gd name="connsiteX1905" fmla="*/ 4394601 w 4539412"/>
                <a:gd name="connsiteY1905" fmla="*/ 2382015 h 4488197"/>
                <a:gd name="connsiteX1906" fmla="*/ 4385735 w 4539412"/>
                <a:gd name="connsiteY1906" fmla="*/ 2370193 h 4488197"/>
                <a:gd name="connsiteX1907" fmla="*/ 4394601 w 4539412"/>
                <a:gd name="connsiteY1907" fmla="*/ 2358371 h 4488197"/>
                <a:gd name="connsiteX1908" fmla="*/ 1276722 w 4539412"/>
                <a:gd name="connsiteY1908" fmla="*/ 2358371 h 4488197"/>
                <a:gd name="connsiteX1909" fmla="*/ 1302334 w 4539412"/>
                <a:gd name="connsiteY1909" fmla="*/ 2383984 h 4488197"/>
                <a:gd name="connsiteX1910" fmla="*/ 1276722 w 4539412"/>
                <a:gd name="connsiteY1910" fmla="*/ 2409597 h 4488197"/>
                <a:gd name="connsiteX1911" fmla="*/ 1251109 w 4539412"/>
                <a:gd name="connsiteY1911" fmla="*/ 2383984 h 4488197"/>
                <a:gd name="connsiteX1912" fmla="*/ 1276722 w 4539412"/>
                <a:gd name="connsiteY1912" fmla="*/ 2358371 h 4488197"/>
                <a:gd name="connsiteX1913" fmla="*/ 710280 w 4539412"/>
                <a:gd name="connsiteY1913" fmla="*/ 2352460 h 4488197"/>
                <a:gd name="connsiteX1914" fmla="*/ 740820 w 4539412"/>
                <a:gd name="connsiteY1914" fmla="*/ 2382999 h 4488197"/>
                <a:gd name="connsiteX1915" fmla="*/ 710280 w 4539412"/>
                <a:gd name="connsiteY1915" fmla="*/ 2413538 h 4488197"/>
                <a:gd name="connsiteX1916" fmla="*/ 679740 w 4539412"/>
                <a:gd name="connsiteY1916" fmla="*/ 2382999 h 4488197"/>
                <a:gd name="connsiteX1917" fmla="*/ 710280 w 4539412"/>
                <a:gd name="connsiteY1917" fmla="*/ 2352460 h 4488197"/>
                <a:gd name="connsiteX1918" fmla="*/ 2956 w 4539412"/>
                <a:gd name="connsiteY1918" fmla="*/ 2352460 h 4488197"/>
                <a:gd name="connsiteX1919" fmla="*/ 5912 w 4539412"/>
                <a:gd name="connsiteY1919" fmla="*/ 2355416 h 4488197"/>
                <a:gd name="connsiteX1920" fmla="*/ 2956 w 4539412"/>
                <a:gd name="connsiteY1920" fmla="*/ 2358372 h 4488197"/>
                <a:gd name="connsiteX1921" fmla="*/ 0 w 4539412"/>
                <a:gd name="connsiteY1921" fmla="*/ 2355416 h 4488197"/>
                <a:gd name="connsiteX1922" fmla="*/ 2956 w 4539412"/>
                <a:gd name="connsiteY1922" fmla="*/ 2352460 h 4488197"/>
                <a:gd name="connsiteX1923" fmla="*/ 4537442 w 4539412"/>
                <a:gd name="connsiteY1923" fmla="*/ 2334728 h 4488197"/>
                <a:gd name="connsiteX1924" fmla="*/ 4539412 w 4539412"/>
                <a:gd name="connsiteY1924" fmla="*/ 2336698 h 4488197"/>
                <a:gd name="connsiteX1925" fmla="*/ 4537442 w 4539412"/>
                <a:gd name="connsiteY1925" fmla="*/ 2338668 h 4488197"/>
                <a:gd name="connsiteX1926" fmla="*/ 4535472 w 4539412"/>
                <a:gd name="connsiteY1926" fmla="*/ 2336698 h 4488197"/>
                <a:gd name="connsiteX1927" fmla="*/ 4537442 w 4539412"/>
                <a:gd name="connsiteY1927" fmla="*/ 2334728 h 4488197"/>
                <a:gd name="connsiteX1928" fmla="*/ 3828159 w 4539412"/>
                <a:gd name="connsiteY1928" fmla="*/ 2334728 h 4488197"/>
                <a:gd name="connsiteX1929" fmla="*/ 3865594 w 4539412"/>
                <a:gd name="connsiteY1929" fmla="*/ 2374133 h 4488197"/>
                <a:gd name="connsiteX1930" fmla="*/ 3828159 w 4539412"/>
                <a:gd name="connsiteY1930" fmla="*/ 2413538 h 4488197"/>
                <a:gd name="connsiteX1931" fmla="*/ 3790724 w 4539412"/>
                <a:gd name="connsiteY1931" fmla="*/ 2374133 h 4488197"/>
                <a:gd name="connsiteX1932" fmla="*/ 3828159 w 4539412"/>
                <a:gd name="connsiteY1932" fmla="*/ 2334728 h 4488197"/>
                <a:gd name="connsiteX1933" fmla="*/ 567437 w 4539412"/>
                <a:gd name="connsiteY1933" fmla="*/ 2328817 h 4488197"/>
                <a:gd name="connsiteX1934" fmla="*/ 591078 w 4539412"/>
                <a:gd name="connsiteY1934" fmla="*/ 2352460 h 4488197"/>
                <a:gd name="connsiteX1935" fmla="*/ 567437 w 4539412"/>
                <a:gd name="connsiteY1935" fmla="*/ 2376103 h 4488197"/>
                <a:gd name="connsiteX1936" fmla="*/ 543795 w 4539412"/>
                <a:gd name="connsiteY1936" fmla="*/ 2352460 h 4488197"/>
                <a:gd name="connsiteX1937" fmla="*/ 567437 w 4539412"/>
                <a:gd name="connsiteY1937" fmla="*/ 2328817 h 4488197"/>
                <a:gd name="connsiteX1938" fmla="*/ 1563373 w 4539412"/>
                <a:gd name="connsiteY1938" fmla="*/ 2315026 h 4488197"/>
                <a:gd name="connsiteX1939" fmla="*/ 1566329 w 4539412"/>
                <a:gd name="connsiteY1939" fmla="*/ 2317982 h 4488197"/>
                <a:gd name="connsiteX1940" fmla="*/ 1563373 w 4539412"/>
                <a:gd name="connsiteY1940" fmla="*/ 2320938 h 4488197"/>
                <a:gd name="connsiteX1941" fmla="*/ 1560417 w 4539412"/>
                <a:gd name="connsiteY1941" fmla="*/ 2317982 h 4488197"/>
                <a:gd name="connsiteX1942" fmla="*/ 1563373 w 4539412"/>
                <a:gd name="connsiteY1942" fmla="*/ 2315026 h 4488197"/>
                <a:gd name="connsiteX1943" fmla="*/ 1134867 w 4539412"/>
                <a:gd name="connsiteY1943" fmla="*/ 2315026 h 4488197"/>
                <a:gd name="connsiteX1944" fmla="*/ 1172300 w 4539412"/>
                <a:gd name="connsiteY1944" fmla="*/ 2350490 h 4488197"/>
                <a:gd name="connsiteX1945" fmla="*/ 1134867 w 4539412"/>
                <a:gd name="connsiteY1945" fmla="*/ 2385954 h 4488197"/>
                <a:gd name="connsiteX1946" fmla="*/ 1097430 w 4539412"/>
                <a:gd name="connsiteY1946" fmla="*/ 2350490 h 4488197"/>
                <a:gd name="connsiteX1947" fmla="*/ 1134867 w 4539412"/>
                <a:gd name="connsiteY1947" fmla="*/ 2315026 h 4488197"/>
                <a:gd name="connsiteX1948" fmla="*/ 3403573 w 4539412"/>
                <a:gd name="connsiteY1948" fmla="*/ 2311085 h 4488197"/>
                <a:gd name="connsiteX1949" fmla="*/ 3434112 w 4539412"/>
                <a:gd name="connsiteY1949" fmla="*/ 2341624 h 4488197"/>
                <a:gd name="connsiteX1950" fmla="*/ 3403573 w 4539412"/>
                <a:gd name="connsiteY1950" fmla="*/ 2372163 h 4488197"/>
                <a:gd name="connsiteX1951" fmla="*/ 3373034 w 4539412"/>
                <a:gd name="connsiteY1951" fmla="*/ 2341624 h 4488197"/>
                <a:gd name="connsiteX1952" fmla="*/ 3403573 w 4539412"/>
                <a:gd name="connsiteY1952" fmla="*/ 2311085 h 4488197"/>
                <a:gd name="connsiteX1953" fmla="*/ 3968044 w 4539412"/>
                <a:gd name="connsiteY1953" fmla="*/ 2301234 h 4488197"/>
                <a:gd name="connsiteX1954" fmla="*/ 4005479 w 4539412"/>
                <a:gd name="connsiteY1954" fmla="*/ 2338669 h 4488197"/>
                <a:gd name="connsiteX1955" fmla="*/ 3968044 w 4539412"/>
                <a:gd name="connsiteY1955" fmla="*/ 2376104 h 4488197"/>
                <a:gd name="connsiteX1956" fmla="*/ 3930609 w 4539412"/>
                <a:gd name="connsiteY1956" fmla="*/ 2338669 h 4488197"/>
                <a:gd name="connsiteX1957" fmla="*/ 3968044 w 4539412"/>
                <a:gd name="connsiteY1957" fmla="*/ 2301234 h 4488197"/>
                <a:gd name="connsiteX1958" fmla="*/ 426564 w 4539412"/>
                <a:gd name="connsiteY1958" fmla="*/ 2301234 h 4488197"/>
                <a:gd name="connsiteX1959" fmla="*/ 445281 w 4539412"/>
                <a:gd name="connsiteY1959" fmla="*/ 2319951 h 4488197"/>
                <a:gd name="connsiteX1960" fmla="*/ 426564 w 4539412"/>
                <a:gd name="connsiteY1960" fmla="*/ 2338668 h 4488197"/>
                <a:gd name="connsiteX1961" fmla="*/ 407848 w 4539412"/>
                <a:gd name="connsiteY1961" fmla="*/ 2319951 h 4488197"/>
                <a:gd name="connsiteX1962" fmla="*/ 426564 w 4539412"/>
                <a:gd name="connsiteY1962" fmla="*/ 2301234 h 4488197"/>
                <a:gd name="connsiteX1963" fmla="*/ 283726 w 4539412"/>
                <a:gd name="connsiteY1963" fmla="*/ 2277592 h 4488197"/>
                <a:gd name="connsiteX1964" fmla="*/ 295545 w 4539412"/>
                <a:gd name="connsiteY1964" fmla="*/ 2289414 h 4488197"/>
                <a:gd name="connsiteX1965" fmla="*/ 283726 w 4539412"/>
                <a:gd name="connsiteY1965" fmla="*/ 2301236 h 4488197"/>
                <a:gd name="connsiteX1966" fmla="*/ 271903 w 4539412"/>
                <a:gd name="connsiteY1966" fmla="*/ 2289414 h 4488197"/>
                <a:gd name="connsiteX1967" fmla="*/ 283726 w 4539412"/>
                <a:gd name="connsiteY1967" fmla="*/ 2277592 h 4488197"/>
                <a:gd name="connsiteX1968" fmla="*/ 3118873 w 4539412"/>
                <a:gd name="connsiteY1968" fmla="*/ 2277591 h 4488197"/>
                <a:gd name="connsiteX1969" fmla="*/ 3120843 w 4539412"/>
                <a:gd name="connsiteY1969" fmla="*/ 2280547 h 4488197"/>
                <a:gd name="connsiteX1970" fmla="*/ 3118873 w 4539412"/>
                <a:gd name="connsiteY1970" fmla="*/ 2283503 h 4488197"/>
                <a:gd name="connsiteX1971" fmla="*/ 3116903 w 4539412"/>
                <a:gd name="connsiteY1971" fmla="*/ 2280547 h 4488197"/>
                <a:gd name="connsiteX1972" fmla="*/ 3118873 w 4539412"/>
                <a:gd name="connsiteY1972" fmla="*/ 2277591 h 4488197"/>
                <a:gd name="connsiteX1973" fmla="*/ 993995 w 4539412"/>
                <a:gd name="connsiteY1973" fmla="*/ 2277591 h 4488197"/>
                <a:gd name="connsiteX1974" fmla="*/ 1036356 w 4539412"/>
                <a:gd name="connsiteY1974" fmla="*/ 2317981 h 4488197"/>
                <a:gd name="connsiteX1975" fmla="*/ 993995 w 4539412"/>
                <a:gd name="connsiteY1975" fmla="*/ 2358371 h 4488197"/>
                <a:gd name="connsiteX1976" fmla="*/ 951634 w 4539412"/>
                <a:gd name="connsiteY1976" fmla="*/ 2317981 h 4488197"/>
                <a:gd name="connsiteX1977" fmla="*/ 993995 w 4539412"/>
                <a:gd name="connsiteY1977" fmla="*/ 2277591 h 4488197"/>
                <a:gd name="connsiteX1978" fmla="*/ 4111871 w 4539412"/>
                <a:gd name="connsiteY1978" fmla="*/ 2273651 h 4488197"/>
                <a:gd name="connsiteX1979" fmla="*/ 4147335 w 4539412"/>
                <a:gd name="connsiteY1979" fmla="*/ 2308130 h 4488197"/>
                <a:gd name="connsiteX1980" fmla="*/ 4111871 w 4539412"/>
                <a:gd name="connsiteY1980" fmla="*/ 2342609 h 4488197"/>
                <a:gd name="connsiteX1981" fmla="*/ 4076407 w 4539412"/>
                <a:gd name="connsiteY1981" fmla="*/ 2308130 h 4488197"/>
                <a:gd name="connsiteX1982" fmla="*/ 4111871 w 4539412"/>
                <a:gd name="connsiteY1982" fmla="*/ 2273651 h 4488197"/>
                <a:gd name="connsiteX1983" fmla="*/ 1420530 w 4539412"/>
                <a:gd name="connsiteY1983" fmla="*/ 2273651 h 4488197"/>
                <a:gd name="connsiteX1984" fmla="*/ 1430381 w 4539412"/>
                <a:gd name="connsiteY1984" fmla="*/ 2285473 h 4488197"/>
                <a:gd name="connsiteX1985" fmla="*/ 1420530 w 4539412"/>
                <a:gd name="connsiteY1985" fmla="*/ 2297295 h 4488197"/>
                <a:gd name="connsiteX1986" fmla="*/ 1410679 w 4539412"/>
                <a:gd name="connsiteY1986" fmla="*/ 2285473 h 4488197"/>
                <a:gd name="connsiteX1987" fmla="*/ 1420530 w 4539412"/>
                <a:gd name="connsiteY1987" fmla="*/ 2273651 h 4488197"/>
                <a:gd name="connsiteX1988" fmla="*/ 3545430 w 4539412"/>
                <a:gd name="connsiteY1988" fmla="*/ 2267740 h 4488197"/>
                <a:gd name="connsiteX1989" fmla="*/ 3589761 w 4539412"/>
                <a:gd name="connsiteY1989" fmla="*/ 2310100 h 4488197"/>
                <a:gd name="connsiteX1990" fmla="*/ 3545430 w 4539412"/>
                <a:gd name="connsiteY1990" fmla="*/ 2352460 h 4488197"/>
                <a:gd name="connsiteX1991" fmla="*/ 3501099 w 4539412"/>
                <a:gd name="connsiteY1991" fmla="*/ 2310100 h 4488197"/>
                <a:gd name="connsiteX1992" fmla="*/ 3545430 w 4539412"/>
                <a:gd name="connsiteY1992" fmla="*/ 2267740 h 4488197"/>
                <a:gd name="connsiteX1993" fmla="*/ 4251759 w 4539412"/>
                <a:gd name="connsiteY1993" fmla="*/ 2250009 h 4488197"/>
                <a:gd name="connsiteX1994" fmla="*/ 4277372 w 4539412"/>
                <a:gd name="connsiteY1994" fmla="*/ 2275622 h 4488197"/>
                <a:gd name="connsiteX1995" fmla="*/ 4251759 w 4539412"/>
                <a:gd name="connsiteY1995" fmla="*/ 2301235 h 4488197"/>
                <a:gd name="connsiteX1996" fmla="*/ 4226146 w 4539412"/>
                <a:gd name="connsiteY1996" fmla="*/ 2275622 h 4488197"/>
                <a:gd name="connsiteX1997" fmla="*/ 4251759 w 4539412"/>
                <a:gd name="connsiteY1997" fmla="*/ 2250009 h 4488197"/>
                <a:gd name="connsiteX1998" fmla="*/ 143834 w 4539412"/>
                <a:gd name="connsiteY1998" fmla="*/ 2250009 h 4488197"/>
                <a:gd name="connsiteX1999" fmla="*/ 151716 w 4539412"/>
                <a:gd name="connsiteY1999" fmla="*/ 2256905 h 4488197"/>
                <a:gd name="connsiteX2000" fmla="*/ 143834 w 4539412"/>
                <a:gd name="connsiteY2000" fmla="*/ 2263801 h 4488197"/>
                <a:gd name="connsiteX2001" fmla="*/ 135952 w 4539412"/>
                <a:gd name="connsiteY2001" fmla="*/ 2256905 h 4488197"/>
                <a:gd name="connsiteX2002" fmla="*/ 143834 w 4539412"/>
                <a:gd name="connsiteY2002" fmla="*/ 2250009 h 4488197"/>
                <a:gd name="connsiteX2003" fmla="*/ 853124 w 4539412"/>
                <a:gd name="connsiteY2003" fmla="*/ 2250008 h 4488197"/>
                <a:gd name="connsiteX2004" fmla="*/ 890556 w 4539412"/>
                <a:gd name="connsiteY2004" fmla="*/ 2287443 h 4488197"/>
                <a:gd name="connsiteX2005" fmla="*/ 853124 w 4539412"/>
                <a:gd name="connsiteY2005" fmla="*/ 2324878 h 4488197"/>
                <a:gd name="connsiteX2006" fmla="*/ 815685 w 4539412"/>
                <a:gd name="connsiteY2006" fmla="*/ 2287443 h 4488197"/>
                <a:gd name="connsiteX2007" fmla="*/ 853124 w 4539412"/>
                <a:gd name="connsiteY2007" fmla="*/ 2250008 h 4488197"/>
                <a:gd name="connsiteX2008" fmla="*/ 3256790 w 4539412"/>
                <a:gd name="connsiteY2008" fmla="*/ 2236216 h 4488197"/>
                <a:gd name="connsiteX2009" fmla="*/ 3270582 w 4539412"/>
                <a:gd name="connsiteY2009" fmla="*/ 2248038 h 4488197"/>
                <a:gd name="connsiteX2010" fmla="*/ 3256790 w 4539412"/>
                <a:gd name="connsiteY2010" fmla="*/ 2259860 h 4488197"/>
                <a:gd name="connsiteX2011" fmla="*/ 3242998 w 4539412"/>
                <a:gd name="connsiteY2011" fmla="*/ 2248038 h 4488197"/>
                <a:gd name="connsiteX2012" fmla="*/ 3256790 w 4539412"/>
                <a:gd name="connsiteY2012" fmla="*/ 2236216 h 4488197"/>
                <a:gd name="connsiteX2013" fmla="*/ 4392631 w 4539412"/>
                <a:gd name="connsiteY2013" fmla="*/ 2230306 h 4488197"/>
                <a:gd name="connsiteX2014" fmla="*/ 4403468 w 4539412"/>
                <a:gd name="connsiteY2014" fmla="*/ 2242128 h 4488197"/>
                <a:gd name="connsiteX2015" fmla="*/ 4392631 w 4539412"/>
                <a:gd name="connsiteY2015" fmla="*/ 2253950 h 4488197"/>
                <a:gd name="connsiteX2016" fmla="*/ 4381794 w 4539412"/>
                <a:gd name="connsiteY2016" fmla="*/ 2242128 h 4488197"/>
                <a:gd name="connsiteX2017" fmla="*/ 4392631 w 4539412"/>
                <a:gd name="connsiteY2017" fmla="*/ 2230306 h 4488197"/>
                <a:gd name="connsiteX2018" fmla="*/ 3685317 w 4539412"/>
                <a:gd name="connsiteY2018" fmla="*/ 2230306 h 4488197"/>
                <a:gd name="connsiteX2019" fmla="*/ 3729648 w 4539412"/>
                <a:gd name="connsiteY2019" fmla="*/ 2277592 h 4488197"/>
                <a:gd name="connsiteX2020" fmla="*/ 3685317 w 4539412"/>
                <a:gd name="connsiteY2020" fmla="*/ 2324878 h 4488197"/>
                <a:gd name="connsiteX2021" fmla="*/ 3640986 w 4539412"/>
                <a:gd name="connsiteY2021" fmla="*/ 2277592 h 4488197"/>
                <a:gd name="connsiteX2022" fmla="*/ 3685317 w 4539412"/>
                <a:gd name="connsiteY2022" fmla="*/ 2230306 h 4488197"/>
                <a:gd name="connsiteX2023" fmla="*/ 1282632 w 4539412"/>
                <a:gd name="connsiteY2023" fmla="*/ 2230305 h 4488197"/>
                <a:gd name="connsiteX2024" fmla="*/ 1308246 w 4539412"/>
                <a:gd name="connsiteY2024" fmla="*/ 2253948 h 4488197"/>
                <a:gd name="connsiteX2025" fmla="*/ 1282632 w 4539412"/>
                <a:gd name="connsiteY2025" fmla="*/ 2277591 h 4488197"/>
                <a:gd name="connsiteX2026" fmla="*/ 1257022 w 4539412"/>
                <a:gd name="connsiteY2026" fmla="*/ 2253948 h 4488197"/>
                <a:gd name="connsiteX2027" fmla="*/ 1282632 w 4539412"/>
                <a:gd name="connsiteY2027" fmla="*/ 2230305 h 4488197"/>
                <a:gd name="connsiteX2028" fmla="*/ 713236 w 4539412"/>
                <a:gd name="connsiteY2028" fmla="*/ 2226365 h 4488197"/>
                <a:gd name="connsiteX2029" fmla="*/ 746730 w 4539412"/>
                <a:gd name="connsiteY2029" fmla="*/ 2256904 h 4488197"/>
                <a:gd name="connsiteX2030" fmla="*/ 713236 w 4539412"/>
                <a:gd name="connsiteY2030" fmla="*/ 2287443 h 4488197"/>
                <a:gd name="connsiteX2031" fmla="*/ 679740 w 4539412"/>
                <a:gd name="connsiteY2031" fmla="*/ 2256904 h 4488197"/>
                <a:gd name="connsiteX2032" fmla="*/ 713236 w 4539412"/>
                <a:gd name="connsiteY2032" fmla="*/ 2226365 h 4488197"/>
                <a:gd name="connsiteX2033" fmla="*/ 2956 w 4539412"/>
                <a:gd name="connsiteY2033" fmla="*/ 2226365 h 4488197"/>
                <a:gd name="connsiteX2034" fmla="*/ 5912 w 4539412"/>
                <a:gd name="connsiteY2034" fmla="*/ 2228335 h 4488197"/>
                <a:gd name="connsiteX2035" fmla="*/ 2956 w 4539412"/>
                <a:gd name="connsiteY2035" fmla="*/ 2230305 h 4488197"/>
                <a:gd name="connsiteX2036" fmla="*/ 0 w 4539412"/>
                <a:gd name="connsiteY2036" fmla="*/ 2228335 h 4488197"/>
                <a:gd name="connsiteX2037" fmla="*/ 2956 w 4539412"/>
                <a:gd name="connsiteY2037" fmla="*/ 2226365 h 4488197"/>
                <a:gd name="connsiteX2038" fmla="*/ 4533501 w 4539412"/>
                <a:gd name="connsiteY2038" fmla="*/ 2208633 h 4488197"/>
                <a:gd name="connsiteX2039" fmla="*/ 4535471 w 4539412"/>
                <a:gd name="connsiteY2039" fmla="*/ 2210603 h 4488197"/>
                <a:gd name="connsiteX2040" fmla="*/ 4533501 w 4539412"/>
                <a:gd name="connsiteY2040" fmla="*/ 2212573 h 4488197"/>
                <a:gd name="connsiteX2041" fmla="*/ 4531531 w 4539412"/>
                <a:gd name="connsiteY2041" fmla="*/ 2210603 h 4488197"/>
                <a:gd name="connsiteX2042" fmla="*/ 4533501 w 4539412"/>
                <a:gd name="connsiteY2042" fmla="*/ 2208633 h 4488197"/>
                <a:gd name="connsiteX2043" fmla="*/ 3826189 w 4539412"/>
                <a:gd name="connsiteY2043" fmla="*/ 2208633 h 4488197"/>
                <a:gd name="connsiteX2044" fmla="*/ 3865594 w 4539412"/>
                <a:gd name="connsiteY2044" fmla="*/ 2248038 h 4488197"/>
                <a:gd name="connsiteX2045" fmla="*/ 3826189 w 4539412"/>
                <a:gd name="connsiteY2045" fmla="*/ 2287443 h 4488197"/>
                <a:gd name="connsiteX2046" fmla="*/ 3786784 w 4539412"/>
                <a:gd name="connsiteY2046" fmla="*/ 2248038 h 4488197"/>
                <a:gd name="connsiteX2047" fmla="*/ 3826189 w 4539412"/>
                <a:gd name="connsiteY2047" fmla="*/ 2208633 h 4488197"/>
                <a:gd name="connsiteX2048" fmla="*/ 572362 w 4539412"/>
                <a:gd name="connsiteY2048" fmla="*/ 2202722 h 4488197"/>
                <a:gd name="connsiteX2049" fmla="*/ 595019 w 4539412"/>
                <a:gd name="connsiteY2049" fmla="*/ 2226365 h 4488197"/>
                <a:gd name="connsiteX2050" fmla="*/ 572362 w 4539412"/>
                <a:gd name="connsiteY2050" fmla="*/ 2250008 h 4488197"/>
                <a:gd name="connsiteX2051" fmla="*/ 549705 w 4539412"/>
                <a:gd name="connsiteY2051" fmla="*/ 2226365 h 4488197"/>
                <a:gd name="connsiteX2052" fmla="*/ 572362 w 4539412"/>
                <a:gd name="connsiteY2052" fmla="*/ 2202722 h 4488197"/>
                <a:gd name="connsiteX2053" fmla="*/ 1577165 w 4539412"/>
                <a:gd name="connsiteY2053" fmla="*/ 2188930 h 4488197"/>
                <a:gd name="connsiteX2054" fmla="*/ 1580121 w 4539412"/>
                <a:gd name="connsiteY2054" fmla="*/ 2190900 h 4488197"/>
                <a:gd name="connsiteX2055" fmla="*/ 1577165 w 4539412"/>
                <a:gd name="connsiteY2055" fmla="*/ 2192870 h 4488197"/>
                <a:gd name="connsiteX2056" fmla="*/ 1574209 w 4539412"/>
                <a:gd name="connsiteY2056" fmla="*/ 2190900 h 4488197"/>
                <a:gd name="connsiteX2057" fmla="*/ 1577165 w 4539412"/>
                <a:gd name="connsiteY2057" fmla="*/ 2188930 h 4488197"/>
                <a:gd name="connsiteX2058" fmla="*/ 1141761 w 4539412"/>
                <a:gd name="connsiteY2058" fmla="*/ 2188930 h 4488197"/>
                <a:gd name="connsiteX2059" fmla="*/ 1176242 w 4539412"/>
                <a:gd name="connsiteY2059" fmla="*/ 2224394 h 4488197"/>
                <a:gd name="connsiteX2060" fmla="*/ 1141761 w 4539412"/>
                <a:gd name="connsiteY2060" fmla="*/ 2259858 h 4488197"/>
                <a:gd name="connsiteX2061" fmla="*/ 1107279 w 4539412"/>
                <a:gd name="connsiteY2061" fmla="*/ 2224394 h 4488197"/>
                <a:gd name="connsiteX2062" fmla="*/ 1141761 w 4539412"/>
                <a:gd name="connsiteY2062" fmla="*/ 2188930 h 4488197"/>
                <a:gd name="connsiteX2063" fmla="*/ 3397662 w 4539412"/>
                <a:gd name="connsiteY2063" fmla="*/ 2184990 h 4488197"/>
                <a:gd name="connsiteX2064" fmla="*/ 3430171 w 4539412"/>
                <a:gd name="connsiteY2064" fmla="*/ 2215529 h 4488197"/>
                <a:gd name="connsiteX2065" fmla="*/ 3397662 w 4539412"/>
                <a:gd name="connsiteY2065" fmla="*/ 2246068 h 4488197"/>
                <a:gd name="connsiteX2066" fmla="*/ 3365153 w 4539412"/>
                <a:gd name="connsiteY2066" fmla="*/ 2215529 h 4488197"/>
                <a:gd name="connsiteX2067" fmla="*/ 3397662 w 4539412"/>
                <a:gd name="connsiteY2067" fmla="*/ 2184990 h 4488197"/>
                <a:gd name="connsiteX2068" fmla="*/ 2962240 w 4539412"/>
                <a:gd name="connsiteY2068" fmla="*/ 2184990 h 4488197"/>
                <a:gd name="connsiteX2069" fmla="*/ 2963225 w 4539412"/>
                <a:gd name="connsiteY2069" fmla="*/ 2185975 h 4488197"/>
                <a:gd name="connsiteX2070" fmla="*/ 2962240 w 4539412"/>
                <a:gd name="connsiteY2070" fmla="*/ 2186960 h 4488197"/>
                <a:gd name="connsiteX2071" fmla="*/ 2961255 w 4539412"/>
                <a:gd name="connsiteY2071" fmla="*/ 2185975 h 4488197"/>
                <a:gd name="connsiteX2072" fmla="*/ 2962240 w 4539412"/>
                <a:gd name="connsiteY2072" fmla="*/ 2184990 h 4488197"/>
                <a:gd name="connsiteX2073" fmla="*/ 3964104 w 4539412"/>
                <a:gd name="connsiteY2073" fmla="*/ 2175139 h 4488197"/>
                <a:gd name="connsiteX2074" fmla="*/ 4001539 w 4539412"/>
                <a:gd name="connsiteY2074" fmla="*/ 2212574 h 4488197"/>
                <a:gd name="connsiteX2075" fmla="*/ 3964104 w 4539412"/>
                <a:gd name="connsiteY2075" fmla="*/ 2250009 h 4488197"/>
                <a:gd name="connsiteX2076" fmla="*/ 3926669 w 4539412"/>
                <a:gd name="connsiteY2076" fmla="*/ 2212574 h 4488197"/>
                <a:gd name="connsiteX2077" fmla="*/ 3964104 w 4539412"/>
                <a:gd name="connsiteY2077" fmla="*/ 2175139 h 4488197"/>
                <a:gd name="connsiteX2078" fmla="*/ 432476 w 4539412"/>
                <a:gd name="connsiteY2078" fmla="*/ 2175139 h 4488197"/>
                <a:gd name="connsiteX2079" fmla="*/ 451193 w 4539412"/>
                <a:gd name="connsiteY2079" fmla="*/ 2193856 h 4488197"/>
                <a:gd name="connsiteX2080" fmla="*/ 432476 w 4539412"/>
                <a:gd name="connsiteY2080" fmla="*/ 2212573 h 4488197"/>
                <a:gd name="connsiteX2081" fmla="*/ 413760 w 4539412"/>
                <a:gd name="connsiteY2081" fmla="*/ 2193856 h 4488197"/>
                <a:gd name="connsiteX2082" fmla="*/ 432476 w 4539412"/>
                <a:gd name="connsiteY2082" fmla="*/ 2175139 h 4488197"/>
                <a:gd name="connsiteX2083" fmla="*/ 293576 w 4539412"/>
                <a:gd name="connsiteY2083" fmla="*/ 2151497 h 4488197"/>
                <a:gd name="connsiteX2084" fmla="*/ 305396 w 4539412"/>
                <a:gd name="connsiteY2084" fmla="*/ 2163319 h 4488197"/>
                <a:gd name="connsiteX2085" fmla="*/ 293576 w 4539412"/>
                <a:gd name="connsiteY2085" fmla="*/ 2175141 h 4488197"/>
                <a:gd name="connsiteX2086" fmla="*/ 281752 w 4539412"/>
                <a:gd name="connsiteY2086" fmla="*/ 2163319 h 4488197"/>
                <a:gd name="connsiteX2087" fmla="*/ 293576 w 4539412"/>
                <a:gd name="connsiteY2087" fmla="*/ 2151497 h 4488197"/>
                <a:gd name="connsiteX2088" fmla="*/ 3097201 w 4539412"/>
                <a:gd name="connsiteY2088" fmla="*/ 2151496 h 4488197"/>
                <a:gd name="connsiteX2089" fmla="*/ 3101142 w 4539412"/>
                <a:gd name="connsiteY2089" fmla="*/ 2153466 h 4488197"/>
                <a:gd name="connsiteX2090" fmla="*/ 3097201 w 4539412"/>
                <a:gd name="connsiteY2090" fmla="*/ 2155436 h 4488197"/>
                <a:gd name="connsiteX2091" fmla="*/ 3093260 w 4539412"/>
                <a:gd name="connsiteY2091" fmla="*/ 2153466 h 4488197"/>
                <a:gd name="connsiteX2092" fmla="*/ 3097201 w 4539412"/>
                <a:gd name="connsiteY2092" fmla="*/ 2151496 h 4488197"/>
                <a:gd name="connsiteX2093" fmla="*/ 1439248 w 4539412"/>
                <a:gd name="connsiteY2093" fmla="*/ 2151496 h 4488197"/>
                <a:gd name="connsiteX2094" fmla="*/ 1448114 w 4539412"/>
                <a:gd name="connsiteY2094" fmla="*/ 2160362 h 4488197"/>
                <a:gd name="connsiteX2095" fmla="*/ 1439248 w 4539412"/>
                <a:gd name="connsiteY2095" fmla="*/ 2169228 h 4488197"/>
                <a:gd name="connsiteX2096" fmla="*/ 1430382 w 4539412"/>
                <a:gd name="connsiteY2096" fmla="*/ 2160362 h 4488197"/>
                <a:gd name="connsiteX2097" fmla="*/ 1439248 w 4539412"/>
                <a:gd name="connsiteY2097" fmla="*/ 2151496 h 4488197"/>
                <a:gd name="connsiteX2098" fmla="*/ 1003847 w 4539412"/>
                <a:gd name="connsiteY2098" fmla="*/ 2151496 h 4488197"/>
                <a:gd name="connsiteX2099" fmla="*/ 1046206 w 4539412"/>
                <a:gd name="connsiteY2099" fmla="*/ 2190901 h 4488197"/>
                <a:gd name="connsiteX2100" fmla="*/ 1003847 w 4539412"/>
                <a:gd name="connsiteY2100" fmla="*/ 2230306 h 4488197"/>
                <a:gd name="connsiteX2101" fmla="*/ 961485 w 4539412"/>
                <a:gd name="connsiteY2101" fmla="*/ 2190901 h 4488197"/>
                <a:gd name="connsiteX2102" fmla="*/ 1003847 w 4539412"/>
                <a:gd name="connsiteY2102" fmla="*/ 2151496 h 4488197"/>
                <a:gd name="connsiteX2103" fmla="*/ 4103990 w 4539412"/>
                <a:gd name="connsiteY2103" fmla="*/ 2147556 h 4488197"/>
                <a:gd name="connsiteX2104" fmla="*/ 4141425 w 4539412"/>
                <a:gd name="connsiteY2104" fmla="*/ 2182035 h 4488197"/>
                <a:gd name="connsiteX2105" fmla="*/ 4103990 w 4539412"/>
                <a:gd name="connsiteY2105" fmla="*/ 2216514 h 4488197"/>
                <a:gd name="connsiteX2106" fmla="*/ 4066555 w 4539412"/>
                <a:gd name="connsiteY2106" fmla="*/ 2182035 h 4488197"/>
                <a:gd name="connsiteX2107" fmla="*/ 4103990 w 4539412"/>
                <a:gd name="connsiteY2107" fmla="*/ 2147556 h 4488197"/>
                <a:gd name="connsiteX2108" fmla="*/ 3535579 w 4539412"/>
                <a:gd name="connsiteY2108" fmla="*/ 2137705 h 4488197"/>
                <a:gd name="connsiteX2109" fmla="*/ 3579910 w 4539412"/>
                <a:gd name="connsiteY2109" fmla="*/ 2182036 h 4488197"/>
                <a:gd name="connsiteX2110" fmla="*/ 3535579 w 4539412"/>
                <a:gd name="connsiteY2110" fmla="*/ 2226367 h 4488197"/>
                <a:gd name="connsiteX2111" fmla="*/ 3491248 w 4539412"/>
                <a:gd name="connsiteY2111" fmla="*/ 2182036 h 4488197"/>
                <a:gd name="connsiteX2112" fmla="*/ 3535579 w 4539412"/>
                <a:gd name="connsiteY2112" fmla="*/ 2137705 h 4488197"/>
                <a:gd name="connsiteX2113" fmla="*/ 4242893 w 4539412"/>
                <a:gd name="connsiteY2113" fmla="*/ 2123914 h 4488197"/>
                <a:gd name="connsiteX2114" fmla="*/ 4269491 w 4539412"/>
                <a:gd name="connsiteY2114" fmla="*/ 2149527 h 4488197"/>
                <a:gd name="connsiteX2115" fmla="*/ 4242893 w 4539412"/>
                <a:gd name="connsiteY2115" fmla="*/ 2175140 h 4488197"/>
                <a:gd name="connsiteX2116" fmla="*/ 4216295 w 4539412"/>
                <a:gd name="connsiteY2116" fmla="*/ 2149527 h 4488197"/>
                <a:gd name="connsiteX2117" fmla="*/ 4242893 w 4539412"/>
                <a:gd name="connsiteY2117" fmla="*/ 2123914 h 4488197"/>
                <a:gd name="connsiteX2118" fmla="*/ 152700 w 4539412"/>
                <a:gd name="connsiteY2118" fmla="*/ 2123914 h 4488197"/>
                <a:gd name="connsiteX2119" fmla="*/ 159597 w 4539412"/>
                <a:gd name="connsiteY2119" fmla="*/ 2130810 h 4488197"/>
                <a:gd name="connsiteX2120" fmla="*/ 152700 w 4539412"/>
                <a:gd name="connsiteY2120" fmla="*/ 2137706 h 4488197"/>
                <a:gd name="connsiteX2121" fmla="*/ 145805 w 4539412"/>
                <a:gd name="connsiteY2121" fmla="*/ 2130810 h 4488197"/>
                <a:gd name="connsiteX2122" fmla="*/ 152700 w 4539412"/>
                <a:gd name="connsiteY2122" fmla="*/ 2123914 h 4488197"/>
                <a:gd name="connsiteX2123" fmla="*/ 862973 w 4539412"/>
                <a:gd name="connsiteY2123" fmla="*/ 2123913 h 4488197"/>
                <a:gd name="connsiteX2124" fmla="*/ 900405 w 4539412"/>
                <a:gd name="connsiteY2124" fmla="*/ 2161348 h 4488197"/>
                <a:gd name="connsiteX2125" fmla="*/ 862973 w 4539412"/>
                <a:gd name="connsiteY2125" fmla="*/ 2198783 h 4488197"/>
                <a:gd name="connsiteX2126" fmla="*/ 825536 w 4539412"/>
                <a:gd name="connsiteY2126" fmla="*/ 2161348 h 4488197"/>
                <a:gd name="connsiteX2127" fmla="*/ 862973 w 4539412"/>
                <a:gd name="connsiteY2127" fmla="*/ 2123913 h 4488197"/>
                <a:gd name="connsiteX2128" fmla="*/ 3236102 w 4539412"/>
                <a:gd name="connsiteY2128" fmla="*/ 2110121 h 4488197"/>
                <a:gd name="connsiteX2129" fmla="*/ 3252849 w 4539412"/>
                <a:gd name="connsiteY2129" fmla="*/ 2123913 h 4488197"/>
                <a:gd name="connsiteX2130" fmla="*/ 3236102 w 4539412"/>
                <a:gd name="connsiteY2130" fmla="*/ 2137705 h 4488197"/>
                <a:gd name="connsiteX2131" fmla="*/ 3219355 w 4539412"/>
                <a:gd name="connsiteY2131" fmla="*/ 2123913 h 4488197"/>
                <a:gd name="connsiteX2132" fmla="*/ 3236102 w 4539412"/>
                <a:gd name="connsiteY2132" fmla="*/ 2110121 h 4488197"/>
                <a:gd name="connsiteX2133" fmla="*/ 4383765 w 4539412"/>
                <a:gd name="connsiteY2133" fmla="*/ 2104211 h 4488197"/>
                <a:gd name="connsiteX2134" fmla="*/ 4395587 w 4539412"/>
                <a:gd name="connsiteY2134" fmla="*/ 2116033 h 4488197"/>
                <a:gd name="connsiteX2135" fmla="*/ 4383765 w 4539412"/>
                <a:gd name="connsiteY2135" fmla="*/ 2127855 h 4488197"/>
                <a:gd name="connsiteX2136" fmla="*/ 4371943 w 4539412"/>
                <a:gd name="connsiteY2136" fmla="*/ 2116033 h 4488197"/>
                <a:gd name="connsiteX2137" fmla="*/ 4383765 w 4539412"/>
                <a:gd name="connsiteY2137" fmla="*/ 2104211 h 4488197"/>
                <a:gd name="connsiteX2138" fmla="*/ 3673495 w 4539412"/>
                <a:gd name="connsiteY2138" fmla="*/ 2104211 h 4488197"/>
                <a:gd name="connsiteX2139" fmla="*/ 3719796 w 4539412"/>
                <a:gd name="connsiteY2139" fmla="*/ 2151497 h 4488197"/>
                <a:gd name="connsiteX2140" fmla="*/ 3673495 w 4539412"/>
                <a:gd name="connsiteY2140" fmla="*/ 2198783 h 4488197"/>
                <a:gd name="connsiteX2141" fmla="*/ 3627194 w 4539412"/>
                <a:gd name="connsiteY2141" fmla="*/ 2151497 h 4488197"/>
                <a:gd name="connsiteX2142" fmla="*/ 3673495 w 4539412"/>
                <a:gd name="connsiteY2142" fmla="*/ 2104211 h 4488197"/>
                <a:gd name="connsiteX2143" fmla="*/ 1300366 w 4539412"/>
                <a:gd name="connsiteY2143" fmla="*/ 2104210 h 4488197"/>
                <a:gd name="connsiteX2144" fmla="*/ 1325959 w 4539412"/>
                <a:gd name="connsiteY2144" fmla="*/ 2129823 h 4488197"/>
                <a:gd name="connsiteX2145" fmla="*/ 1300366 w 4539412"/>
                <a:gd name="connsiteY2145" fmla="*/ 2155436 h 4488197"/>
                <a:gd name="connsiteX2146" fmla="*/ 1274751 w 4539412"/>
                <a:gd name="connsiteY2146" fmla="*/ 2129823 h 4488197"/>
                <a:gd name="connsiteX2147" fmla="*/ 1300366 w 4539412"/>
                <a:gd name="connsiteY2147" fmla="*/ 2104210 h 4488197"/>
                <a:gd name="connsiteX2148" fmla="*/ 724070 w 4539412"/>
                <a:gd name="connsiteY2148" fmla="*/ 2100270 h 4488197"/>
                <a:gd name="connsiteX2149" fmla="*/ 754610 w 4539412"/>
                <a:gd name="connsiteY2149" fmla="*/ 2130809 h 4488197"/>
                <a:gd name="connsiteX2150" fmla="*/ 724070 w 4539412"/>
                <a:gd name="connsiteY2150" fmla="*/ 2161348 h 4488197"/>
                <a:gd name="connsiteX2151" fmla="*/ 693533 w 4539412"/>
                <a:gd name="connsiteY2151" fmla="*/ 2130809 h 4488197"/>
                <a:gd name="connsiteX2152" fmla="*/ 724070 w 4539412"/>
                <a:gd name="connsiteY2152" fmla="*/ 2100270 h 4488197"/>
                <a:gd name="connsiteX2153" fmla="*/ 14778 w 4539412"/>
                <a:gd name="connsiteY2153" fmla="*/ 2100270 h 4488197"/>
                <a:gd name="connsiteX2154" fmla="*/ 14779 w 4539412"/>
                <a:gd name="connsiteY2154" fmla="*/ 2100270 h 4488197"/>
                <a:gd name="connsiteX2155" fmla="*/ 19705 w 4539412"/>
                <a:gd name="connsiteY2155" fmla="*/ 2102240 h 4488197"/>
                <a:gd name="connsiteX2156" fmla="*/ 14779 w 4539412"/>
                <a:gd name="connsiteY2156" fmla="*/ 2104210 h 4488197"/>
                <a:gd name="connsiteX2157" fmla="*/ 14778 w 4539412"/>
                <a:gd name="connsiteY2157" fmla="*/ 2104210 h 4488197"/>
                <a:gd name="connsiteX2158" fmla="*/ 9852 w 4539412"/>
                <a:gd name="connsiteY2158" fmla="*/ 2102240 h 4488197"/>
                <a:gd name="connsiteX2159" fmla="*/ 14778 w 4539412"/>
                <a:gd name="connsiteY2159" fmla="*/ 2100270 h 4488197"/>
                <a:gd name="connsiteX2160" fmla="*/ 4521682 w 4539412"/>
                <a:gd name="connsiteY2160" fmla="*/ 2080568 h 4488197"/>
                <a:gd name="connsiteX2161" fmla="*/ 4525623 w 4539412"/>
                <a:gd name="connsiteY2161" fmla="*/ 2083524 h 4488197"/>
                <a:gd name="connsiteX2162" fmla="*/ 4521682 w 4539412"/>
                <a:gd name="connsiteY2162" fmla="*/ 2086480 h 4488197"/>
                <a:gd name="connsiteX2163" fmla="*/ 4517740 w 4539412"/>
                <a:gd name="connsiteY2163" fmla="*/ 2083524 h 4488197"/>
                <a:gd name="connsiteX2164" fmla="*/ 4521682 w 4539412"/>
                <a:gd name="connsiteY2164" fmla="*/ 2080568 h 4488197"/>
                <a:gd name="connsiteX2165" fmla="*/ 3811412 w 4539412"/>
                <a:gd name="connsiteY2165" fmla="*/ 2076628 h 4488197"/>
                <a:gd name="connsiteX2166" fmla="*/ 3851802 w 4539412"/>
                <a:gd name="connsiteY2166" fmla="*/ 2118988 h 4488197"/>
                <a:gd name="connsiteX2167" fmla="*/ 3811412 w 4539412"/>
                <a:gd name="connsiteY2167" fmla="*/ 2161348 h 4488197"/>
                <a:gd name="connsiteX2168" fmla="*/ 3771022 w 4539412"/>
                <a:gd name="connsiteY2168" fmla="*/ 2118988 h 4488197"/>
                <a:gd name="connsiteX2169" fmla="*/ 3811412 w 4539412"/>
                <a:gd name="connsiteY2169" fmla="*/ 2076628 h 4488197"/>
                <a:gd name="connsiteX2170" fmla="*/ 587139 w 4539412"/>
                <a:gd name="connsiteY2170" fmla="*/ 2076627 h 4488197"/>
                <a:gd name="connsiteX2171" fmla="*/ 610783 w 4539412"/>
                <a:gd name="connsiteY2171" fmla="*/ 2100270 h 4488197"/>
                <a:gd name="connsiteX2172" fmla="*/ 587139 w 4539412"/>
                <a:gd name="connsiteY2172" fmla="*/ 2123913 h 4488197"/>
                <a:gd name="connsiteX2173" fmla="*/ 563496 w 4539412"/>
                <a:gd name="connsiteY2173" fmla="*/ 2100270 h 4488197"/>
                <a:gd name="connsiteX2174" fmla="*/ 587139 w 4539412"/>
                <a:gd name="connsiteY2174" fmla="*/ 2076627 h 4488197"/>
                <a:gd name="connsiteX2175" fmla="*/ 1162450 w 4539412"/>
                <a:gd name="connsiteY2175" fmla="*/ 2062835 h 4488197"/>
                <a:gd name="connsiteX2176" fmla="*/ 1199883 w 4539412"/>
                <a:gd name="connsiteY2176" fmla="*/ 2100270 h 4488197"/>
                <a:gd name="connsiteX2177" fmla="*/ 1162450 w 4539412"/>
                <a:gd name="connsiteY2177" fmla="*/ 2137705 h 4488197"/>
                <a:gd name="connsiteX2178" fmla="*/ 1125013 w 4539412"/>
                <a:gd name="connsiteY2178" fmla="*/ 2100270 h 4488197"/>
                <a:gd name="connsiteX2179" fmla="*/ 1162450 w 4539412"/>
                <a:gd name="connsiteY2179" fmla="*/ 2062835 h 4488197"/>
                <a:gd name="connsiteX2180" fmla="*/ 3374019 w 4539412"/>
                <a:gd name="connsiteY2180" fmla="*/ 2056925 h 4488197"/>
                <a:gd name="connsiteX2181" fmla="*/ 3406528 w 4539412"/>
                <a:gd name="connsiteY2181" fmla="*/ 2090419 h 4488197"/>
                <a:gd name="connsiteX2182" fmla="*/ 3374019 w 4539412"/>
                <a:gd name="connsiteY2182" fmla="*/ 2123913 h 4488197"/>
                <a:gd name="connsiteX2183" fmla="*/ 3341510 w 4539412"/>
                <a:gd name="connsiteY2183" fmla="*/ 2090419 h 4488197"/>
                <a:gd name="connsiteX2184" fmla="*/ 3374019 w 4539412"/>
                <a:gd name="connsiteY2184" fmla="*/ 2056925 h 4488197"/>
                <a:gd name="connsiteX2185" fmla="*/ 3952282 w 4539412"/>
                <a:gd name="connsiteY2185" fmla="*/ 2049044 h 4488197"/>
                <a:gd name="connsiteX2186" fmla="*/ 3991687 w 4539412"/>
                <a:gd name="connsiteY2186" fmla="*/ 2088449 h 4488197"/>
                <a:gd name="connsiteX2187" fmla="*/ 3952282 w 4539412"/>
                <a:gd name="connsiteY2187" fmla="*/ 2127854 h 4488197"/>
                <a:gd name="connsiteX2188" fmla="*/ 3912877 w 4539412"/>
                <a:gd name="connsiteY2188" fmla="*/ 2088449 h 4488197"/>
                <a:gd name="connsiteX2189" fmla="*/ 3952282 w 4539412"/>
                <a:gd name="connsiteY2189" fmla="*/ 2049044 h 4488197"/>
                <a:gd name="connsiteX2190" fmla="*/ 446268 w 4539412"/>
                <a:gd name="connsiteY2190" fmla="*/ 2049044 h 4488197"/>
                <a:gd name="connsiteX2191" fmla="*/ 464984 w 4539412"/>
                <a:gd name="connsiteY2191" fmla="*/ 2067761 h 4488197"/>
                <a:gd name="connsiteX2192" fmla="*/ 446268 w 4539412"/>
                <a:gd name="connsiteY2192" fmla="*/ 2086478 h 4488197"/>
                <a:gd name="connsiteX2193" fmla="*/ 427552 w 4539412"/>
                <a:gd name="connsiteY2193" fmla="*/ 2067761 h 4488197"/>
                <a:gd name="connsiteX2194" fmla="*/ 446268 w 4539412"/>
                <a:gd name="connsiteY2194" fmla="*/ 2049044 h 4488197"/>
                <a:gd name="connsiteX2195" fmla="*/ 3060751 w 4539412"/>
                <a:gd name="connsiteY2195" fmla="*/ 2033282 h 4488197"/>
                <a:gd name="connsiteX2196" fmla="*/ 3061736 w 4539412"/>
                <a:gd name="connsiteY2196" fmla="*/ 2034267 h 4488197"/>
                <a:gd name="connsiteX2197" fmla="*/ 3060751 w 4539412"/>
                <a:gd name="connsiteY2197" fmla="*/ 2035252 h 4488197"/>
                <a:gd name="connsiteX2198" fmla="*/ 3059766 w 4539412"/>
                <a:gd name="connsiteY2198" fmla="*/ 2034267 h 4488197"/>
                <a:gd name="connsiteX2199" fmla="*/ 3060751 w 4539412"/>
                <a:gd name="connsiteY2199" fmla="*/ 2033282 h 4488197"/>
                <a:gd name="connsiteX2200" fmla="*/ 1476682 w 4539412"/>
                <a:gd name="connsiteY2200" fmla="*/ 2029341 h 4488197"/>
                <a:gd name="connsiteX2201" fmla="*/ 1485548 w 4539412"/>
                <a:gd name="connsiteY2201" fmla="*/ 2039192 h 4488197"/>
                <a:gd name="connsiteX2202" fmla="*/ 1476682 w 4539412"/>
                <a:gd name="connsiteY2202" fmla="*/ 2049043 h 4488197"/>
                <a:gd name="connsiteX2203" fmla="*/ 1467816 w 4539412"/>
                <a:gd name="connsiteY2203" fmla="*/ 2039192 h 4488197"/>
                <a:gd name="connsiteX2204" fmla="*/ 1476682 w 4539412"/>
                <a:gd name="connsiteY2204" fmla="*/ 2029341 h 4488197"/>
                <a:gd name="connsiteX2205" fmla="*/ 310324 w 4539412"/>
                <a:gd name="connsiteY2205" fmla="*/ 2025402 h 4488197"/>
                <a:gd name="connsiteX2206" fmla="*/ 325099 w 4539412"/>
                <a:gd name="connsiteY2206" fmla="*/ 2037224 h 4488197"/>
                <a:gd name="connsiteX2207" fmla="*/ 310324 w 4539412"/>
                <a:gd name="connsiteY2207" fmla="*/ 2049046 h 4488197"/>
                <a:gd name="connsiteX2208" fmla="*/ 295544 w 4539412"/>
                <a:gd name="connsiteY2208" fmla="*/ 2037224 h 4488197"/>
                <a:gd name="connsiteX2209" fmla="*/ 310324 w 4539412"/>
                <a:gd name="connsiteY2209" fmla="*/ 2025402 h 4488197"/>
                <a:gd name="connsiteX2210" fmla="*/ 1024533 w 4539412"/>
                <a:gd name="connsiteY2210" fmla="*/ 2025401 h 4488197"/>
                <a:gd name="connsiteX2211" fmla="*/ 1063938 w 4539412"/>
                <a:gd name="connsiteY2211" fmla="*/ 2067761 h 4488197"/>
                <a:gd name="connsiteX2212" fmla="*/ 1024533 w 4539412"/>
                <a:gd name="connsiteY2212" fmla="*/ 2110121 h 4488197"/>
                <a:gd name="connsiteX2213" fmla="*/ 985128 w 4539412"/>
                <a:gd name="connsiteY2213" fmla="*/ 2067761 h 4488197"/>
                <a:gd name="connsiteX2214" fmla="*/ 1024533 w 4539412"/>
                <a:gd name="connsiteY2214" fmla="*/ 2025401 h 4488197"/>
                <a:gd name="connsiteX2215" fmla="*/ 4088228 w 4539412"/>
                <a:gd name="connsiteY2215" fmla="*/ 2019490 h 4488197"/>
                <a:gd name="connsiteX2216" fmla="*/ 4123692 w 4539412"/>
                <a:gd name="connsiteY2216" fmla="*/ 2054954 h 4488197"/>
                <a:gd name="connsiteX2217" fmla="*/ 4088228 w 4539412"/>
                <a:gd name="connsiteY2217" fmla="*/ 2090418 h 4488197"/>
                <a:gd name="connsiteX2218" fmla="*/ 4052764 w 4539412"/>
                <a:gd name="connsiteY2218" fmla="*/ 2054954 h 4488197"/>
                <a:gd name="connsiteX2219" fmla="*/ 4088228 w 4539412"/>
                <a:gd name="connsiteY2219" fmla="*/ 2019490 h 4488197"/>
                <a:gd name="connsiteX2220" fmla="*/ 3511936 w 4539412"/>
                <a:gd name="connsiteY2220" fmla="*/ 2011610 h 4488197"/>
                <a:gd name="connsiteX2221" fmla="*/ 3556267 w 4539412"/>
                <a:gd name="connsiteY2221" fmla="*/ 2057911 h 4488197"/>
                <a:gd name="connsiteX2222" fmla="*/ 3511936 w 4539412"/>
                <a:gd name="connsiteY2222" fmla="*/ 2104212 h 4488197"/>
                <a:gd name="connsiteX2223" fmla="*/ 3467605 w 4539412"/>
                <a:gd name="connsiteY2223" fmla="*/ 2057911 h 4488197"/>
                <a:gd name="connsiteX2224" fmla="*/ 3511936 w 4539412"/>
                <a:gd name="connsiteY2224" fmla="*/ 2011610 h 4488197"/>
                <a:gd name="connsiteX2225" fmla="*/ 4226147 w 4539412"/>
                <a:gd name="connsiteY2225" fmla="*/ 1995848 h 4488197"/>
                <a:gd name="connsiteX2226" fmla="*/ 4253731 w 4539412"/>
                <a:gd name="connsiteY2226" fmla="*/ 2022446 h 4488197"/>
                <a:gd name="connsiteX2227" fmla="*/ 4226147 w 4539412"/>
                <a:gd name="connsiteY2227" fmla="*/ 2049044 h 4488197"/>
                <a:gd name="connsiteX2228" fmla="*/ 4198563 w 4539412"/>
                <a:gd name="connsiteY2228" fmla="*/ 2022446 h 4488197"/>
                <a:gd name="connsiteX2229" fmla="*/ 4226147 w 4539412"/>
                <a:gd name="connsiteY2229" fmla="*/ 1995848 h 4488197"/>
                <a:gd name="connsiteX2230" fmla="*/ 886614 w 4539412"/>
                <a:gd name="connsiteY2230" fmla="*/ 1995848 h 4488197"/>
                <a:gd name="connsiteX2231" fmla="*/ 924051 w 4539412"/>
                <a:gd name="connsiteY2231" fmla="*/ 2034268 h 4488197"/>
                <a:gd name="connsiteX2232" fmla="*/ 886614 w 4539412"/>
                <a:gd name="connsiteY2232" fmla="*/ 2072688 h 4488197"/>
                <a:gd name="connsiteX2233" fmla="*/ 849181 w 4539412"/>
                <a:gd name="connsiteY2233" fmla="*/ 2034268 h 4488197"/>
                <a:gd name="connsiteX2234" fmla="*/ 886614 w 4539412"/>
                <a:gd name="connsiteY2234" fmla="*/ 1995848 h 4488197"/>
                <a:gd name="connsiteX2235" fmla="*/ 172404 w 4539412"/>
                <a:gd name="connsiteY2235" fmla="*/ 1995848 h 4488197"/>
                <a:gd name="connsiteX2236" fmla="*/ 179299 w 4539412"/>
                <a:gd name="connsiteY2236" fmla="*/ 2005699 h 4488197"/>
                <a:gd name="connsiteX2237" fmla="*/ 172404 w 4539412"/>
                <a:gd name="connsiteY2237" fmla="*/ 2015550 h 4488197"/>
                <a:gd name="connsiteX2238" fmla="*/ 165508 w 4539412"/>
                <a:gd name="connsiteY2238" fmla="*/ 2005699 h 4488197"/>
                <a:gd name="connsiteX2239" fmla="*/ 172404 w 4539412"/>
                <a:gd name="connsiteY2239" fmla="*/ 1995848 h 4488197"/>
                <a:gd name="connsiteX2240" fmla="*/ 3200639 w 4539412"/>
                <a:gd name="connsiteY2240" fmla="*/ 1995847 h 4488197"/>
                <a:gd name="connsiteX2241" fmla="*/ 3205566 w 4539412"/>
                <a:gd name="connsiteY2241" fmla="*/ 2000773 h 4488197"/>
                <a:gd name="connsiteX2242" fmla="*/ 3200639 w 4539412"/>
                <a:gd name="connsiteY2242" fmla="*/ 2005700 h 4488197"/>
                <a:gd name="connsiteX2243" fmla="*/ 3195713 w 4539412"/>
                <a:gd name="connsiteY2243" fmla="*/ 2000773 h 4488197"/>
                <a:gd name="connsiteX2244" fmla="*/ 3200639 w 4539412"/>
                <a:gd name="connsiteY2244" fmla="*/ 1995847 h 4488197"/>
                <a:gd name="connsiteX2245" fmla="*/ 3649853 w 4539412"/>
                <a:gd name="connsiteY2245" fmla="*/ 1982056 h 4488197"/>
                <a:gd name="connsiteX2246" fmla="*/ 3696154 w 4539412"/>
                <a:gd name="connsiteY2246" fmla="*/ 2027372 h 4488197"/>
                <a:gd name="connsiteX2247" fmla="*/ 3649853 w 4539412"/>
                <a:gd name="connsiteY2247" fmla="*/ 2072688 h 4488197"/>
                <a:gd name="connsiteX2248" fmla="*/ 3603552 w 4539412"/>
                <a:gd name="connsiteY2248" fmla="*/ 2027372 h 4488197"/>
                <a:gd name="connsiteX2249" fmla="*/ 3649853 w 4539412"/>
                <a:gd name="connsiteY2249" fmla="*/ 1982056 h 4488197"/>
                <a:gd name="connsiteX2250" fmla="*/ 1337781 w 4539412"/>
                <a:gd name="connsiteY2250" fmla="*/ 1982056 h 4488197"/>
                <a:gd name="connsiteX2251" fmla="*/ 1363394 w 4539412"/>
                <a:gd name="connsiteY2251" fmla="*/ 2007669 h 4488197"/>
                <a:gd name="connsiteX2252" fmla="*/ 1337781 w 4539412"/>
                <a:gd name="connsiteY2252" fmla="*/ 2033282 h 4488197"/>
                <a:gd name="connsiteX2253" fmla="*/ 1312188 w 4539412"/>
                <a:gd name="connsiteY2253" fmla="*/ 2007669 h 4488197"/>
                <a:gd name="connsiteX2254" fmla="*/ 1337781 w 4539412"/>
                <a:gd name="connsiteY2254" fmla="*/ 1982056 h 4488197"/>
                <a:gd name="connsiteX2255" fmla="*/ 4364063 w 4539412"/>
                <a:gd name="connsiteY2255" fmla="*/ 1978116 h 4488197"/>
                <a:gd name="connsiteX2256" fmla="*/ 4375885 w 4539412"/>
                <a:gd name="connsiteY2256" fmla="*/ 1989938 h 4488197"/>
                <a:gd name="connsiteX2257" fmla="*/ 4364063 w 4539412"/>
                <a:gd name="connsiteY2257" fmla="*/ 2001760 h 4488197"/>
                <a:gd name="connsiteX2258" fmla="*/ 4352241 w 4539412"/>
                <a:gd name="connsiteY2258" fmla="*/ 1989938 h 4488197"/>
                <a:gd name="connsiteX2259" fmla="*/ 4364063 w 4539412"/>
                <a:gd name="connsiteY2259" fmla="*/ 1978116 h 4488197"/>
                <a:gd name="connsiteX2260" fmla="*/ 747714 w 4539412"/>
                <a:gd name="connsiteY2260" fmla="*/ 1974175 h 4488197"/>
                <a:gd name="connsiteX2261" fmla="*/ 778253 w 4539412"/>
                <a:gd name="connsiteY2261" fmla="*/ 2003729 h 4488197"/>
                <a:gd name="connsiteX2262" fmla="*/ 747714 w 4539412"/>
                <a:gd name="connsiteY2262" fmla="*/ 2033283 h 4488197"/>
                <a:gd name="connsiteX2263" fmla="*/ 717175 w 4539412"/>
                <a:gd name="connsiteY2263" fmla="*/ 2003729 h 4488197"/>
                <a:gd name="connsiteX2264" fmla="*/ 747714 w 4539412"/>
                <a:gd name="connsiteY2264" fmla="*/ 1974175 h 4488197"/>
                <a:gd name="connsiteX2265" fmla="*/ 31524 w 4539412"/>
                <a:gd name="connsiteY2265" fmla="*/ 1974175 h 4488197"/>
                <a:gd name="connsiteX2266" fmla="*/ 33495 w 4539412"/>
                <a:gd name="connsiteY2266" fmla="*/ 1976145 h 4488197"/>
                <a:gd name="connsiteX2267" fmla="*/ 31524 w 4539412"/>
                <a:gd name="connsiteY2267" fmla="*/ 1978115 h 4488197"/>
                <a:gd name="connsiteX2268" fmla="*/ 29554 w 4539412"/>
                <a:gd name="connsiteY2268" fmla="*/ 1976145 h 4488197"/>
                <a:gd name="connsiteX2269" fmla="*/ 31524 w 4539412"/>
                <a:gd name="connsiteY2269" fmla="*/ 1974175 h 4488197"/>
                <a:gd name="connsiteX2270" fmla="*/ 4504934 w 4539412"/>
                <a:gd name="connsiteY2270" fmla="*/ 1954473 h 4488197"/>
                <a:gd name="connsiteX2271" fmla="*/ 4507890 w 4539412"/>
                <a:gd name="connsiteY2271" fmla="*/ 1956443 h 4488197"/>
                <a:gd name="connsiteX2272" fmla="*/ 4504934 w 4539412"/>
                <a:gd name="connsiteY2272" fmla="*/ 1958413 h 4488197"/>
                <a:gd name="connsiteX2273" fmla="*/ 4501978 w 4539412"/>
                <a:gd name="connsiteY2273" fmla="*/ 1956443 h 4488197"/>
                <a:gd name="connsiteX2274" fmla="*/ 4504934 w 4539412"/>
                <a:gd name="connsiteY2274" fmla="*/ 1954473 h 4488197"/>
                <a:gd name="connsiteX2275" fmla="*/ 3788754 w 4539412"/>
                <a:gd name="connsiteY2275" fmla="*/ 1954473 h 4488197"/>
                <a:gd name="connsiteX2276" fmla="*/ 3828159 w 4539412"/>
                <a:gd name="connsiteY2276" fmla="*/ 1993878 h 4488197"/>
                <a:gd name="connsiteX2277" fmla="*/ 3788754 w 4539412"/>
                <a:gd name="connsiteY2277" fmla="*/ 2033283 h 4488197"/>
                <a:gd name="connsiteX2278" fmla="*/ 3749349 w 4539412"/>
                <a:gd name="connsiteY2278" fmla="*/ 1993878 h 4488197"/>
                <a:gd name="connsiteX2279" fmla="*/ 3788754 w 4539412"/>
                <a:gd name="connsiteY2279" fmla="*/ 1954473 h 4488197"/>
                <a:gd name="connsiteX2280" fmla="*/ 2859787 w 4539412"/>
                <a:gd name="connsiteY2280" fmla="*/ 1954473 h 4488197"/>
                <a:gd name="connsiteX2281" fmla="*/ 2860772 w 4539412"/>
                <a:gd name="connsiteY2281" fmla="*/ 1955458 h 4488197"/>
                <a:gd name="connsiteX2282" fmla="*/ 2859787 w 4539412"/>
                <a:gd name="connsiteY2282" fmla="*/ 1956443 h 4488197"/>
                <a:gd name="connsiteX2283" fmla="*/ 2858802 w 4539412"/>
                <a:gd name="connsiteY2283" fmla="*/ 1955458 h 4488197"/>
                <a:gd name="connsiteX2284" fmla="*/ 2859787 w 4539412"/>
                <a:gd name="connsiteY2284" fmla="*/ 1954473 h 4488197"/>
                <a:gd name="connsiteX2285" fmla="*/ 3338555 w 4539412"/>
                <a:gd name="connsiteY2285" fmla="*/ 1950532 h 4488197"/>
                <a:gd name="connsiteX2286" fmla="*/ 3355302 w 4539412"/>
                <a:gd name="connsiteY2286" fmla="*/ 1969249 h 4488197"/>
                <a:gd name="connsiteX2287" fmla="*/ 3338555 w 4539412"/>
                <a:gd name="connsiteY2287" fmla="*/ 1987966 h 4488197"/>
                <a:gd name="connsiteX2288" fmla="*/ 3321808 w 4539412"/>
                <a:gd name="connsiteY2288" fmla="*/ 1969249 h 4488197"/>
                <a:gd name="connsiteX2289" fmla="*/ 3338555 w 4539412"/>
                <a:gd name="connsiteY2289" fmla="*/ 1950532 h 4488197"/>
                <a:gd name="connsiteX2290" fmla="*/ 609796 w 4539412"/>
                <a:gd name="connsiteY2290" fmla="*/ 1950532 h 4488197"/>
                <a:gd name="connsiteX2291" fmla="*/ 632457 w 4539412"/>
                <a:gd name="connsiteY2291" fmla="*/ 1973190 h 4488197"/>
                <a:gd name="connsiteX2292" fmla="*/ 609796 w 4539412"/>
                <a:gd name="connsiteY2292" fmla="*/ 1995848 h 4488197"/>
                <a:gd name="connsiteX2293" fmla="*/ 587137 w 4539412"/>
                <a:gd name="connsiteY2293" fmla="*/ 1973190 h 4488197"/>
                <a:gd name="connsiteX2294" fmla="*/ 609796 w 4539412"/>
                <a:gd name="connsiteY2294" fmla="*/ 1950532 h 4488197"/>
                <a:gd name="connsiteX2295" fmla="*/ 1197914 w 4539412"/>
                <a:gd name="connsiteY2295" fmla="*/ 1940681 h 4488197"/>
                <a:gd name="connsiteX2296" fmla="*/ 1233377 w 4539412"/>
                <a:gd name="connsiteY2296" fmla="*/ 1976145 h 4488197"/>
                <a:gd name="connsiteX2297" fmla="*/ 1197914 w 4539412"/>
                <a:gd name="connsiteY2297" fmla="*/ 2011609 h 4488197"/>
                <a:gd name="connsiteX2298" fmla="*/ 1162450 w 4539412"/>
                <a:gd name="connsiteY2298" fmla="*/ 1976145 h 4488197"/>
                <a:gd name="connsiteX2299" fmla="*/ 1197914 w 4539412"/>
                <a:gd name="connsiteY2299" fmla="*/ 1940681 h 4488197"/>
                <a:gd name="connsiteX2300" fmla="*/ 3924699 w 4539412"/>
                <a:gd name="connsiteY2300" fmla="*/ 1920979 h 4488197"/>
                <a:gd name="connsiteX2301" fmla="*/ 3964104 w 4539412"/>
                <a:gd name="connsiteY2301" fmla="*/ 1961369 h 4488197"/>
                <a:gd name="connsiteX2302" fmla="*/ 3924699 w 4539412"/>
                <a:gd name="connsiteY2302" fmla="*/ 2001759 h 4488197"/>
                <a:gd name="connsiteX2303" fmla="*/ 3885294 w 4539412"/>
                <a:gd name="connsiteY2303" fmla="*/ 1961369 h 4488197"/>
                <a:gd name="connsiteX2304" fmla="*/ 3924699 w 4539412"/>
                <a:gd name="connsiteY2304" fmla="*/ 1920979 h 4488197"/>
                <a:gd name="connsiteX2305" fmla="*/ 1530864 w 4539412"/>
                <a:gd name="connsiteY2305" fmla="*/ 1920979 h 4488197"/>
                <a:gd name="connsiteX2306" fmla="*/ 1532834 w 4539412"/>
                <a:gd name="connsiteY2306" fmla="*/ 1923935 h 4488197"/>
                <a:gd name="connsiteX2307" fmla="*/ 1530864 w 4539412"/>
                <a:gd name="connsiteY2307" fmla="*/ 1926891 h 4488197"/>
                <a:gd name="connsiteX2308" fmla="*/ 1528894 w 4539412"/>
                <a:gd name="connsiteY2308" fmla="*/ 1923935 h 4488197"/>
                <a:gd name="connsiteX2309" fmla="*/ 1530864 w 4539412"/>
                <a:gd name="connsiteY2309" fmla="*/ 1920979 h 4488197"/>
                <a:gd name="connsiteX2310" fmla="*/ 469908 w 4539412"/>
                <a:gd name="connsiteY2310" fmla="*/ 1920979 h 4488197"/>
                <a:gd name="connsiteX2311" fmla="*/ 488625 w 4539412"/>
                <a:gd name="connsiteY2311" fmla="*/ 1942652 h 4488197"/>
                <a:gd name="connsiteX2312" fmla="*/ 469908 w 4539412"/>
                <a:gd name="connsiteY2312" fmla="*/ 1964325 h 4488197"/>
                <a:gd name="connsiteX2313" fmla="*/ 451193 w 4539412"/>
                <a:gd name="connsiteY2313" fmla="*/ 1942652 h 4488197"/>
                <a:gd name="connsiteX2314" fmla="*/ 469908 w 4539412"/>
                <a:gd name="connsiteY2314" fmla="*/ 1920979 h 4488197"/>
                <a:gd name="connsiteX2315" fmla="*/ 3006570 w 4539412"/>
                <a:gd name="connsiteY2315" fmla="*/ 1917038 h 4488197"/>
                <a:gd name="connsiteX2316" fmla="*/ 3008540 w 4539412"/>
                <a:gd name="connsiteY2316" fmla="*/ 1919008 h 4488197"/>
                <a:gd name="connsiteX2317" fmla="*/ 3006570 w 4539412"/>
                <a:gd name="connsiteY2317" fmla="*/ 1920978 h 4488197"/>
                <a:gd name="connsiteX2318" fmla="*/ 3004600 w 4539412"/>
                <a:gd name="connsiteY2318" fmla="*/ 1919008 h 4488197"/>
                <a:gd name="connsiteX2319" fmla="*/ 3006570 w 4539412"/>
                <a:gd name="connsiteY2319" fmla="*/ 1917038 h 4488197"/>
                <a:gd name="connsiteX2320" fmla="*/ 1059013 w 4539412"/>
                <a:gd name="connsiteY2320" fmla="*/ 1903247 h 4488197"/>
                <a:gd name="connsiteX2321" fmla="*/ 1101372 w 4539412"/>
                <a:gd name="connsiteY2321" fmla="*/ 1945607 h 4488197"/>
                <a:gd name="connsiteX2322" fmla="*/ 1059013 w 4539412"/>
                <a:gd name="connsiteY2322" fmla="*/ 1987967 h 4488197"/>
                <a:gd name="connsiteX2323" fmla="*/ 1016652 w 4539412"/>
                <a:gd name="connsiteY2323" fmla="*/ 1945607 h 4488197"/>
                <a:gd name="connsiteX2324" fmla="*/ 1059013 w 4539412"/>
                <a:gd name="connsiteY2324" fmla="*/ 1903247 h 4488197"/>
                <a:gd name="connsiteX2325" fmla="*/ 332981 w 4539412"/>
                <a:gd name="connsiteY2325" fmla="*/ 1899307 h 4488197"/>
                <a:gd name="connsiteX2326" fmla="*/ 346772 w 4539412"/>
                <a:gd name="connsiteY2326" fmla="*/ 1913099 h 4488197"/>
                <a:gd name="connsiteX2327" fmla="*/ 332981 w 4539412"/>
                <a:gd name="connsiteY2327" fmla="*/ 1926891 h 4488197"/>
                <a:gd name="connsiteX2328" fmla="*/ 319186 w 4539412"/>
                <a:gd name="connsiteY2328" fmla="*/ 1913099 h 4488197"/>
                <a:gd name="connsiteX2329" fmla="*/ 332981 w 4539412"/>
                <a:gd name="connsiteY2329" fmla="*/ 1899307 h 4488197"/>
                <a:gd name="connsiteX2330" fmla="*/ 3477457 w 4539412"/>
                <a:gd name="connsiteY2330" fmla="*/ 1899306 h 4488197"/>
                <a:gd name="connsiteX2331" fmla="*/ 3514892 w 4539412"/>
                <a:gd name="connsiteY2331" fmla="*/ 1936741 h 4488197"/>
                <a:gd name="connsiteX2332" fmla="*/ 3477457 w 4539412"/>
                <a:gd name="connsiteY2332" fmla="*/ 1974176 h 4488197"/>
                <a:gd name="connsiteX2333" fmla="*/ 3440022 w 4539412"/>
                <a:gd name="connsiteY2333" fmla="*/ 1936741 h 4488197"/>
                <a:gd name="connsiteX2334" fmla="*/ 3477457 w 4539412"/>
                <a:gd name="connsiteY2334" fmla="*/ 1899306 h 4488197"/>
                <a:gd name="connsiteX2335" fmla="*/ 4064585 w 4539412"/>
                <a:gd name="connsiteY2335" fmla="*/ 1893395 h 4488197"/>
                <a:gd name="connsiteX2336" fmla="*/ 4100049 w 4539412"/>
                <a:gd name="connsiteY2336" fmla="*/ 1928859 h 4488197"/>
                <a:gd name="connsiteX2337" fmla="*/ 4064585 w 4539412"/>
                <a:gd name="connsiteY2337" fmla="*/ 1964323 h 4488197"/>
                <a:gd name="connsiteX2338" fmla="*/ 4029121 w 4539412"/>
                <a:gd name="connsiteY2338" fmla="*/ 1928859 h 4488197"/>
                <a:gd name="connsiteX2339" fmla="*/ 4064585 w 4539412"/>
                <a:gd name="connsiteY2339" fmla="*/ 1893395 h 4488197"/>
                <a:gd name="connsiteX2340" fmla="*/ 1389993 w 4539412"/>
                <a:gd name="connsiteY2340" fmla="*/ 1879604 h 4488197"/>
                <a:gd name="connsiteX2341" fmla="*/ 1400830 w 4539412"/>
                <a:gd name="connsiteY2341" fmla="*/ 1891426 h 4488197"/>
                <a:gd name="connsiteX2342" fmla="*/ 1389993 w 4539412"/>
                <a:gd name="connsiteY2342" fmla="*/ 1903248 h 4488197"/>
                <a:gd name="connsiteX2343" fmla="*/ 1379156 w 4539412"/>
                <a:gd name="connsiteY2343" fmla="*/ 1891426 h 4488197"/>
                <a:gd name="connsiteX2344" fmla="*/ 1389993 w 4539412"/>
                <a:gd name="connsiteY2344" fmla="*/ 1879604 h 4488197"/>
                <a:gd name="connsiteX2345" fmla="*/ 922078 w 4539412"/>
                <a:gd name="connsiteY2345" fmla="*/ 1879604 h 4488197"/>
                <a:gd name="connsiteX2346" fmla="*/ 957544 w 4539412"/>
                <a:gd name="connsiteY2346" fmla="*/ 1915068 h 4488197"/>
                <a:gd name="connsiteX2347" fmla="*/ 922078 w 4539412"/>
                <a:gd name="connsiteY2347" fmla="*/ 1950532 h 4488197"/>
                <a:gd name="connsiteX2348" fmla="*/ 886614 w 4539412"/>
                <a:gd name="connsiteY2348" fmla="*/ 1915068 h 4488197"/>
                <a:gd name="connsiteX2349" fmla="*/ 922078 w 4539412"/>
                <a:gd name="connsiteY2349" fmla="*/ 1879604 h 4488197"/>
                <a:gd name="connsiteX2350" fmla="*/ 196045 w 4539412"/>
                <a:gd name="connsiteY2350" fmla="*/ 1875664 h 4488197"/>
                <a:gd name="connsiteX2351" fmla="*/ 202942 w 4539412"/>
                <a:gd name="connsiteY2351" fmla="*/ 1882560 h 4488197"/>
                <a:gd name="connsiteX2352" fmla="*/ 196045 w 4539412"/>
                <a:gd name="connsiteY2352" fmla="*/ 1889456 h 4488197"/>
                <a:gd name="connsiteX2353" fmla="*/ 189150 w 4539412"/>
                <a:gd name="connsiteY2353" fmla="*/ 1882560 h 4488197"/>
                <a:gd name="connsiteX2354" fmla="*/ 196045 w 4539412"/>
                <a:gd name="connsiteY2354" fmla="*/ 1875664 h 4488197"/>
                <a:gd name="connsiteX2355" fmla="*/ 3146457 w 4539412"/>
                <a:gd name="connsiteY2355" fmla="*/ 1875663 h 4488197"/>
                <a:gd name="connsiteX2356" fmla="*/ 3158279 w 4539412"/>
                <a:gd name="connsiteY2356" fmla="*/ 1884529 h 4488197"/>
                <a:gd name="connsiteX2357" fmla="*/ 3146457 w 4539412"/>
                <a:gd name="connsiteY2357" fmla="*/ 1893395 h 4488197"/>
                <a:gd name="connsiteX2358" fmla="*/ 3134635 w 4539412"/>
                <a:gd name="connsiteY2358" fmla="*/ 1884529 h 4488197"/>
                <a:gd name="connsiteX2359" fmla="*/ 3146457 w 4539412"/>
                <a:gd name="connsiteY2359" fmla="*/ 1875663 h 4488197"/>
                <a:gd name="connsiteX2360" fmla="*/ 4200533 w 4539412"/>
                <a:gd name="connsiteY2360" fmla="*/ 1869753 h 4488197"/>
                <a:gd name="connsiteX2361" fmla="*/ 4226146 w 4539412"/>
                <a:gd name="connsiteY2361" fmla="*/ 1895366 h 4488197"/>
                <a:gd name="connsiteX2362" fmla="*/ 4200533 w 4539412"/>
                <a:gd name="connsiteY2362" fmla="*/ 1920979 h 4488197"/>
                <a:gd name="connsiteX2363" fmla="*/ 4174920 w 4539412"/>
                <a:gd name="connsiteY2363" fmla="*/ 1895366 h 4488197"/>
                <a:gd name="connsiteX2364" fmla="*/ 4200533 w 4539412"/>
                <a:gd name="connsiteY2364" fmla="*/ 1869753 h 4488197"/>
                <a:gd name="connsiteX2365" fmla="*/ 4340420 w 4539412"/>
                <a:gd name="connsiteY2365" fmla="*/ 1855962 h 4488197"/>
                <a:gd name="connsiteX2366" fmla="*/ 4352242 w 4539412"/>
                <a:gd name="connsiteY2366" fmla="*/ 1865813 h 4488197"/>
                <a:gd name="connsiteX2367" fmla="*/ 4340420 w 4539412"/>
                <a:gd name="connsiteY2367" fmla="*/ 1875664 h 4488197"/>
                <a:gd name="connsiteX2368" fmla="*/ 4328598 w 4539412"/>
                <a:gd name="connsiteY2368" fmla="*/ 1865813 h 4488197"/>
                <a:gd name="connsiteX2369" fmla="*/ 4340420 w 4539412"/>
                <a:gd name="connsiteY2369" fmla="*/ 1855962 h 4488197"/>
                <a:gd name="connsiteX2370" fmla="*/ 3614389 w 4539412"/>
                <a:gd name="connsiteY2370" fmla="*/ 1855961 h 4488197"/>
                <a:gd name="connsiteX2371" fmla="*/ 3658720 w 4539412"/>
                <a:gd name="connsiteY2371" fmla="*/ 1903247 h 4488197"/>
                <a:gd name="connsiteX2372" fmla="*/ 3614389 w 4539412"/>
                <a:gd name="connsiteY2372" fmla="*/ 1950533 h 4488197"/>
                <a:gd name="connsiteX2373" fmla="*/ 3570058 w 4539412"/>
                <a:gd name="connsiteY2373" fmla="*/ 1903247 h 4488197"/>
                <a:gd name="connsiteX2374" fmla="*/ 3614389 w 4539412"/>
                <a:gd name="connsiteY2374" fmla="*/ 1855961 h 4488197"/>
                <a:gd name="connsiteX2375" fmla="*/ 2779008 w 4539412"/>
                <a:gd name="connsiteY2375" fmla="*/ 1855961 h 4488197"/>
                <a:gd name="connsiteX2376" fmla="*/ 2779993 w 4539412"/>
                <a:gd name="connsiteY2376" fmla="*/ 1856946 h 4488197"/>
                <a:gd name="connsiteX2377" fmla="*/ 2779008 w 4539412"/>
                <a:gd name="connsiteY2377" fmla="*/ 1857931 h 4488197"/>
                <a:gd name="connsiteX2378" fmla="*/ 2778023 w 4539412"/>
                <a:gd name="connsiteY2378" fmla="*/ 1856946 h 4488197"/>
                <a:gd name="connsiteX2379" fmla="*/ 2779008 w 4539412"/>
                <a:gd name="connsiteY2379" fmla="*/ 1855961 h 4488197"/>
                <a:gd name="connsiteX2380" fmla="*/ 781210 w 4539412"/>
                <a:gd name="connsiteY2380" fmla="*/ 1852021 h 4488197"/>
                <a:gd name="connsiteX2381" fmla="*/ 811749 w 4539412"/>
                <a:gd name="connsiteY2381" fmla="*/ 1882560 h 4488197"/>
                <a:gd name="connsiteX2382" fmla="*/ 781210 w 4539412"/>
                <a:gd name="connsiteY2382" fmla="*/ 1913099 h 4488197"/>
                <a:gd name="connsiteX2383" fmla="*/ 750671 w 4539412"/>
                <a:gd name="connsiteY2383" fmla="*/ 1882560 h 4488197"/>
                <a:gd name="connsiteX2384" fmla="*/ 781210 w 4539412"/>
                <a:gd name="connsiteY2384" fmla="*/ 1852021 h 4488197"/>
                <a:gd name="connsiteX2385" fmla="*/ 55168 w 4539412"/>
                <a:gd name="connsiteY2385" fmla="*/ 1846110 h 4488197"/>
                <a:gd name="connsiteX2386" fmla="*/ 57137 w 4539412"/>
                <a:gd name="connsiteY2386" fmla="*/ 1849066 h 4488197"/>
                <a:gd name="connsiteX2387" fmla="*/ 55168 w 4539412"/>
                <a:gd name="connsiteY2387" fmla="*/ 1852022 h 4488197"/>
                <a:gd name="connsiteX2388" fmla="*/ 53197 w 4539412"/>
                <a:gd name="connsiteY2388" fmla="*/ 1849066 h 4488197"/>
                <a:gd name="connsiteX2389" fmla="*/ 55168 w 4539412"/>
                <a:gd name="connsiteY2389" fmla="*/ 1846110 h 4488197"/>
                <a:gd name="connsiteX2390" fmla="*/ 1247172 w 4539412"/>
                <a:gd name="connsiteY2390" fmla="*/ 1832318 h 4488197"/>
                <a:gd name="connsiteX2391" fmla="*/ 1274753 w 4539412"/>
                <a:gd name="connsiteY2391" fmla="*/ 1857931 h 4488197"/>
                <a:gd name="connsiteX2392" fmla="*/ 1247172 w 4539412"/>
                <a:gd name="connsiteY2392" fmla="*/ 1883544 h 4488197"/>
                <a:gd name="connsiteX2393" fmla="*/ 1219586 w 4539412"/>
                <a:gd name="connsiteY2393" fmla="*/ 1857931 h 4488197"/>
                <a:gd name="connsiteX2394" fmla="*/ 1247172 w 4539412"/>
                <a:gd name="connsiteY2394" fmla="*/ 1832318 h 4488197"/>
                <a:gd name="connsiteX2395" fmla="*/ 3756246 w 4539412"/>
                <a:gd name="connsiteY2395" fmla="*/ 1828378 h 4488197"/>
                <a:gd name="connsiteX2396" fmla="*/ 3800577 w 4539412"/>
                <a:gd name="connsiteY2396" fmla="*/ 1872709 h 4488197"/>
                <a:gd name="connsiteX2397" fmla="*/ 3756246 w 4539412"/>
                <a:gd name="connsiteY2397" fmla="*/ 1917040 h 4488197"/>
                <a:gd name="connsiteX2398" fmla="*/ 3711915 w 4539412"/>
                <a:gd name="connsiteY2398" fmla="*/ 1872709 h 4488197"/>
                <a:gd name="connsiteX2399" fmla="*/ 3756246 w 4539412"/>
                <a:gd name="connsiteY2399" fmla="*/ 1828378 h 4488197"/>
                <a:gd name="connsiteX2400" fmla="*/ 3289299 w 4539412"/>
                <a:gd name="connsiteY2400" fmla="*/ 1828378 h 4488197"/>
                <a:gd name="connsiteX2401" fmla="*/ 3311957 w 4539412"/>
                <a:gd name="connsiteY2401" fmla="*/ 1852021 h 4488197"/>
                <a:gd name="connsiteX2402" fmla="*/ 3289299 w 4539412"/>
                <a:gd name="connsiteY2402" fmla="*/ 1875664 h 4488197"/>
                <a:gd name="connsiteX2403" fmla="*/ 3266641 w 4539412"/>
                <a:gd name="connsiteY2403" fmla="*/ 1852021 h 4488197"/>
                <a:gd name="connsiteX2404" fmla="*/ 3289299 w 4539412"/>
                <a:gd name="connsiteY2404" fmla="*/ 1828378 h 4488197"/>
                <a:gd name="connsiteX2405" fmla="*/ 642307 w 4539412"/>
                <a:gd name="connsiteY2405" fmla="*/ 1828378 h 4488197"/>
                <a:gd name="connsiteX2406" fmla="*/ 665948 w 4539412"/>
                <a:gd name="connsiteY2406" fmla="*/ 1852021 h 4488197"/>
                <a:gd name="connsiteX2407" fmla="*/ 642307 w 4539412"/>
                <a:gd name="connsiteY2407" fmla="*/ 1875664 h 4488197"/>
                <a:gd name="connsiteX2408" fmla="*/ 618662 w 4539412"/>
                <a:gd name="connsiteY2408" fmla="*/ 1852021 h 4488197"/>
                <a:gd name="connsiteX2409" fmla="*/ 642307 w 4539412"/>
                <a:gd name="connsiteY2409" fmla="*/ 1828378 h 4488197"/>
                <a:gd name="connsiteX2410" fmla="*/ 4476365 w 4539412"/>
                <a:gd name="connsiteY2410" fmla="*/ 1822467 h 4488197"/>
                <a:gd name="connsiteX2411" fmla="*/ 4488187 w 4539412"/>
                <a:gd name="connsiteY2411" fmla="*/ 1834289 h 4488197"/>
                <a:gd name="connsiteX2412" fmla="*/ 4476365 w 4539412"/>
                <a:gd name="connsiteY2412" fmla="*/ 1846111 h 4488197"/>
                <a:gd name="connsiteX2413" fmla="*/ 4464543 w 4539412"/>
                <a:gd name="connsiteY2413" fmla="*/ 1834289 h 4488197"/>
                <a:gd name="connsiteX2414" fmla="*/ 4476365 w 4539412"/>
                <a:gd name="connsiteY2414" fmla="*/ 1822467 h 4488197"/>
                <a:gd name="connsiteX2415" fmla="*/ 1602778 w 4539412"/>
                <a:gd name="connsiteY2415" fmla="*/ 1814586 h 4488197"/>
                <a:gd name="connsiteX2416" fmla="*/ 1607705 w 4539412"/>
                <a:gd name="connsiteY2416" fmla="*/ 1818527 h 4488197"/>
                <a:gd name="connsiteX2417" fmla="*/ 1602778 w 4539412"/>
                <a:gd name="connsiteY2417" fmla="*/ 1822468 h 4488197"/>
                <a:gd name="connsiteX2418" fmla="*/ 1597852 w 4539412"/>
                <a:gd name="connsiteY2418" fmla="*/ 1818527 h 4488197"/>
                <a:gd name="connsiteX2419" fmla="*/ 1602778 w 4539412"/>
                <a:gd name="connsiteY2419" fmla="*/ 1814586 h 4488197"/>
                <a:gd name="connsiteX2420" fmla="*/ 2930716 w 4539412"/>
                <a:gd name="connsiteY2420" fmla="*/ 1808675 h 4488197"/>
                <a:gd name="connsiteX2421" fmla="*/ 2937612 w 4539412"/>
                <a:gd name="connsiteY2421" fmla="*/ 1813601 h 4488197"/>
                <a:gd name="connsiteX2422" fmla="*/ 2930716 w 4539412"/>
                <a:gd name="connsiteY2422" fmla="*/ 1818528 h 4488197"/>
                <a:gd name="connsiteX2423" fmla="*/ 2923820 w 4539412"/>
                <a:gd name="connsiteY2423" fmla="*/ 1813601 h 4488197"/>
                <a:gd name="connsiteX2424" fmla="*/ 2930716 w 4539412"/>
                <a:gd name="connsiteY2424" fmla="*/ 1808675 h 4488197"/>
                <a:gd name="connsiteX2425" fmla="*/ 501434 w 4539412"/>
                <a:gd name="connsiteY2425" fmla="*/ 1800794 h 4488197"/>
                <a:gd name="connsiteX2426" fmla="*/ 520150 w 4539412"/>
                <a:gd name="connsiteY2426" fmla="*/ 1819511 h 4488197"/>
                <a:gd name="connsiteX2427" fmla="*/ 501434 w 4539412"/>
                <a:gd name="connsiteY2427" fmla="*/ 1838228 h 4488197"/>
                <a:gd name="connsiteX2428" fmla="*/ 482717 w 4539412"/>
                <a:gd name="connsiteY2428" fmla="*/ 1819511 h 4488197"/>
                <a:gd name="connsiteX2429" fmla="*/ 501434 w 4539412"/>
                <a:gd name="connsiteY2429" fmla="*/ 1800794 h 4488197"/>
                <a:gd name="connsiteX2430" fmla="*/ 3894160 w 4539412"/>
                <a:gd name="connsiteY2430" fmla="*/ 1794884 h 4488197"/>
                <a:gd name="connsiteX2431" fmla="*/ 3936520 w 4539412"/>
                <a:gd name="connsiteY2431" fmla="*/ 1837244 h 4488197"/>
                <a:gd name="connsiteX2432" fmla="*/ 3894160 w 4539412"/>
                <a:gd name="connsiteY2432" fmla="*/ 1879604 h 4488197"/>
                <a:gd name="connsiteX2433" fmla="*/ 3851800 w 4539412"/>
                <a:gd name="connsiteY2433" fmla="*/ 1837244 h 4488197"/>
                <a:gd name="connsiteX2434" fmla="*/ 3894160 w 4539412"/>
                <a:gd name="connsiteY2434" fmla="*/ 1794884 h 4488197"/>
                <a:gd name="connsiteX2435" fmla="*/ 1106296 w 4539412"/>
                <a:gd name="connsiteY2435" fmla="*/ 1785033 h 4488197"/>
                <a:gd name="connsiteX2436" fmla="*/ 1148660 w 4539412"/>
                <a:gd name="connsiteY2436" fmla="*/ 1825423 h 4488197"/>
                <a:gd name="connsiteX2437" fmla="*/ 1106296 w 4539412"/>
                <a:gd name="connsiteY2437" fmla="*/ 1865813 h 4488197"/>
                <a:gd name="connsiteX2438" fmla="*/ 1063938 w 4539412"/>
                <a:gd name="connsiteY2438" fmla="*/ 1825423 h 4488197"/>
                <a:gd name="connsiteX2439" fmla="*/ 1106296 w 4539412"/>
                <a:gd name="connsiteY2439" fmla="*/ 1785033 h 4488197"/>
                <a:gd name="connsiteX2440" fmla="*/ 364504 w 4539412"/>
                <a:gd name="connsiteY2440" fmla="*/ 1777152 h 4488197"/>
                <a:gd name="connsiteX2441" fmla="*/ 376326 w 4539412"/>
                <a:gd name="connsiteY2441" fmla="*/ 1788974 h 4488197"/>
                <a:gd name="connsiteX2442" fmla="*/ 364504 w 4539412"/>
                <a:gd name="connsiteY2442" fmla="*/ 1800796 h 4488197"/>
                <a:gd name="connsiteX2443" fmla="*/ 352682 w 4539412"/>
                <a:gd name="connsiteY2443" fmla="*/ 1788974 h 4488197"/>
                <a:gd name="connsiteX2444" fmla="*/ 364504 w 4539412"/>
                <a:gd name="connsiteY2444" fmla="*/ 1777152 h 4488197"/>
                <a:gd name="connsiteX2445" fmla="*/ 4029121 w 4539412"/>
                <a:gd name="connsiteY2445" fmla="*/ 1771241 h 4488197"/>
                <a:gd name="connsiteX2446" fmla="*/ 4066556 w 4539412"/>
                <a:gd name="connsiteY2446" fmla="*/ 1806705 h 4488197"/>
                <a:gd name="connsiteX2447" fmla="*/ 4029121 w 4539412"/>
                <a:gd name="connsiteY2447" fmla="*/ 1842169 h 4488197"/>
                <a:gd name="connsiteX2448" fmla="*/ 3991686 w 4539412"/>
                <a:gd name="connsiteY2448" fmla="*/ 1806705 h 4488197"/>
                <a:gd name="connsiteX2449" fmla="*/ 4029121 w 4539412"/>
                <a:gd name="connsiteY2449" fmla="*/ 1771241 h 4488197"/>
                <a:gd name="connsiteX2450" fmla="*/ 3430171 w 4539412"/>
                <a:gd name="connsiteY2450" fmla="*/ 1771241 h 4488197"/>
                <a:gd name="connsiteX2451" fmla="*/ 3471546 w 4539412"/>
                <a:gd name="connsiteY2451" fmla="*/ 1815572 h 4488197"/>
                <a:gd name="connsiteX2452" fmla="*/ 3430171 w 4539412"/>
                <a:gd name="connsiteY2452" fmla="*/ 1859903 h 4488197"/>
                <a:gd name="connsiteX2453" fmla="*/ 3388796 w 4539412"/>
                <a:gd name="connsiteY2453" fmla="*/ 1815572 h 4488197"/>
                <a:gd name="connsiteX2454" fmla="*/ 3430171 w 4539412"/>
                <a:gd name="connsiteY2454" fmla="*/ 1771241 h 4488197"/>
                <a:gd name="connsiteX2455" fmla="*/ 2686407 w 4539412"/>
                <a:gd name="connsiteY2455" fmla="*/ 1771241 h 4488197"/>
                <a:gd name="connsiteX2456" fmla="*/ 2687392 w 4539412"/>
                <a:gd name="connsiteY2456" fmla="*/ 1772226 h 4488197"/>
                <a:gd name="connsiteX2457" fmla="*/ 2686407 w 4539412"/>
                <a:gd name="connsiteY2457" fmla="*/ 1773211 h 4488197"/>
                <a:gd name="connsiteX2458" fmla="*/ 2685422 w 4539412"/>
                <a:gd name="connsiteY2458" fmla="*/ 1772226 h 4488197"/>
                <a:gd name="connsiteX2459" fmla="*/ 2686407 w 4539412"/>
                <a:gd name="connsiteY2459" fmla="*/ 1771241 h 4488197"/>
                <a:gd name="connsiteX2460" fmla="*/ 1455010 w 4539412"/>
                <a:gd name="connsiteY2460" fmla="*/ 1767300 h 4488197"/>
                <a:gd name="connsiteX2461" fmla="*/ 1471757 w 4539412"/>
                <a:gd name="connsiteY2461" fmla="*/ 1784047 h 4488197"/>
                <a:gd name="connsiteX2462" fmla="*/ 1455010 w 4539412"/>
                <a:gd name="connsiteY2462" fmla="*/ 1800794 h 4488197"/>
                <a:gd name="connsiteX2463" fmla="*/ 1438263 w 4539412"/>
                <a:gd name="connsiteY2463" fmla="*/ 1784047 h 4488197"/>
                <a:gd name="connsiteX2464" fmla="*/ 1455010 w 4539412"/>
                <a:gd name="connsiteY2464" fmla="*/ 1767300 h 4488197"/>
                <a:gd name="connsiteX2465" fmla="*/ 3080454 w 4539412"/>
                <a:gd name="connsiteY2465" fmla="*/ 1757449 h 4488197"/>
                <a:gd name="connsiteX2466" fmla="*/ 3101142 w 4539412"/>
                <a:gd name="connsiteY2466" fmla="*/ 1776166 h 4488197"/>
                <a:gd name="connsiteX2467" fmla="*/ 3080454 w 4539412"/>
                <a:gd name="connsiteY2467" fmla="*/ 1794883 h 4488197"/>
                <a:gd name="connsiteX2468" fmla="*/ 3059766 w 4539412"/>
                <a:gd name="connsiteY2468" fmla="*/ 1776166 h 4488197"/>
                <a:gd name="connsiteX2469" fmla="*/ 3080454 w 4539412"/>
                <a:gd name="connsiteY2469" fmla="*/ 1757449 h 4488197"/>
                <a:gd name="connsiteX2470" fmla="*/ 963454 w 4539412"/>
                <a:gd name="connsiteY2470" fmla="*/ 1753509 h 4488197"/>
                <a:gd name="connsiteX2471" fmla="*/ 1002861 w 4539412"/>
                <a:gd name="connsiteY2471" fmla="*/ 1792914 h 4488197"/>
                <a:gd name="connsiteX2472" fmla="*/ 963454 w 4539412"/>
                <a:gd name="connsiteY2472" fmla="*/ 1832319 h 4488197"/>
                <a:gd name="connsiteX2473" fmla="*/ 924048 w 4539412"/>
                <a:gd name="connsiteY2473" fmla="*/ 1792914 h 4488197"/>
                <a:gd name="connsiteX2474" fmla="*/ 963454 w 4539412"/>
                <a:gd name="connsiteY2474" fmla="*/ 1753509 h 4488197"/>
                <a:gd name="connsiteX2475" fmla="*/ 225600 w 4539412"/>
                <a:gd name="connsiteY2475" fmla="*/ 1753509 h 4488197"/>
                <a:gd name="connsiteX2476" fmla="*/ 230527 w 4539412"/>
                <a:gd name="connsiteY2476" fmla="*/ 1758435 h 4488197"/>
                <a:gd name="connsiteX2477" fmla="*/ 225600 w 4539412"/>
                <a:gd name="connsiteY2477" fmla="*/ 1763362 h 4488197"/>
                <a:gd name="connsiteX2478" fmla="*/ 220673 w 4539412"/>
                <a:gd name="connsiteY2478" fmla="*/ 1758435 h 4488197"/>
                <a:gd name="connsiteX2479" fmla="*/ 225600 w 4539412"/>
                <a:gd name="connsiteY2479" fmla="*/ 1753509 h 4488197"/>
                <a:gd name="connsiteX2480" fmla="*/ 4169995 w 4539412"/>
                <a:gd name="connsiteY2480" fmla="*/ 1743658 h 4488197"/>
                <a:gd name="connsiteX2481" fmla="*/ 4198564 w 4539412"/>
                <a:gd name="connsiteY2481" fmla="*/ 1774197 h 4488197"/>
                <a:gd name="connsiteX2482" fmla="*/ 4169995 w 4539412"/>
                <a:gd name="connsiteY2482" fmla="*/ 1804736 h 4488197"/>
                <a:gd name="connsiteX2483" fmla="*/ 4141426 w 4539412"/>
                <a:gd name="connsiteY2483" fmla="*/ 1774197 h 4488197"/>
                <a:gd name="connsiteX2484" fmla="*/ 4169995 w 4539412"/>
                <a:gd name="connsiteY2484" fmla="*/ 1743658 h 4488197"/>
                <a:gd name="connsiteX2485" fmla="*/ 3570058 w 4539412"/>
                <a:gd name="connsiteY2485" fmla="*/ 1733807 h 4488197"/>
                <a:gd name="connsiteX2486" fmla="*/ 3617344 w 4539412"/>
                <a:gd name="connsiteY2486" fmla="*/ 1783063 h 4488197"/>
                <a:gd name="connsiteX2487" fmla="*/ 3570058 w 4539412"/>
                <a:gd name="connsiteY2487" fmla="*/ 1832319 h 4488197"/>
                <a:gd name="connsiteX2488" fmla="*/ 3522772 w 4539412"/>
                <a:gd name="connsiteY2488" fmla="*/ 1783063 h 4488197"/>
                <a:gd name="connsiteX2489" fmla="*/ 3570058 w 4539412"/>
                <a:gd name="connsiteY2489" fmla="*/ 1733807 h 4488197"/>
                <a:gd name="connsiteX2490" fmla="*/ 823566 w 4539412"/>
                <a:gd name="connsiteY2490" fmla="*/ 1729866 h 4488197"/>
                <a:gd name="connsiteX2491" fmla="*/ 859031 w 4539412"/>
                <a:gd name="connsiteY2491" fmla="*/ 1762375 h 4488197"/>
                <a:gd name="connsiteX2492" fmla="*/ 823566 w 4539412"/>
                <a:gd name="connsiteY2492" fmla="*/ 1794884 h 4488197"/>
                <a:gd name="connsiteX2493" fmla="*/ 788103 w 4539412"/>
                <a:gd name="connsiteY2493" fmla="*/ 1762375 h 4488197"/>
                <a:gd name="connsiteX2494" fmla="*/ 823566 w 4539412"/>
                <a:gd name="connsiteY2494" fmla="*/ 1729866 h 4488197"/>
                <a:gd name="connsiteX2495" fmla="*/ 4307911 w 4539412"/>
                <a:gd name="connsiteY2495" fmla="*/ 1725926 h 4488197"/>
                <a:gd name="connsiteX2496" fmla="*/ 4328599 w 4539412"/>
                <a:gd name="connsiteY2496" fmla="*/ 1744643 h 4488197"/>
                <a:gd name="connsiteX2497" fmla="*/ 4307911 w 4539412"/>
                <a:gd name="connsiteY2497" fmla="*/ 1763360 h 4488197"/>
                <a:gd name="connsiteX2498" fmla="*/ 4287223 w 4539412"/>
                <a:gd name="connsiteY2498" fmla="*/ 1744643 h 4488197"/>
                <a:gd name="connsiteX2499" fmla="*/ 4307911 w 4539412"/>
                <a:gd name="connsiteY2499" fmla="*/ 1725926 h 4488197"/>
                <a:gd name="connsiteX2500" fmla="*/ 1687497 w 4539412"/>
                <a:gd name="connsiteY2500" fmla="*/ 1725925 h 4488197"/>
                <a:gd name="connsiteX2501" fmla="*/ 1688482 w 4539412"/>
                <a:gd name="connsiteY2501" fmla="*/ 1726910 h 4488197"/>
                <a:gd name="connsiteX2502" fmla="*/ 1687497 w 4539412"/>
                <a:gd name="connsiteY2502" fmla="*/ 1727895 h 4488197"/>
                <a:gd name="connsiteX2503" fmla="*/ 1686512 w 4539412"/>
                <a:gd name="connsiteY2503" fmla="*/ 1726910 h 4488197"/>
                <a:gd name="connsiteX2504" fmla="*/ 1687497 w 4539412"/>
                <a:gd name="connsiteY2504" fmla="*/ 1725925 h 4488197"/>
                <a:gd name="connsiteX2505" fmla="*/ 87677 w 4539412"/>
                <a:gd name="connsiteY2505" fmla="*/ 1720015 h 4488197"/>
                <a:gd name="connsiteX2506" fmla="*/ 94572 w 4539412"/>
                <a:gd name="connsiteY2506" fmla="*/ 1726911 h 4488197"/>
                <a:gd name="connsiteX2507" fmla="*/ 87677 w 4539412"/>
                <a:gd name="connsiteY2507" fmla="*/ 1733807 h 4488197"/>
                <a:gd name="connsiteX2508" fmla="*/ 80780 w 4539412"/>
                <a:gd name="connsiteY2508" fmla="*/ 1726911 h 4488197"/>
                <a:gd name="connsiteX2509" fmla="*/ 87677 w 4539412"/>
                <a:gd name="connsiteY2509" fmla="*/ 1720015 h 4488197"/>
                <a:gd name="connsiteX2510" fmla="*/ 1307262 w 4539412"/>
                <a:gd name="connsiteY2510" fmla="*/ 1716074 h 4488197"/>
                <a:gd name="connsiteX2511" fmla="*/ 1339751 w 4539412"/>
                <a:gd name="connsiteY2511" fmla="*/ 1746613 h 4488197"/>
                <a:gd name="connsiteX2512" fmla="*/ 1307262 w 4539412"/>
                <a:gd name="connsiteY2512" fmla="*/ 1777152 h 4488197"/>
                <a:gd name="connsiteX2513" fmla="*/ 1274751 w 4539412"/>
                <a:gd name="connsiteY2513" fmla="*/ 1746613 h 4488197"/>
                <a:gd name="connsiteX2514" fmla="*/ 1307262 w 4539412"/>
                <a:gd name="connsiteY2514" fmla="*/ 1716074 h 4488197"/>
                <a:gd name="connsiteX2515" fmla="*/ 3710930 w 4539412"/>
                <a:gd name="connsiteY2515" fmla="*/ 1706223 h 4488197"/>
                <a:gd name="connsiteX2516" fmla="*/ 3757231 w 4539412"/>
                <a:gd name="connsiteY2516" fmla="*/ 1753509 h 4488197"/>
                <a:gd name="connsiteX2517" fmla="*/ 3710930 w 4539412"/>
                <a:gd name="connsiteY2517" fmla="*/ 1800795 h 4488197"/>
                <a:gd name="connsiteX2518" fmla="*/ 3664629 w 4539412"/>
                <a:gd name="connsiteY2518" fmla="*/ 1753509 h 4488197"/>
                <a:gd name="connsiteX2519" fmla="*/ 3710930 w 4539412"/>
                <a:gd name="connsiteY2519" fmla="*/ 1706223 h 4488197"/>
                <a:gd name="connsiteX2520" fmla="*/ 3226252 w 4539412"/>
                <a:gd name="connsiteY2520" fmla="*/ 1706223 h 4488197"/>
                <a:gd name="connsiteX2521" fmla="*/ 3256791 w 4539412"/>
                <a:gd name="connsiteY2521" fmla="*/ 1738732 h 4488197"/>
                <a:gd name="connsiteX2522" fmla="*/ 3226252 w 4539412"/>
                <a:gd name="connsiteY2522" fmla="*/ 1771241 h 4488197"/>
                <a:gd name="connsiteX2523" fmla="*/ 3195713 w 4539412"/>
                <a:gd name="connsiteY2523" fmla="*/ 1738732 h 4488197"/>
                <a:gd name="connsiteX2524" fmla="*/ 3226252 w 4539412"/>
                <a:gd name="connsiteY2524" fmla="*/ 1706223 h 4488197"/>
                <a:gd name="connsiteX2525" fmla="*/ 4446811 w 4539412"/>
                <a:gd name="connsiteY2525" fmla="*/ 1702283 h 4488197"/>
                <a:gd name="connsiteX2526" fmla="*/ 4456662 w 4539412"/>
                <a:gd name="connsiteY2526" fmla="*/ 1711150 h 4488197"/>
                <a:gd name="connsiteX2527" fmla="*/ 4446811 w 4539412"/>
                <a:gd name="connsiteY2527" fmla="*/ 1720017 h 4488197"/>
                <a:gd name="connsiteX2528" fmla="*/ 4436960 w 4539412"/>
                <a:gd name="connsiteY2528" fmla="*/ 1711150 h 4488197"/>
                <a:gd name="connsiteX2529" fmla="*/ 4446811 w 4539412"/>
                <a:gd name="connsiteY2529" fmla="*/ 1702283 h 4488197"/>
                <a:gd name="connsiteX2530" fmla="*/ 684665 w 4539412"/>
                <a:gd name="connsiteY2530" fmla="*/ 1702283 h 4488197"/>
                <a:gd name="connsiteX2531" fmla="*/ 713236 w 4539412"/>
                <a:gd name="connsiteY2531" fmla="*/ 1729867 h 4488197"/>
                <a:gd name="connsiteX2532" fmla="*/ 684665 w 4539412"/>
                <a:gd name="connsiteY2532" fmla="*/ 1757451 h 4488197"/>
                <a:gd name="connsiteX2533" fmla="*/ 656099 w 4539412"/>
                <a:gd name="connsiteY2533" fmla="*/ 1729867 h 4488197"/>
                <a:gd name="connsiteX2534" fmla="*/ 684665 w 4539412"/>
                <a:gd name="connsiteY2534" fmla="*/ 1702283 h 4488197"/>
                <a:gd name="connsiteX2535" fmla="*/ 3851800 w 4539412"/>
                <a:gd name="connsiteY2535" fmla="*/ 1678640 h 4488197"/>
                <a:gd name="connsiteX2536" fmla="*/ 3893175 w 4539412"/>
                <a:gd name="connsiteY2536" fmla="*/ 1721000 h 4488197"/>
                <a:gd name="connsiteX2537" fmla="*/ 3851800 w 4539412"/>
                <a:gd name="connsiteY2537" fmla="*/ 1763360 h 4488197"/>
                <a:gd name="connsiteX2538" fmla="*/ 3810425 w 4539412"/>
                <a:gd name="connsiteY2538" fmla="*/ 1721000 h 4488197"/>
                <a:gd name="connsiteX2539" fmla="*/ 3851800 w 4539412"/>
                <a:gd name="connsiteY2539" fmla="*/ 1678640 h 4488197"/>
                <a:gd name="connsiteX2540" fmla="*/ 543792 w 4539412"/>
                <a:gd name="connsiteY2540" fmla="*/ 1678640 h 4488197"/>
                <a:gd name="connsiteX2541" fmla="*/ 567437 w 4539412"/>
                <a:gd name="connsiteY2541" fmla="*/ 1699328 h 4488197"/>
                <a:gd name="connsiteX2542" fmla="*/ 543792 w 4539412"/>
                <a:gd name="connsiteY2542" fmla="*/ 1720016 h 4488197"/>
                <a:gd name="connsiteX2543" fmla="*/ 520150 w 4539412"/>
                <a:gd name="connsiteY2543" fmla="*/ 1699328 h 4488197"/>
                <a:gd name="connsiteX2544" fmla="*/ 543792 w 4539412"/>
                <a:gd name="connsiteY2544" fmla="*/ 1678640 h 4488197"/>
                <a:gd name="connsiteX2545" fmla="*/ 1532834 w 4539412"/>
                <a:gd name="connsiteY2545" fmla="*/ 1668789 h 4488197"/>
                <a:gd name="connsiteX2546" fmla="*/ 1546626 w 4539412"/>
                <a:gd name="connsiteY2546" fmla="*/ 1682581 h 4488197"/>
                <a:gd name="connsiteX2547" fmla="*/ 1532834 w 4539412"/>
                <a:gd name="connsiteY2547" fmla="*/ 1696373 h 4488197"/>
                <a:gd name="connsiteX2548" fmla="*/ 1519042 w 4539412"/>
                <a:gd name="connsiteY2548" fmla="*/ 1682581 h 4488197"/>
                <a:gd name="connsiteX2549" fmla="*/ 1532834 w 4539412"/>
                <a:gd name="connsiteY2549" fmla="*/ 1668789 h 4488197"/>
                <a:gd name="connsiteX2550" fmla="*/ 1163435 w 4539412"/>
                <a:gd name="connsiteY2550" fmla="*/ 1668789 h 4488197"/>
                <a:gd name="connsiteX2551" fmla="*/ 1205794 w 4539412"/>
                <a:gd name="connsiteY2551" fmla="*/ 1711149 h 4488197"/>
                <a:gd name="connsiteX2552" fmla="*/ 1163435 w 4539412"/>
                <a:gd name="connsiteY2552" fmla="*/ 1753509 h 4488197"/>
                <a:gd name="connsiteX2553" fmla="*/ 1121073 w 4539412"/>
                <a:gd name="connsiteY2553" fmla="*/ 1711149 h 4488197"/>
                <a:gd name="connsiteX2554" fmla="*/ 1163435 w 4539412"/>
                <a:gd name="connsiteY2554" fmla="*/ 1668789 h 4488197"/>
                <a:gd name="connsiteX2555" fmla="*/ 3372050 w 4539412"/>
                <a:gd name="connsiteY2555" fmla="*/ 1658938 h 4488197"/>
                <a:gd name="connsiteX2556" fmla="*/ 3416381 w 4539412"/>
                <a:gd name="connsiteY2556" fmla="*/ 1703269 h 4488197"/>
                <a:gd name="connsiteX2557" fmla="*/ 3372050 w 4539412"/>
                <a:gd name="connsiteY2557" fmla="*/ 1747600 h 4488197"/>
                <a:gd name="connsiteX2558" fmla="*/ 3327719 w 4539412"/>
                <a:gd name="connsiteY2558" fmla="*/ 1703269 h 4488197"/>
                <a:gd name="connsiteX2559" fmla="*/ 3372050 w 4539412"/>
                <a:gd name="connsiteY2559" fmla="*/ 1658938 h 4488197"/>
                <a:gd name="connsiteX2560" fmla="*/ 3001644 w 4539412"/>
                <a:gd name="connsiteY2560" fmla="*/ 1658937 h 4488197"/>
                <a:gd name="connsiteX2561" fmla="*/ 3018391 w 4539412"/>
                <a:gd name="connsiteY2561" fmla="*/ 1675684 h 4488197"/>
                <a:gd name="connsiteX2562" fmla="*/ 3001644 w 4539412"/>
                <a:gd name="connsiteY2562" fmla="*/ 1692431 h 4488197"/>
                <a:gd name="connsiteX2563" fmla="*/ 2984897 w 4539412"/>
                <a:gd name="connsiteY2563" fmla="*/ 1675684 h 4488197"/>
                <a:gd name="connsiteX2564" fmla="*/ 3001644 w 4539412"/>
                <a:gd name="connsiteY2564" fmla="*/ 1658937 h 4488197"/>
                <a:gd name="connsiteX2565" fmla="*/ 402923 w 4539412"/>
                <a:gd name="connsiteY2565" fmla="*/ 1649087 h 4488197"/>
                <a:gd name="connsiteX2566" fmla="*/ 421640 w 4539412"/>
                <a:gd name="connsiteY2566" fmla="*/ 1667804 h 4488197"/>
                <a:gd name="connsiteX2567" fmla="*/ 402923 w 4539412"/>
                <a:gd name="connsiteY2567" fmla="*/ 1686521 h 4488197"/>
                <a:gd name="connsiteX2568" fmla="*/ 384205 w 4539412"/>
                <a:gd name="connsiteY2568" fmla="*/ 1667804 h 4488197"/>
                <a:gd name="connsiteX2569" fmla="*/ 402923 w 4539412"/>
                <a:gd name="connsiteY2569" fmla="*/ 1649087 h 4488197"/>
                <a:gd name="connsiteX2570" fmla="*/ 3989716 w 4539412"/>
                <a:gd name="connsiteY2570" fmla="*/ 1649086 h 4488197"/>
                <a:gd name="connsiteX2571" fmla="*/ 4025180 w 4539412"/>
                <a:gd name="connsiteY2571" fmla="*/ 1687506 h 4488197"/>
                <a:gd name="connsiteX2572" fmla="*/ 3989716 w 4539412"/>
                <a:gd name="connsiteY2572" fmla="*/ 1725926 h 4488197"/>
                <a:gd name="connsiteX2573" fmla="*/ 3954252 w 4539412"/>
                <a:gd name="connsiteY2573" fmla="*/ 1687506 h 4488197"/>
                <a:gd name="connsiteX2574" fmla="*/ 3989716 w 4539412"/>
                <a:gd name="connsiteY2574" fmla="*/ 1649086 h 4488197"/>
                <a:gd name="connsiteX2575" fmla="*/ 1019608 w 4539412"/>
                <a:gd name="connsiteY2575" fmla="*/ 1641206 h 4488197"/>
                <a:gd name="connsiteX2576" fmla="*/ 1059997 w 4539412"/>
                <a:gd name="connsiteY2576" fmla="*/ 1680611 h 4488197"/>
                <a:gd name="connsiteX2577" fmla="*/ 1019608 w 4539412"/>
                <a:gd name="connsiteY2577" fmla="*/ 1720016 h 4488197"/>
                <a:gd name="connsiteX2578" fmla="*/ 979217 w 4539412"/>
                <a:gd name="connsiteY2578" fmla="*/ 1680611 h 4488197"/>
                <a:gd name="connsiteX2579" fmla="*/ 1019608 w 4539412"/>
                <a:gd name="connsiteY2579" fmla="*/ 1641206 h 4488197"/>
                <a:gd name="connsiteX2580" fmla="*/ 2743544 w 4539412"/>
                <a:gd name="connsiteY2580" fmla="*/ 1641205 h 4488197"/>
                <a:gd name="connsiteX2581" fmla="*/ 2746500 w 4539412"/>
                <a:gd name="connsiteY2581" fmla="*/ 1643175 h 4488197"/>
                <a:gd name="connsiteX2582" fmla="*/ 2743544 w 4539412"/>
                <a:gd name="connsiteY2582" fmla="*/ 1645145 h 4488197"/>
                <a:gd name="connsiteX2583" fmla="*/ 2740588 w 4539412"/>
                <a:gd name="connsiteY2583" fmla="*/ 1643175 h 4488197"/>
                <a:gd name="connsiteX2584" fmla="*/ 2743544 w 4539412"/>
                <a:gd name="connsiteY2584" fmla="*/ 1641205 h 4488197"/>
                <a:gd name="connsiteX2585" fmla="*/ 4128619 w 4539412"/>
                <a:gd name="connsiteY2585" fmla="*/ 1635295 h 4488197"/>
                <a:gd name="connsiteX2586" fmla="*/ 4147336 w 4539412"/>
                <a:gd name="connsiteY2586" fmla="*/ 1654012 h 4488197"/>
                <a:gd name="connsiteX2587" fmla="*/ 4128619 w 4539412"/>
                <a:gd name="connsiteY2587" fmla="*/ 1672729 h 4488197"/>
                <a:gd name="connsiteX2588" fmla="*/ 4109902 w 4539412"/>
                <a:gd name="connsiteY2588" fmla="*/ 1654012 h 4488197"/>
                <a:gd name="connsiteX2589" fmla="*/ 4128619 w 4539412"/>
                <a:gd name="connsiteY2589" fmla="*/ 1635295 h 4488197"/>
                <a:gd name="connsiteX2590" fmla="*/ 265988 w 4539412"/>
                <a:gd name="connsiteY2590" fmla="*/ 1627414 h 4488197"/>
                <a:gd name="connsiteX2591" fmla="*/ 277813 w 4539412"/>
                <a:gd name="connsiteY2591" fmla="*/ 1636280 h 4488197"/>
                <a:gd name="connsiteX2592" fmla="*/ 265988 w 4539412"/>
                <a:gd name="connsiteY2592" fmla="*/ 1645146 h 4488197"/>
                <a:gd name="connsiteX2593" fmla="*/ 254168 w 4539412"/>
                <a:gd name="connsiteY2593" fmla="*/ 1636280 h 4488197"/>
                <a:gd name="connsiteX2594" fmla="*/ 265988 w 4539412"/>
                <a:gd name="connsiteY2594" fmla="*/ 1627414 h 4488197"/>
                <a:gd name="connsiteX2595" fmla="*/ 3514891 w 4539412"/>
                <a:gd name="connsiteY2595" fmla="*/ 1617563 h 4488197"/>
                <a:gd name="connsiteX2596" fmla="*/ 3566117 w 4539412"/>
                <a:gd name="connsiteY2596" fmla="*/ 1668789 h 4488197"/>
                <a:gd name="connsiteX2597" fmla="*/ 3514891 w 4539412"/>
                <a:gd name="connsiteY2597" fmla="*/ 1720015 h 4488197"/>
                <a:gd name="connsiteX2598" fmla="*/ 3463665 w 4539412"/>
                <a:gd name="connsiteY2598" fmla="*/ 1668789 h 4488197"/>
                <a:gd name="connsiteX2599" fmla="*/ 3514891 w 4539412"/>
                <a:gd name="connsiteY2599" fmla="*/ 1617563 h 4488197"/>
                <a:gd name="connsiteX2600" fmla="*/ 873813 w 4539412"/>
                <a:gd name="connsiteY2600" fmla="*/ 1617563 h 4488197"/>
                <a:gd name="connsiteX2601" fmla="*/ 904346 w 4539412"/>
                <a:gd name="connsiteY2601" fmla="*/ 1648102 h 4488197"/>
                <a:gd name="connsiteX2602" fmla="*/ 873813 w 4539412"/>
                <a:gd name="connsiteY2602" fmla="*/ 1678641 h 4488197"/>
                <a:gd name="connsiteX2603" fmla="*/ 843272 w 4539412"/>
                <a:gd name="connsiteY2603" fmla="*/ 1648102 h 4488197"/>
                <a:gd name="connsiteX2604" fmla="*/ 873813 w 4539412"/>
                <a:gd name="connsiteY2604" fmla="*/ 1617563 h 4488197"/>
                <a:gd name="connsiteX2605" fmla="*/ 1381126 w 4539412"/>
                <a:gd name="connsiteY2605" fmla="*/ 1617562 h 4488197"/>
                <a:gd name="connsiteX2606" fmla="*/ 1406739 w 4539412"/>
                <a:gd name="connsiteY2606" fmla="*/ 1643175 h 4488197"/>
                <a:gd name="connsiteX2607" fmla="*/ 1381126 w 4539412"/>
                <a:gd name="connsiteY2607" fmla="*/ 1668788 h 4488197"/>
                <a:gd name="connsiteX2608" fmla="*/ 1355513 w 4539412"/>
                <a:gd name="connsiteY2608" fmla="*/ 1643175 h 4488197"/>
                <a:gd name="connsiteX2609" fmla="*/ 1381126 w 4539412"/>
                <a:gd name="connsiteY2609" fmla="*/ 1617562 h 4488197"/>
                <a:gd name="connsiteX2610" fmla="*/ 4268506 w 4539412"/>
                <a:gd name="connsiteY2610" fmla="*/ 1611652 h 4488197"/>
                <a:gd name="connsiteX2611" fmla="*/ 4277372 w 4539412"/>
                <a:gd name="connsiteY2611" fmla="*/ 1621503 h 4488197"/>
                <a:gd name="connsiteX2612" fmla="*/ 4268506 w 4539412"/>
                <a:gd name="connsiteY2612" fmla="*/ 1631354 h 4488197"/>
                <a:gd name="connsiteX2613" fmla="*/ 4259640 w 4539412"/>
                <a:gd name="connsiteY2613" fmla="*/ 1621503 h 4488197"/>
                <a:gd name="connsiteX2614" fmla="*/ 4268506 w 4539412"/>
                <a:gd name="connsiteY2614" fmla="*/ 1611652 h 4488197"/>
                <a:gd name="connsiteX2615" fmla="*/ 3153353 w 4539412"/>
                <a:gd name="connsiteY2615" fmla="*/ 1607711 h 4488197"/>
                <a:gd name="connsiteX2616" fmla="*/ 3181922 w 4539412"/>
                <a:gd name="connsiteY2616" fmla="*/ 1636280 h 4488197"/>
                <a:gd name="connsiteX2617" fmla="*/ 3153353 w 4539412"/>
                <a:gd name="connsiteY2617" fmla="*/ 1664849 h 4488197"/>
                <a:gd name="connsiteX2618" fmla="*/ 3124784 w 4539412"/>
                <a:gd name="connsiteY2618" fmla="*/ 1636280 h 4488197"/>
                <a:gd name="connsiteX2619" fmla="*/ 3153353 w 4539412"/>
                <a:gd name="connsiteY2619" fmla="*/ 1607711 h 4488197"/>
                <a:gd name="connsiteX2620" fmla="*/ 127081 w 4539412"/>
                <a:gd name="connsiteY2620" fmla="*/ 1597861 h 4488197"/>
                <a:gd name="connsiteX2621" fmla="*/ 132007 w 4539412"/>
                <a:gd name="connsiteY2621" fmla="*/ 1602787 h 4488197"/>
                <a:gd name="connsiteX2622" fmla="*/ 127081 w 4539412"/>
                <a:gd name="connsiteY2622" fmla="*/ 1607713 h 4488197"/>
                <a:gd name="connsiteX2623" fmla="*/ 122155 w 4539412"/>
                <a:gd name="connsiteY2623" fmla="*/ 1602787 h 4488197"/>
                <a:gd name="connsiteX2624" fmla="*/ 127081 w 4539412"/>
                <a:gd name="connsiteY2624" fmla="*/ 1597861 h 4488197"/>
                <a:gd name="connsiteX2625" fmla="*/ 3657734 w 4539412"/>
                <a:gd name="connsiteY2625" fmla="*/ 1589980 h 4488197"/>
                <a:gd name="connsiteX2626" fmla="*/ 3702065 w 4539412"/>
                <a:gd name="connsiteY2626" fmla="*/ 1636281 h 4488197"/>
                <a:gd name="connsiteX2627" fmla="*/ 3657734 w 4539412"/>
                <a:gd name="connsiteY2627" fmla="*/ 1682582 h 4488197"/>
                <a:gd name="connsiteX2628" fmla="*/ 3613403 w 4539412"/>
                <a:gd name="connsiteY2628" fmla="*/ 1636281 h 4488197"/>
                <a:gd name="connsiteX2629" fmla="*/ 3657734 w 4539412"/>
                <a:gd name="connsiteY2629" fmla="*/ 1589980 h 4488197"/>
                <a:gd name="connsiteX2630" fmla="*/ 733921 w 4539412"/>
                <a:gd name="connsiteY2630" fmla="*/ 1589979 h 4488197"/>
                <a:gd name="connsiteX2631" fmla="*/ 760520 w 4539412"/>
                <a:gd name="connsiteY2631" fmla="*/ 1615592 h 4488197"/>
                <a:gd name="connsiteX2632" fmla="*/ 733921 w 4539412"/>
                <a:gd name="connsiteY2632" fmla="*/ 1641205 h 4488197"/>
                <a:gd name="connsiteX2633" fmla="*/ 707323 w 4539412"/>
                <a:gd name="connsiteY2633" fmla="*/ 1615592 h 4488197"/>
                <a:gd name="connsiteX2634" fmla="*/ 733921 w 4539412"/>
                <a:gd name="connsiteY2634" fmla="*/ 1589979 h 4488197"/>
                <a:gd name="connsiteX2635" fmla="*/ 4408392 w 4539412"/>
                <a:gd name="connsiteY2635" fmla="*/ 1584068 h 4488197"/>
                <a:gd name="connsiteX2636" fmla="*/ 4413318 w 4539412"/>
                <a:gd name="connsiteY2636" fmla="*/ 1588994 h 4488197"/>
                <a:gd name="connsiteX2637" fmla="*/ 4408392 w 4539412"/>
                <a:gd name="connsiteY2637" fmla="*/ 1593920 h 4488197"/>
                <a:gd name="connsiteX2638" fmla="*/ 4403466 w 4539412"/>
                <a:gd name="connsiteY2638" fmla="*/ 1588994 h 4488197"/>
                <a:gd name="connsiteX2639" fmla="*/ 4408392 w 4539412"/>
                <a:gd name="connsiteY2639" fmla="*/ 1584068 h 4488197"/>
                <a:gd name="connsiteX2640" fmla="*/ 2910028 w 4539412"/>
                <a:gd name="connsiteY2640" fmla="*/ 1580128 h 4488197"/>
                <a:gd name="connsiteX2641" fmla="*/ 2919879 w 4539412"/>
                <a:gd name="connsiteY2641" fmla="*/ 1587024 h 4488197"/>
                <a:gd name="connsiteX2642" fmla="*/ 2910028 w 4539412"/>
                <a:gd name="connsiteY2642" fmla="*/ 1593920 h 4488197"/>
                <a:gd name="connsiteX2643" fmla="*/ 2900177 w 4539412"/>
                <a:gd name="connsiteY2643" fmla="*/ 1587024 h 4488197"/>
                <a:gd name="connsiteX2644" fmla="*/ 2910028 w 4539412"/>
                <a:gd name="connsiteY2644" fmla="*/ 1580128 h 4488197"/>
                <a:gd name="connsiteX2645" fmla="*/ 1621495 w 4539412"/>
                <a:gd name="connsiteY2645" fmla="*/ 1580128 h 4488197"/>
                <a:gd name="connsiteX2646" fmla="*/ 1635287 w 4539412"/>
                <a:gd name="connsiteY2646" fmla="*/ 1593920 h 4488197"/>
                <a:gd name="connsiteX2647" fmla="*/ 1621495 w 4539412"/>
                <a:gd name="connsiteY2647" fmla="*/ 1607712 h 4488197"/>
                <a:gd name="connsiteX2648" fmla="*/ 1607703 w 4539412"/>
                <a:gd name="connsiteY2648" fmla="*/ 1593920 h 4488197"/>
                <a:gd name="connsiteX2649" fmla="*/ 1621495 w 4539412"/>
                <a:gd name="connsiteY2649" fmla="*/ 1580128 h 4488197"/>
                <a:gd name="connsiteX2650" fmla="*/ 1230422 w 4539412"/>
                <a:gd name="connsiteY2650" fmla="*/ 1566337 h 4488197"/>
                <a:gd name="connsiteX2651" fmla="*/ 1270811 w 4539412"/>
                <a:gd name="connsiteY2651" fmla="*/ 1605742 h 4488197"/>
                <a:gd name="connsiteX2652" fmla="*/ 1230422 w 4539412"/>
                <a:gd name="connsiteY2652" fmla="*/ 1645147 h 4488197"/>
                <a:gd name="connsiteX2653" fmla="*/ 1190034 w 4539412"/>
                <a:gd name="connsiteY2653" fmla="*/ 1605742 h 4488197"/>
                <a:gd name="connsiteX2654" fmla="*/ 1230422 w 4539412"/>
                <a:gd name="connsiteY2654" fmla="*/ 1566337 h 4488197"/>
                <a:gd name="connsiteX2655" fmla="*/ 3800574 w 4539412"/>
                <a:gd name="connsiteY2655" fmla="*/ 1566336 h 4488197"/>
                <a:gd name="connsiteX2656" fmla="*/ 3838009 w 4539412"/>
                <a:gd name="connsiteY2656" fmla="*/ 1603771 h 4488197"/>
                <a:gd name="connsiteX2657" fmla="*/ 3800574 w 4539412"/>
                <a:gd name="connsiteY2657" fmla="*/ 1641206 h 4488197"/>
                <a:gd name="connsiteX2658" fmla="*/ 3763139 w 4539412"/>
                <a:gd name="connsiteY2658" fmla="*/ 1603771 h 4488197"/>
                <a:gd name="connsiteX2659" fmla="*/ 3800574 w 4539412"/>
                <a:gd name="connsiteY2659" fmla="*/ 1566336 h 4488197"/>
                <a:gd name="connsiteX2660" fmla="*/ 594035 w 4539412"/>
                <a:gd name="connsiteY2660" fmla="*/ 1560426 h 4488197"/>
                <a:gd name="connsiteX2661" fmla="*/ 614724 w 4539412"/>
                <a:gd name="connsiteY2661" fmla="*/ 1582099 h 4488197"/>
                <a:gd name="connsiteX2662" fmla="*/ 594035 w 4539412"/>
                <a:gd name="connsiteY2662" fmla="*/ 1603772 h 4488197"/>
                <a:gd name="connsiteX2663" fmla="*/ 573346 w 4539412"/>
                <a:gd name="connsiteY2663" fmla="*/ 1582099 h 4488197"/>
                <a:gd name="connsiteX2664" fmla="*/ 594035 w 4539412"/>
                <a:gd name="connsiteY2664" fmla="*/ 1560426 h 4488197"/>
                <a:gd name="connsiteX2665" fmla="*/ 3301121 w 4539412"/>
                <a:gd name="connsiteY2665" fmla="*/ 1556486 h 4488197"/>
                <a:gd name="connsiteX2666" fmla="*/ 3341511 w 4539412"/>
                <a:gd name="connsiteY2666" fmla="*/ 1595891 h 4488197"/>
                <a:gd name="connsiteX2667" fmla="*/ 3301121 w 4539412"/>
                <a:gd name="connsiteY2667" fmla="*/ 1635296 h 4488197"/>
                <a:gd name="connsiteX2668" fmla="*/ 3260731 w 4539412"/>
                <a:gd name="connsiteY2668" fmla="*/ 1595891 h 4488197"/>
                <a:gd name="connsiteX2669" fmla="*/ 3301121 w 4539412"/>
                <a:gd name="connsiteY2669" fmla="*/ 1556486 h 4488197"/>
                <a:gd name="connsiteX2670" fmla="*/ 3940461 w 4539412"/>
                <a:gd name="connsiteY2670" fmla="*/ 1536783 h 4488197"/>
                <a:gd name="connsiteX2671" fmla="*/ 3968045 w 4539412"/>
                <a:gd name="connsiteY2671" fmla="*/ 1567322 h 4488197"/>
                <a:gd name="connsiteX2672" fmla="*/ 3940461 w 4539412"/>
                <a:gd name="connsiteY2672" fmla="*/ 1597861 h 4488197"/>
                <a:gd name="connsiteX2673" fmla="*/ 3912877 w 4539412"/>
                <a:gd name="connsiteY2673" fmla="*/ 1567322 h 4488197"/>
                <a:gd name="connsiteX2674" fmla="*/ 3940461 w 4539412"/>
                <a:gd name="connsiteY2674" fmla="*/ 1536783 h 4488197"/>
                <a:gd name="connsiteX2675" fmla="*/ 453161 w 4539412"/>
                <a:gd name="connsiteY2675" fmla="*/ 1532843 h 4488197"/>
                <a:gd name="connsiteX2676" fmla="*/ 468924 w 4539412"/>
                <a:gd name="connsiteY2676" fmla="*/ 1549590 h 4488197"/>
                <a:gd name="connsiteX2677" fmla="*/ 453161 w 4539412"/>
                <a:gd name="connsiteY2677" fmla="*/ 1566337 h 4488197"/>
                <a:gd name="connsiteX2678" fmla="*/ 437402 w 4539412"/>
                <a:gd name="connsiteY2678" fmla="*/ 1549590 h 4488197"/>
                <a:gd name="connsiteX2679" fmla="*/ 453161 w 4539412"/>
                <a:gd name="connsiteY2679" fmla="*/ 1532843 h 4488197"/>
                <a:gd name="connsiteX2680" fmla="*/ 2014557 w 4539412"/>
                <a:gd name="connsiteY2680" fmla="*/ 1532842 h 4488197"/>
                <a:gd name="connsiteX2681" fmla="*/ 2019484 w 4539412"/>
                <a:gd name="connsiteY2681" fmla="*/ 1534812 h 4488197"/>
                <a:gd name="connsiteX2682" fmla="*/ 2014557 w 4539412"/>
                <a:gd name="connsiteY2682" fmla="*/ 1536782 h 4488197"/>
                <a:gd name="connsiteX2683" fmla="*/ 2009631 w 4539412"/>
                <a:gd name="connsiteY2683" fmla="*/ 1534812 h 4488197"/>
                <a:gd name="connsiteX2684" fmla="*/ 2014557 w 4539412"/>
                <a:gd name="connsiteY2684" fmla="*/ 1532842 h 4488197"/>
                <a:gd name="connsiteX2685" fmla="*/ 2516967 w 4539412"/>
                <a:gd name="connsiteY2685" fmla="*/ 1528902 h 4488197"/>
                <a:gd name="connsiteX2686" fmla="*/ 2521894 w 4539412"/>
                <a:gd name="connsiteY2686" fmla="*/ 1532843 h 4488197"/>
                <a:gd name="connsiteX2687" fmla="*/ 2516967 w 4539412"/>
                <a:gd name="connsiteY2687" fmla="*/ 1536784 h 4488197"/>
                <a:gd name="connsiteX2688" fmla="*/ 2512041 w 4539412"/>
                <a:gd name="connsiteY2688" fmla="*/ 1532843 h 4488197"/>
                <a:gd name="connsiteX2689" fmla="*/ 2516967 w 4539412"/>
                <a:gd name="connsiteY2689" fmla="*/ 1528902 h 4488197"/>
                <a:gd name="connsiteX2690" fmla="*/ 1084625 w 4539412"/>
                <a:gd name="connsiteY2690" fmla="*/ 1522992 h 4488197"/>
                <a:gd name="connsiteX2691" fmla="*/ 1128958 w 4539412"/>
                <a:gd name="connsiteY2691" fmla="*/ 1567323 h 4488197"/>
                <a:gd name="connsiteX2692" fmla="*/ 1084625 w 4539412"/>
                <a:gd name="connsiteY2692" fmla="*/ 1611654 h 4488197"/>
                <a:gd name="connsiteX2693" fmla="*/ 1040297 w 4539412"/>
                <a:gd name="connsiteY2693" fmla="*/ 1567323 h 4488197"/>
                <a:gd name="connsiteX2694" fmla="*/ 1084625 w 4539412"/>
                <a:gd name="connsiteY2694" fmla="*/ 1522992 h 4488197"/>
                <a:gd name="connsiteX2695" fmla="*/ 4081333 w 4539412"/>
                <a:gd name="connsiteY2695" fmla="*/ 1519051 h 4488197"/>
                <a:gd name="connsiteX2696" fmla="*/ 4100050 w 4539412"/>
                <a:gd name="connsiteY2696" fmla="*/ 1537768 h 4488197"/>
                <a:gd name="connsiteX2697" fmla="*/ 4081333 w 4539412"/>
                <a:gd name="connsiteY2697" fmla="*/ 1556485 h 4488197"/>
                <a:gd name="connsiteX2698" fmla="*/ 4062616 w 4539412"/>
                <a:gd name="connsiteY2698" fmla="*/ 1537768 h 4488197"/>
                <a:gd name="connsiteX2699" fmla="*/ 4081333 w 4539412"/>
                <a:gd name="connsiteY2699" fmla="*/ 1519051 h 4488197"/>
                <a:gd name="connsiteX2700" fmla="*/ 1464861 w 4539412"/>
                <a:gd name="connsiteY2700" fmla="*/ 1519051 h 4488197"/>
                <a:gd name="connsiteX2701" fmla="*/ 1491459 w 4539412"/>
                <a:gd name="connsiteY2701" fmla="*/ 1546635 h 4488197"/>
                <a:gd name="connsiteX2702" fmla="*/ 1464861 w 4539412"/>
                <a:gd name="connsiteY2702" fmla="*/ 1574219 h 4488197"/>
                <a:gd name="connsiteX2703" fmla="*/ 1438263 w 4539412"/>
                <a:gd name="connsiteY2703" fmla="*/ 1546635 h 4488197"/>
                <a:gd name="connsiteX2704" fmla="*/ 1464861 w 4539412"/>
                <a:gd name="connsiteY2704" fmla="*/ 1519051 h 4488197"/>
                <a:gd name="connsiteX2705" fmla="*/ 3448888 w 4539412"/>
                <a:gd name="connsiteY2705" fmla="*/ 1509200 h 4488197"/>
                <a:gd name="connsiteX2706" fmla="*/ 3501099 w 4539412"/>
                <a:gd name="connsiteY2706" fmla="*/ 1560426 h 4488197"/>
                <a:gd name="connsiteX2707" fmla="*/ 3448888 w 4539412"/>
                <a:gd name="connsiteY2707" fmla="*/ 1611652 h 4488197"/>
                <a:gd name="connsiteX2708" fmla="*/ 3396677 w 4539412"/>
                <a:gd name="connsiteY2708" fmla="*/ 1560426 h 4488197"/>
                <a:gd name="connsiteX2709" fmla="*/ 3448888 w 4539412"/>
                <a:gd name="connsiteY2709" fmla="*/ 1509200 h 4488197"/>
                <a:gd name="connsiteX2710" fmla="*/ 312291 w 4539412"/>
                <a:gd name="connsiteY2710" fmla="*/ 1509200 h 4488197"/>
                <a:gd name="connsiteX2711" fmla="*/ 319186 w 4539412"/>
                <a:gd name="connsiteY2711" fmla="*/ 1519051 h 4488197"/>
                <a:gd name="connsiteX2712" fmla="*/ 312291 w 4539412"/>
                <a:gd name="connsiteY2712" fmla="*/ 1528902 h 4488197"/>
                <a:gd name="connsiteX2713" fmla="*/ 305395 w 4539412"/>
                <a:gd name="connsiteY2713" fmla="*/ 1519051 h 4488197"/>
                <a:gd name="connsiteX2714" fmla="*/ 312291 w 4539412"/>
                <a:gd name="connsiteY2714" fmla="*/ 1509200 h 4488197"/>
                <a:gd name="connsiteX2715" fmla="*/ 3066662 w 4539412"/>
                <a:gd name="connsiteY2715" fmla="*/ 1509199 h 4488197"/>
                <a:gd name="connsiteX2716" fmla="*/ 3097201 w 4539412"/>
                <a:gd name="connsiteY2716" fmla="*/ 1539738 h 4488197"/>
                <a:gd name="connsiteX2717" fmla="*/ 3066662 w 4539412"/>
                <a:gd name="connsiteY2717" fmla="*/ 1570277 h 4488197"/>
                <a:gd name="connsiteX2718" fmla="*/ 3036123 w 4539412"/>
                <a:gd name="connsiteY2718" fmla="*/ 1539738 h 4488197"/>
                <a:gd name="connsiteX2719" fmla="*/ 3066662 w 4539412"/>
                <a:gd name="connsiteY2719" fmla="*/ 1509199 h 4488197"/>
                <a:gd name="connsiteX2720" fmla="*/ 2139666 w 4539412"/>
                <a:gd name="connsiteY2720" fmla="*/ 1505259 h 4488197"/>
                <a:gd name="connsiteX2721" fmla="*/ 2141636 w 4539412"/>
                <a:gd name="connsiteY2721" fmla="*/ 1507229 h 4488197"/>
                <a:gd name="connsiteX2722" fmla="*/ 2139666 w 4539412"/>
                <a:gd name="connsiteY2722" fmla="*/ 1509199 h 4488197"/>
                <a:gd name="connsiteX2723" fmla="*/ 2137696 w 4539412"/>
                <a:gd name="connsiteY2723" fmla="*/ 1507229 h 4488197"/>
                <a:gd name="connsiteX2724" fmla="*/ 2139666 w 4539412"/>
                <a:gd name="connsiteY2724" fmla="*/ 1505259 h 4488197"/>
                <a:gd name="connsiteX2725" fmla="*/ 1724932 w 4539412"/>
                <a:gd name="connsiteY2725" fmla="*/ 1505259 h 4488197"/>
                <a:gd name="connsiteX2726" fmla="*/ 1739709 w 4539412"/>
                <a:gd name="connsiteY2726" fmla="*/ 1519051 h 4488197"/>
                <a:gd name="connsiteX2727" fmla="*/ 1724932 w 4539412"/>
                <a:gd name="connsiteY2727" fmla="*/ 1532843 h 4488197"/>
                <a:gd name="connsiteX2728" fmla="*/ 1710155 w 4539412"/>
                <a:gd name="connsiteY2728" fmla="*/ 1519051 h 4488197"/>
                <a:gd name="connsiteX2729" fmla="*/ 1724932 w 4539412"/>
                <a:gd name="connsiteY2729" fmla="*/ 1505259 h 4488197"/>
                <a:gd name="connsiteX2730" fmla="*/ 4221222 w 4539412"/>
                <a:gd name="connsiteY2730" fmla="*/ 1499349 h 4488197"/>
                <a:gd name="connsiteX2731" fmla="*/ 4226148 w 4539412"/>
                <a:gd name="connsiteY2731" fmla="*/ 1504275 h 4488197"/>
                <a:gd name="connsiteX2732" fmla="*/ 4221222 w 4539412"/>
                <a:gd name="connsiteY2732" fmla="*/ 1509202 h 4488197"/>
                <a:gd name="connsiteX2733" fmla="*/ 4216295 w 4539412"/>
                <a:gd name="connsiteY2733" fmla="*/ 1504275 h 4488197"/>
                <a:gd name="connsiteX2734" fmla="*/ 4221222 w 4539412"/>
                <a:gd name="connsiteY2734" fmla="*/ 1499349 h 4488197"/>
                <a:gd name="connsiteX2735" fmla="*/ 937840 w 4539412"/>
                <a:gd name="connsiteY2735" fmla="*/ 1499349 h 4488197"/>
                <a:gd name="connsiteX2736" fmla="*/ 975277 w 4539412"/>
                <a:gd name="connsiteY2736" fmla="*/ 1534813 h 4488197"/>
                <a:gd name="connsiteX2737" fmla="*/ 937840 w 4539412"/>
                <a:gd name="connsiteY2737" fmla="*/ 1570277 h 4488197"/>
                <a:gd name="connsiteX2738" fmla="*/ 900405 w 4539412"/>
                <a:gd name="connsiteY2738" fmla="*/ 1534813 h 4488197"/>
                <a:gd name="connsiteX2739" fmla="*/ 937840 w 4539412"/>
                <a:gd name="connsiteY2739" fmla="*/ 1499349 h 4488197"/>
                <a:gd name="connsiteX2740" fmla="*/ 2806591 w 4539412"/>
                <a:gd name="connsiteY2740" fmla="*/ 1495408 h 4488197"/>
                <a:gd name="connsiteX2741" fmla="*/ 2825308 w 4539412"/>
                <a:gd name="connsiteY2741" fmla="*/ 1514125 h 4488197"/>
                <a:gd name="connsiteX2742" fmla="*/ 2806591 w 4539412"/>
                <a:gd name="connsiteY2742" fmla="*/ 1532842 h 4488197"/>
                <a:gd name="connsiteX2743" fmla="*/ 2787874 w 4539412"/>
                <a:gd name="connsiteY2743" fmla="*/ 1514125 h 4488197"/>
                <a:gd name="connsiteX2744" fmla="*/ 2806591 w 4539412"/>
                <a:gd name="connsiteY2744" fmla="*/ 1495408 h 4488197"/>
                <a:gd name="connsiteX2745" fmla="*/ 171410 w 4539412"/>
                <a:gd name="connsiteY2745" fmla="*/ 1481616 h 4488197"/>
                <a:gd name="connsiteX2746" fmla="*/ 173380 w 4539412"/>
                <a:gd name="connsiteY2746" fmla="*/ 1486542 h 4488197"/>
                <a:gd name="connsiteX2747" fmla="*/ 171410 w 4539412"/>
                <a:gd name="connsiteY2747" fmla="*/ 1491468 h 4488197"/>
                <a:gd name="connsiteX2748" fmla="*/ 169440 w 4539412"/>
                <a:gd name="connsiteY2748" fmla="*/ 1486542 h 4488197"/>
                <a:gd name="connsiteX2749" fmla="*/ 171410 w 4539412"/>
                <a:gd name="connsiteY2749" fmla="*/ 1481616 h 4488197"/>
                <a:gd name="connsiteX2750" fmla="*/ 3595671 w 4539412"/>
                <a:gd name="connsiteY2750" fmla="*/ 1475706 h 4488197"/>
                <a:gd name="connsiteX2751" fmla="*/ 3644927 w 4539412"/>
                <a:gd name="connsiteY2751" fmla="*/ 1524962 h 4488197"/>
                <a:gd name="connsiteX2752" fmla="*/ 3595671 w 4539412"/>
                <a:gd name="connsiteY2752" fmla="*/ 1574218 h 4488197"/>
                <a:gd name="connsiteX2753" fmla="*/ 3546415 w 4539412"/>
                <a:gd name="connsiteY2753" fmla="*/ 1524962 h 4488197"/>
                <a:gd name="connsiteX2754" fmla="*/ 3595671 w 4539412"/>
                <a:gd name="connsiteY2754" fmla="*/ 1475706 h 4488197"/>
                <a:gd name="connsiteX2755" fmla="*/ 792043 w 4539412"/>
                <a:gd name="connsiteY2755" fmla="*/ 1475706 h 4488197"/>
                <a:gd name="connsiteX2756" fmla="*/ 815685 w 4539412"/>
                <a:gd name="connsiteY2756" fmla="*/ 1502304 h 4488197"/>
                <a:gd name="connsiteX2757" fmla="*/ 792043 w 4539412"/>
                <a:gd name="connsiteY2757" fmla="*/ 1528902 h 4488197"/>
                <a:gd name="connsiteX2758" fmla="*/ 768403 w 4539412"/>
                <a:gd name="connsiteY2758" fmla="*/ 1502304 h 4488197"/>
                <a:gd name="connsiteX2759" fmla="*/ 792043 w 4539412"/>
                <a:gd name="connsiteY2759" fmla="*/ 1475706 h 4488197"/>
                <a:gd name="connsiteX2760" fmla="*/ 4360120 w 4539412"/>
                <a:gd name="connsiteY2760" fmla="*/ 1467825 h 4488197"/>
                <a:gd name="connsiteX2761" fmla="*/ 4362090 w 4539412"/>
                <a:gd name="connsiteY2761" fmla="*/ 1469795 h 4488197"/>
                <a:gd name="connsiteX2762" fmla="*/ 4360120 w 4539412"/>
                <a:gd name="connsiteY2762" fmla="*/ 1471765 h 4488197"/>
                <a:gd name="connsiteX2763" fmla="*/ 4358150 w 4539412"/>
                <a:gd name="connsiteY2763" fmla="*/ 1469795 h 4488197"/>
                <a:gd name="connsiteX2764" fmla="*/ 4360120 w 4539412"/>
                <a:gd name="connsiteY2764" fmla="*/ 1467825 h 4488197"/>
                <a:gd name="connsiteX2765" fmla="*/ 1310218 w 4539412"/>
                <a:gd name="connsiteY2765" fmla="*/ 1457974 h 4488197"/>
                <a:gd name="connsiteX2766" fmla="*/ 1355514 w 4539412"/>
                <a:gd name="connsiteY2766" fmla="*/ 1505260 h 4488197"/>
                <a:gd name="connsiteX2767" fmla="*/ 1310218 w 4539412"/>
                <a:gd name="connsiteY2767" fmla="*/ 1552546 h 4488197"/>
                <a:gd name="connsiteX2768" fmla="*/ 1264899 w 4539412"/>
                <a:gd name="connsiteY2768" fmla="*/ 1505260 h 4488197"/>
                <a:gd name="connsiteX2769" fmla="*/ 1310218 w 4539412"/>
                <a:gd name="connsiteY2769" fmla="*/ 1457974 h 4488197"/>
                <a:gd name="connsiteX2770" fmla="*/ 3224282 w 4539412"/>
                <a:gd name="connsiteY2770" fmla="*/ 1454033 h 4488197"/>
                <a:gd name="connsiteX2771" fmla="*/ 3270583 w 4539412"/>
                <a:gd name="connsiteY2771" fmla="*/ 1498364 h 4488197"/>
                <a:gd name="connsiteX2772" fmla="*/ 3224282 w 4539412"/>
                <a:gd name="connsiteY2772" fmla="*/ 1542695 h 4488197"/>
                <a:gd name="connsiteX2773" fmla="*/ 3177981 w 4539412"/>
                <a:gd name="connsiteY2773" fmla="*/ 1498364 h 4488197"/>
                <a:gd name="connsiteX2774" fmla="*/ 3224282 w 4539412"/>
                <a:gd name="connsiteY2774" fmla="*/ 1454033 h 4488197"/>
                <a:gd name="connsiteX2775" fmla="*/ 3738511 w 4539412"/>
                <a:gd name="connsiteY2775" fmla="*/ 1448122 h 4488197"/>
                <a:gd name="connsiteX2776" fmla="*/ 3780871 w 4539412"/>
                <a:gd name="connsiteY2776" fmla="*/ 1490482 h 4488197"/>
                <a:gd name="connsiteX2777" fmla="*/ 3738511 w 4539412"/>
                <a:gd name="connsiteY2777" fmla="*/ 1532842 h 4488197"/>
                <a:gd name="connsiteX2778" fmla="*/ 3696151 w 4539412"/>
                <a:gd name="connsiteY2778" fmla="*/ 1490482 h 4488197"/>
                <a:gd name="connsiteX2779" fmla="*/ 3738511 w 4539412"/>
                <a:gd name="connsiteY2779" fmla="*/ 1448122 h 4488197"/>
                <a:gd name="connsiteX2780" fmla="*/ 1835265 w 4539412"/>
                <a:gd name="connsiteY2780" fmla="*/ 1448122 h 4488197"/>
                <a:gd name="connsiteX2781" fmla="*/ 1842161 w 4539412"/>
                <a:gd name="connsiteY2781" fmla="*/ 1455018 h 4488197"/>
                <a:gd name="connsiteX2782" fmla="*/ 1835265 w 4539412"/>
                <a:gd name="connsiteY2782" fmla="*/ 1461914 h 4488197"/>
                <a:gd name="connsiteX2783" fmla="*/ 1828369 w 4539412"/>
                <a:gd name="connsiteY2783" fmla="*/ 1455018 h 4488197"/>
                <a:gd name="connsiteX2784" fmla="*/ 1835265 w 4539412"/>
                <a:gd name="connsiteY2784" fmla="*/ 1448122 h 4488197"/>
                <a:gd name="connsiteX2785" fmla="*/ 649200 w 4539412"/>
                <a:gd name="connsiteY2785" fmla="*/ 1448122 h 4488197"/>
                <a:gd name="connsiteX2786" fmla="*/ 669890 w 4539412"/>
                <a:gd name="connsiteY2786" fmla="*/ 1469795 h 4488197"/>
                <a:gd name="connsiteX2787" fmla="*/ 649200 w 4539412"/>
                <a:gd name="connsiteY2787" fmla="*/ 1491468 h 4488197"/>
                <a:gd name="connsiteX2788" fmla="*/ 628513 w 4539412"/>
                <a:gd name="connsiteY2788" fmla="*/ 1469795 h 4488197"/>
                <a:gd name="connsiteX2789" fmla="*/ 649200 w 4539412"/>
                <a:gd name="connsiteY2789" fmla="*/ 1448122 h 4488197"/>
                <a:gd name="connsiteX2790" fmla="*/ 2696258 w 4539412"/>
                <a:gd name="connsiteY2790" fmla="*/ 1444182 h 4488197"/>
                <a:gd name="connsiteX2791" fmla="*/ 2703154 w 4539412"/>
                <a:gd name="connsiteY2791" fmla="*/ 1451078 h 4488197"/>
                <a:gd name="connsiteX2792" fmla="*/ 2696258 w 4539412"/>
                <a:gd name="connsiteY2792" fmla="*/ 1457974 h 4488197"/>
                <a:gd name="connsiteX2793" fmla="*/ 2689362 w 4539412"/>
                <a:gd name="connsiteY2793" fmla="*/ 1451078 h 4488197"/>
                <a:gd name="connsiteX2794" fmla="*/ 2696258 w 4539412"/>
                <a:gd name="connsiteY2794" fmla="*/ 1444182 h 4488197"/>
                <a:gd name="connsiteX2795" fmla="*/ 1558447 w 4539412"/>
                <a:gd name="connsiteY2795" fmla="*/ 1434331 h 4488197"/>
                <a:gd name="connsiteX2796" fmla="*/ 1584060 w 4539412"/>
                <a:gd name="connsiteY2796" fmla="*/ 1459944 h 4488197"/>
                <a:gd name="connsiteX2797" fmla="*/ 1558447 w 4539412"/>
                <a:gd name="connsiteY2797" fmla="*/ 1485557 h 4488197"/>
                <a:gd name="connsiteX2798" fmla="*/ 1532834 w 4539412"/>
                <a:gd name="connsiteY2798" fmla="*/ 1459944 h 4488197"/>
                <a:gd name="connsiteX2799" fmla="*/ 1558447 w 4539412"/>
                <a:gd name="connsiteY2799" fmla="*/ 1434331 h 4488197"/>
                <a:gd name="connsiteX2800" fmla="*/ 2974061 w 4539412"/>
                <a:gd name="connsiteY2800" fmla="*/ 1430390 h 4488197"/>
                <a:gd name="connsiteX2801" fmla="*/ 3004600 w 4539412"/>
                <a:gd name="connsiteY2801" fmla="*/ 1457974 h 4488197"/>
                <a:gd name="connsiteX2802" fmla="*/ 2974061 w 4539412"/>
                <a:gd name="connsiteY2802" fmla="*/ 1485558 h 4488197"/>
                <a:gd name="connsiteX2803" fmla="*/ 2943522 w 4539412"/>
                <a:gd name="connsiteY2803" fmla="*/ 1457974 h 4488197"/>
                <a:gd name="connsiteX2804" fmla="*/ 2974061 w 4539412"/>
                <a:gd name="connsiteY2804" fmla="*/ 1430390 h 4488197"/>
                <a:gd name="connsiteX2805" fmla="*/ 3884309 w 4539412"/>
                <a:gd name="connsiteY2805" fmla="*/ 1424480 h 4488197"/>
                <a:gd name="connsiteX2806" fmla="*/ 3916818 w 4539412"/>
                <a:gd name="connsiteY2806" fmla="*/ 1457974 h 4488197"/>
                <a:gd name="connsiteX2807" fmla="*/ 3884309 w 4539412"/>
                <a:gd name="connsiteY2807" fmla="*/ 1491468 h 4488197"/>
                <a:gd name="connsiteX2808" fmla="*/ 3851800 w 4539412"/>
                <a:gd name="connsiteY2808" fmla="*/ 1457974 h 4488197"/>
                <a:gd name="connsiteX2809" fmla="*/ 3884309 w 4539412"/>
                <a:gd name="connsiteY2809" fmla="*/ 1424480 h 4488197"/>
                <a:gd name="connsiteX2810" fmla="*/ 1157525 w 4539412"/>
                <a:gd name="connsiteY2810" fmla="*/ 1424480 h 4488197"/>
                <a:gd name="connsiteX2811" fmla="*/ 1199883 w 4539412"/>
                <a:gd name="connsiteY2811" fmla="*/ 1466840 h 4488197"/>
                <a:gd name="connsiteX2812" fmla="*/ 1157525 w 4539412"/>
                <a:gd name="connsiteY2812" fmla="*/ 1509200 h 4488197"/>
                <a:gd name="connsiteX2813" fmla="*/ 1115162 w 4539412"/>
                <a:gd name="connsiteY2813" fmla="*/ 1466840 h 4488197"/>
                <a:gd name="connsiteX2814" fmla="*/ 1157525 w 4539412"/>
                <a:gd name="connsiteY2814" fmla="*/ 1424480 h 4488197"/>
                <a:gd name="connsiteX2815" fmla="*/ 506362 w 4539412"/>
                <a:gd name="connsiteY2815" fmla="*/ 1420540 h 4488197"/>
                <a:gd name="connsiteX2816" fmla="*/ 520150 w 4539412"/>
                <a:gd name="connsiteY2816" fmla="*/ 1434332 h 4488197"/>
                <a:gd name="connsiteX2817" fmla="*/ 506362 w 4539412"/>
                <a:gd name="connsiteY2817" fmla="*/ 1448124 h 4488197"/>
                <a:gd name="connsiteX2818" fmla="*/ 492567 w 4539412"/>
                <a:gd name="connsiteY2818" fmla="*/ 1434332 h 4488197"/>
                <a:gd name="connsiteX2819" fmla="*/ 506362 w 4539412"/>
                <a:gd name="connsiteY2819" fmla="*/ 1420540 h 4488197"/>
                <a:gd name="connsiteX2820" fmla="*/ 3374019 w 4539412"/>
                <a:gd name="connsiteY2820" fmla="*/ 1406748 h 4488197"/>
                <a:gd name="connsiteX2821" fmla="*/ 3426230 w 4539412"/>
                <a:gd name="connsiteY2821" fmla="*/ 1457974 h 4488197"/>
                <a:gd name="connsiteX2822" fmla="*/ 3374019 w 4539412"/>
                <a:gd name="connsiteY2822" fmla="*/ 1509200 h 4488197"/>
                <a:gd name="connsiteX2823" fmla="*/ 3321808 w 4539412"/>
                <a:gd name="connsiteY2823" fmla="*/ 1457974 h 4488197"/>
                <a:gd name="connsiteX2824" fmla="*/ 3374019 w 4539412"/>
                <a:gd name="connsiteY2824" fmla="*/ 1406748 h 4488197"/>
                <a:gd name="connsiteX2825" fmla="*/ 2578044 w 4539412"/>
                <a:gd name="connsiteY2825" fmla="*/ 1400837 h 4488197"/>
                <a:gd name="connsiteX2826" fmla="*/ 2582971 w 4539412"/>
                <a:gd name="connsiteY2826" fmla="*/ 1403793 h 4488197"/>
                <a:gd name="connsiteX2827" fmla="*/ 2578044 w 4539412"/>
                <a:gd name="connsiteY2827" fmla="*/ 1406749 h 4488197"/>
                <a:gd name="connsiteX2828" fmla="*/ 2573118 w 4539412"/>
                <a:gd name="connsiteY2828" fmla="*/ 1403793 h 4488197"/>
                <a:gd name="connsiteX2829" fmla="*/ 2578044 w 4539412"/>
                <a:gd name="connsiteY2829" fmla="*/ 1400837 h 4488197"/>
                <a:gd name="connsiteX2830" fmla="*/ 1952494 w 4539412"/>
                <a:gd name="connsiteY2830" fmla="*/ 1400837 h 4488197"/>
                <a:gd name="connsiteX2831" fmla="*/ 1954464 w 4539412"/>
                <a:gd name="connsiteY2831" fmla="*/ 1405763 h 4488197"/>
                <a:gd name="connsiteX2832" fmla="*/ 1952494 w 4539412"/>
                <a:gd name="connsiteY2832" fmla="*/ 1410690 h 4488197"/>
                <a:gd name="connsiteX2833" fmla="*/ 1950524 w 4539412"/>
                <a:gd name="connsiteY2833" fmla="*/ 1405763 h 4488197"/>
                <a:gd name="connsiteX2834" fmla="*/ 1952494 w 4539412"/>
                <a:gd name="connsiteY2834" fmla="*/ 1400837 h 4488197"/>
                <a:gd name="connsiteX2835" fmla="*/ 4025182 w 4539412"/>
                <a:gd name="connsiteY2835" fmla="*/ 1396897 h 4488197"/>
                <a:gd name="connsiteX2836" fmla="*/ 4048825 w 4539412"/>
                <a:gd name="connsiteY2836" fmla="*/ 1422510 h 4488197"/>
                <a:gd name="connsiteX2837" fmla="*/ 4025182 w 4539412"/>
                <a:gd name="connsiteY2837" fmla="*/ 1448123 h 4488197"/>
                <a:gd name="connsiteX2838" fmla="*/ 4001539 w 4539412"/>
                <a:gd name="connsiteY2838" fmla="*/ 1422510 h 4488197"/>
                <a:gd name="connsiteX2839" fmla="*/ 4025182 w 4539412"/>
                <a:gd name="connsiteY2839" fmla="*/ 1396897 h 4488197"/>
                <a:gd name="connsiteX2840" fmla="*/ 363516 w 4539412"/>
                <a:gd name="connsiteY2840" fmla="*/ 1396897 h 4488197"/>
                <a:gd name="connsiteX2841" fmla="*/ 370414 w 4539412"/>
                <a:gd name="connsiteY2841" fmla="*/ 1401823 h 4488197"/>
                <a:gd name="connsiteX2842" fmla="*/ 363516 w 4539412"/>
                <a:gd name="connsiteY2842" fmla="*/ 1406750 h 4488197"/>
                <a:gd name="connsiteX2843" fmla="*/ 356620 w 4539412"/>
                <a:gd name="connsiteY2843" fmla="*/ 1401823 h 4488197"/>
                <a:gd name="connsiteX2844" fmla="*/ 363516 w 4539412"/>
                <a:gd name="connsiteY2844" fmla="*/ 1396897 h 4488197"/>
                <a:gd name="connsiteX2845" fmla="*/ 1008771 w 4539412"/>
                <a:gd name="connsiteY2845" fmla="*/ 1392956 h 4488197"/>
                <a:gd name="connsiteX2846" fmla="*/ 1046207 w 4539412"/>
                <a:gd name="connsiteY2846" fmla="*/ 1430391 h 4488197"/>
                <a:gd name="connsiteX2847" fmla="*/ 1008771 w 4539412"/>
                <a:gd name="connsiteY2847" fmla="*/ 1467826 h 4488197"/>
                <a:gd name="connsiteX2848" fmla="*/ 971335 w 4539412"/>
                <a:gd name="connsiteY2848" fmla="*/ 1430391 h 4488197"/>
                <a:gd name="connsiteX2849" fmla="*/ 1008771 w 4539412"/>
                <a:gd name="connsiteY2849" fmla="*/ 1392956 h 4488197"/>
                <a:gd name="connsiteX2850" fmla="*/ 4165068 w 4539412"/>
                <a:gd name="connsiteY2850" fmla="*/ 1377195 h 4488197"/>
                <a:gd name="connsiteX2851" fmla="*/ 4174919 w 4539412"/>
                <a:gd name="connsiteY2851" fmla="*/ 1387046 h 4488197"/>
                <a:gd name="connsiteX2852" fmla="*/ 4165068 w 4539412"/>
                <a:gd name="connsiteY2852" fmla="*/ 1396897 h 4488197"/>
                <a:gd name="connsiteX2853" fmla="*/ 4155217 w 4539412"/>
                <a:gd name="connsiteY2853" fmla="*/ 1387046 h 4488197"/>
                <a:gd name="connsiteX2854" fmla="*/ 4165068 w 4539412"/>
                <a:gd name="connsiteY2854" fmla="*/ 1377195 h 4488197"/>
                <a:gd name="connsiteX2855" fmla="*/ 1398858 w 4539412"/>
                <a:gd name="connsiteY2855" fmla="*/ 1377194 h 4488197"/>
                <a:gd name="connsiteX2856" fmla="*/ 1434322 w 4539412"/>
                <a:gd name="connsiteY2856" fmla="*/ 1412658 h 4488197"/>
                <a:gd name="connsiteX2857" fmla="*/ 1398858 w 4539412"/>
                <a:gd name="connsiteY2857" fmla="*/ 1448122 h 4488197"/>
                <a:gd name="connsiteX2858" fmla="*/ 1363394 w 4539412"/>
                <a:gd name="connsiteY2858" fmla="*/ 1412658 h 4488197"/>
                <a:gd name="connsiteX2859" fmla="*/ 1398858 w 4539412"/>
                <a:gd name="connsiteY2859" fmla="*/ 1377194 h 4488197"/>
                <a:gd name="connsiteX2860" fmla="*/ 223622 w 4539412"/>
                <a:gd name="connsiteY2860" fmla="*/ 1369314 h 4488197"/>
                <a:gd name="connsiteX2861" fmla="*/ 226578 w 4539412"/>
                <a:gd name="connsiteY2861" fmla="*/ 1371284 h 4488197"/>
                <a:gd name="connsiteX2862" fmla="*/ 223622 w 4539412"/>
                <a:gd name="connsiteY2862" fmla="*/ 1373254 h 4488197"/>
                <a:gd name="connsiteX2863" fmla="*/ 220665 w 4539412"/>
                <a:gd name="connsiteY2863" fmla="*/ 1371284 h 4488197"/>
                <a:gd name="connsiteX2864" fmla="*/ 223622 w 4539412"/>
                <a:gd name="connsiteY2864" fmla="*/ 1369314 h 4488197"/>
                <a:gd name="connsiteX2865" fmla="*/ 3523757 w 4539412"/>
                <a:gd name="connsiteY2865" fmla="*/ 1369313 h 4488197"/>
                <a:gd name="connsiteX2866" fmla="*/ 3575968 w 4539412"/>
                <a:gd name="connsiteY2866" fmla="*/ 1420539 h 4488197"/>
                <a:gd name="connsiteX2867" fmla="*/ 3523757 w 4539412"/>
                <a:gd name="connsiteY2867" fmla="*/ 1471765 h 4488197"/>
                <a:gd name="connsiteX2868" fmla="*/ 3471546 w 4539412"/>
                <a:gd name="connsiteY2868" fmla="*/ 1420539 h 4488197"/>
                <a:gd name="connsiteX2869" fmla="*/ 3523757 w 4539412"/>
                <a:gd name="connsiteY2869" fmla="*/ 1369313 h 4488197"/>
                <a:gd name="connsiteX2870" fmla="*/ 3134636 w 4539412"/>
                <a:gd name="connsiteY2870" fmla="*/ 1369313 h 4488197"/>
                <a:gd name="connsiteX2871" fmla="*/ 3172071 w 4539412"/>
                <a:gd name="connsiteY2871" fmla="*/ 1408718 h 4488197"/>
                <a:gd name="connsiteX2872" fmla="*/ 3134636 w 4539412"/>
                <a:gd name="connsiteY2872" fmla="*/ 1448123 h 4488197"/>
                <a:gd name="connsiteX2873" fmla="*/ 3097201 w 4539412"/>
                <a:gd name="connsiteY2873" fmla="*/ 1408718 h 4488197"/>
                <a:gd name="connsiteX2874" fmla="*/ 3134636 w 4539412"/>
                <a:gd name="connsiteY2874" fmla="*/ 1369313 h 4488197"/>
                <a:gd name="connsiteX2875" fmla="*/ 860016 w 4539412"/>
                <a:gd name="connsiteY2875" fmla="*/ 1363402 h 4488197"/>
                <a:gd name="connsiteX2876" fmla="*/ 890555 w 4539412"/>
                <a:gd name="connsiteY2876" fmla="*/ 1391971 h 4488197"/>
                <a:gd name="connsiteX2877" fmla="*/ 860016 w 4539412"/>
                <a:gd name="connsiteY2877" fmla="*/ 1420540 h 4488197"/>
                <a:gd name="connsiteX2878" fmla="*/ 829475 w 4539412"/>
                <a:gd name="connsiteY2878" fmla="*/ 1391971 h 4488197"/>
                <a:gd name="connsiteX2879" fmla="*/ 860016 w 4539412"/>
                <a:gd name="connsiteY2879" fmla="*/ 1363402 h 4488197"/>
                <a:gd name="connsiteX2880" fmla="*/ 2454904 w 4539412"/>
                <a:gd name="connsiteY2880" fmla="*/ 1359462 h 4488197"/>
                <a:gd name="connsiteX2881" fmla="*/ 2468696 w 4539412"/>
                <a:gd name="connsiteY2881" fmla="*/ 1371284 h 4488197"/>
                <a:gd name="connsiteX2882" fmla="*/ 2454904 w 4539412"/>
                <a:gd name="connsiteY2882" fmla="*/ 1383106 h 4488197"/>
                <a:gd name="connsiteX2883" fmla="*/ 2441112 w 4539412"/>
                <a:gd name="connsiteY2883" fmla="*/ 1371284 h 4488197"/>
                <a:gd name="connsiteX2884" fmla="*/ 2454904 w 4539412"/>
                <a:gd name="connsiteY2884" fmla="*/ 1359462 h 4488197"/>
                <a:gd name="connsiteX2885" fmla="*/ 2076619 w 4539412"/>
                <a:gd name="connsiteY2885" fmla="*/ 1359462 h 4488197"/>
                <a:gd name="connsiteX2886" fmla="*/ 2090411 w 4539412"/>
                <a:gd name="connsiteY2886" fmla="*/ 1373254 h 4488197"/>
                <a:gd name="connsiteX2887" fmla="*/ 2076619 w 4539412"/>
                <a:gd name="connsiteY2887" fmla="*/ 1387046 h 4488197"/>
                <a:gd name="connsiteX2888" fmla="*/ 2062827 w 4539412"/>
                <a:gd name="connsiteY2888" fmla="*/ 1373254 h 4488197"/>
                <a:gd name="connsiteX2889" fmla="*/ 2076619 w 4539412"/>
                <a:gd name="connsiteY2889" fmla="*/ 1359462 h 4488197"/>
                <a:gd name="connsiteX2890" fmla="*/ 1661885 w 4539412"/>
                <a:gd name="connsiteY2890" fmla="*/ 1359462 h 4488197"/>
                <a:gd name="connsiteX2891" fmla="*/ 1692424 w 4539412"/>
                <a:gd name="connsiteY2891" fmla="*/ 1390001 h 4488197"/>
                <a:gd name="connsiteX2892" fmla="*/ 1661885 w 4539412"/>
                <a:gd name="connsiteY2892" fmla="*/ 1420540 h 4488197"/>
                <a:gd name="connsiteX2893" fmla="*/ 1631346 w 4539412"/>
                <a:gd name="connsiteY2893" fmla="*/ 1390001 h 4488197"/>
                <a:gd name="connsiteX2894" fmla="*/ 1661885 w 4539412"/>
                <a:gd name="connsiteY2894" fmla="*/ 1359462 h 4488197"/>
                <a:gd name="connsiteX2895" fmla="*/ 4308894 w 4539412"/>
                <a:gd name="connsiteY2895" fmla="*/ 1349611 h 4488197"/>
                <a:gd name="connsiteX2896" fmla="*/ 4310864 w 4539412"/>
                <a:gd name="connsiteY2896" fmla="*/ 1354537 h 4488197"/>
                <a:gd name="connsiteX2897" fmla="*/ 4308894 w 4539412"/>
                <a:gd name="connsiteY2897" fmla="*/ 1359463 h 4488197"/>
                <a:gd name="connsiteX2898" fmla="*/ 4306924 w 4539412"/>
                <a:gd name="connsiteY2898" fmla="*/ 1354537 h 4488197"/>
                <a:gd name="connsiteX2899" fmla="*/ 4308894 w 4539412"/>
                <a:gd name="connsiteY2899" fmla="*/ 1349611 h 4488197"/>
                <a:gd name="connsiteX2900" fmla="*/ 3671523 w 4539412"/>
                <a:gd name="connsiteY2900" fmla="*/ 1349611 h 4488197"/>
                <a:gd name="connsiteX2901" fmla="*/ 3706002 w 4539412"/>
                <a:gd name="connsiteY2901" fmla="*/ 1383105 h 4488197"/>
                <a:gd name="connsiteX2902" fmla="*/ 3671523 w 4539412"/>
                <a:gd name="connsiteY2902" fmla="*/ 1416599 h 4488197"/>
                <a:gd name="connsiteX2903" fmla="*/ 3637044 w 4539412"/>
                <a:gd name="connsiteY2903" fmla="*/ 1383105 h 4488197"/>
                <a:gd name="connsiteX2904" fmla="*/ 3671523 w 4539412"/>
                <a:gd name="connsiteY2904" fmla="*/ 1349611 h 4488197"/>
                <a:gd name="connsiteX2905" fmla="*/ 2867668 w 4539412"/>
                <a:gd name="connsiteY2905" fmla="*/ 1349610 h 4488197"/>
                <a:gd name="connsiteX2906" fmla="*/ 2900177 w 4539412"/>
                <a:gd name="connsiteY2906" fmla="*/ 1383104 h 4488197"/>
                <a:gd name="connsiteX2907" fmla="*/ 2867668 w 4539412"/>
                <a:gd name="connsiteY2907" fmla="*/ 1416598 h 4488197"/>
                <a:gd name="connsiteX2908" fmla="*/ 2835159 w 4539412"/>
                <a:gd name="connsiteY2908" fmla="*/ 1383104 h 4488197"/>
                <a:gd name="connsiteX2909" fmla="*/ 2867668 w 4539412"/>
                <a:gd name="connsiteY2909" fmla="*/ 1349610 h 4488197"/>
                <a:gd name="connsiteX2910" fmla="*/ 2330780 w 4539412"/>
                <a:gd name="connsiteY2910" fmla="*/ 1345670 h 4488197"/>
                <a:gd name="connsiteX2911" fmla="*/ 2342602 w 4539412"/>
                <a:gd name="connsiteY2911" fmla="*/ 1357492 h 4488197"/>
                <a:gd name="connsiteX2912" fmla="*/ 2330780 w 4539412"/>
                <a:gd name="connsiteY2912" fmla="*/ 1369314 h 4488197"/>
                <a:gd name="connsiteX2913" fmla="*/ 2318958 w 4539412"/>
                <a:gd name="connsiteY2913" fmla="*/ 1357492 h 4488197"/>
                <a:gd name="connsiteX2914" fmla="*/ 2330780 w 4539412"/>
                <a:gd name="connsiteY2914" fmla="*/ 1345670 h 4488197"/>
                <a:gd name="connsiteX2915" fmla="*/ 2202714 w 4539412"/>
                <a:gd name="connsiteY2915" fmla="*/ 1339759 h 4488197"/>
                <a:gd name="connsiteX2916" fmla="*/ 2216506 w 4539412"/>
                <a:gd name="connsiteY2916" fmla="*/ 1354536 h 4488197"/>
                <a:gd name="connsiteX2917" fmla="*/ 2202714 w 4539412"/>
                <a:gd name="connsiteY2917" fmla="*/ 1369313 h 4488197"/>
                <a:gd name="connsiteX2918" fmla="*/ 2188922 w 4539412"/>
                <a:gd name="connsiteY2918" fmla="*/ 1354536 h 4488197"/>
                <a:gd name="connsiteX2919" fmla="*/ 2202714 w 4539412"/>
                <a:gd name="connsiteY2919" fmla="*/ 1339759 h 4488197"/>
                <a:gd name="connsiteX2920" fmla="*/ 81759 w 4539412"/>
                <a:gd name="connsiteY2920" fmla="*/ 1335819 h 4488197"/>
                <a:gd name="connsiteX2921" fmla="*/ 81759 w 4539412"/>
                <a:gd name="connsiteY2921" fmla="*/ 1335819 h 4488197"/>
                <a:gd name="connsiteX2922" fmla="*/ 81759 w 4539412"/>
                <a:gd name="connsiteY2922" fmla="*/ 1335819 h 4488197"/>
                <a:gd name="connsiteX2923" fmla="*/ 82745 w 4539412"/>
                <a:gd name="connsiteY2923" fmla="*/ 1336805 h 4488197"/>
                <a:gd name="connsiteX2924" fmla="*/ 81759 w 4539412"/>
                <a:gd name="connsiteY2924" fmla="*/ 1337791 h 4488197"/>
                <a:gd name="connsiteX2925" fmla="*/ 81759 w 4539412"/>
                <a:gd name="connsiteY2925" fmla="*/ 1337791 h 4488197"/>
                <a:gd name="connsiteX2926" fmla="*/ 80772 w 4539412"/>
                <a:gd name="connsiteY2926" fmla="*/ 1336805 h 4488197"/>
                <a:gd name="connsiteX2927" fmla="*/ 81759 w 4539412"/>
                <a:gd name="connsiteY2927" fmla="*/ 1335819 h 4488197"/>
                <a:gd name="connsiteX2928" fmla="*/ 715205 w 4539412"/>
                <a:gd name="connsiteY2928" fmla="*/ 1331878 h 4488197"/>
                <a:gd name="connsiteX2929" fmla="*/ 740817 w 4539412"/>
                <a:gd name="connsiteY2929" fmla="*/ 1357491 h 4488197"/>
                <a:gd name="connsiteX2930" fmla="*/ 715205 w 4539412"/>
                <a:gd name="connsiteY2930" fmla="*/ 1383104 h 4488197"/>
                <a:gd name="connsiteX2931" fmla="*/ 689591 w 4539412"/>
                <a:gd name="connsiteY2931" fmla="*/ 1357491 h 4488197"/>
                <a:gd name="connsiteX2932" fmla="*/ 715205 w 4539412"/>
                <a:gd name="connsiteY2932" fmla="*/ 1331878 h 4488197"/>
                <a:gd name="connsiteX2933" fmla="*/ 1242242 w 4539412"/>
                <a:gd name="connsiteY2933" fmla="*/ 1322028 h 4488197"/>
                <a:gd name="connsiteX2934" fmla="*/ 1288545 w 4539412"/>
                <a:gd name="connsiteY2934" fmla="*/ 1369314 h 4488197"/>
                <a:gd name="connsiteX2935" fmla="*/ 1242242 w 4539412"/>
                <a:gd name="connsiteY2935" fmla="*/ 1416600 h 4488197"/>
                <a:gd name="connsiteX2936" fmla="*/ 1195943 w 4539412"/>
                <a:gd name="connsiteY2936" fmla="*/ 1369314 h 4488197"/>
                <a:gd name="connsiteX2937" fmla="*/ 1242242 w 4539412"/>
                <a:gd name="connsiteY2937" fmla="*/ 1322028 h 4488197"/>
                <a:gd name="connsiteX2938" fmla="*/ 3816335 w 4539412"/>
                <a:gd name="connsiteY2938" fmla="*/ 1322027 h 4488197"/>
                <a:gd name="connsiteX2939" fmla="*/ 3841948 w 4539412"/>
                <a:gd name="connsiteY2939" fmla="*/ 1347640 h 4488197"/>
                <a:gd name="connsiteX2940" fmla="*/ 3816335 w 4539412"/>
                <a:gd name="connsiteY2940" fmla="*/ 1373253 h 4488197"/>
                <a:gd name="connsiteX2941" fmla="*/ 3790722 w 4539412"/>
                <a:gd name="connsiteY2941" fmla="*/ 1347640 h 4488197"/>
                <a:gd name="connsiteX2942" fmla="*/ 3816335 w 4539412"/>
                <a:gd name="connsiteY2942" fmla="*/ 1322027 h 4488197"/>
                <a:gd name="connsiteX2943" fmla="*/ 3289300 w 4539412"/>
                <a:gd name="connsiteY2943" fmla="*/ 1318087 h 4488197"/>
                <a:gd name="connsiteX2944" fmla="*/ 3335601 w 4539412"/>
                <a:gd name="connsiteY2944" fmla="*/ 1364388 h 4488197"/>
                <a:gd name="connsiteX2945" fmla="*/ 3289300 w 4539412"/>
                <a:gd name="connsiteY2945" fmla="*/ 1410689 h 4488197"/>
                <a:gd name="connsiteX2946" fmla="*/ 3242999 w 4539412"/>
                <a:gd name="connsiteY2946" fmla="*/ 1364388 h 4488197"/>
                <a:gd name="connsiteX2947" fmla="*/ 3289300 w 4539412"/>
                <a:gd name="connsiteY2947" fmla="*/ 1318087 h 4488197"/>
                <a:gd name="connsiteX2948" fmla="*/ 568421 w 4539412"/>
                <a:gd name="connsiteY2948" fmla="*/ 1302326 h 4488197"/>
                <a:gd name="connsiteX2949" fmla="*/ 587136 w 4539412"/>
                <a:gd name="connsiteY2949" fmla="*/ 1323999 h 4488197"/>
                <a:gd name="connsiteX2950" fmla="*/ 568421 w 4539412"/>
                <a:gd name="connsiteY2950" fmla="*/ 1345672 h 4488197"/>
                <a:gd name="connsiteX2951" fmla="*/ 549705 w 4539412"/>
                <a:gd name="connsiteY2951" fmla="*/ 1323999 h 4488197"/>
                <a:gd name="connsiteX2952" fmla="*/ 568421 w 4539412"/>
                <a:gd name="connsiteY2952" fmla="*/ 1302326 h 4488197"/>
                <a:gd name="connsiteX2953" fmla="*/ 2758320 w 4539412"/>
                <a:gd name="connsiteY2953" fmla="*/ 1298384 h 4488197"/>
                <a:gd name="connsiteX2954" fmla="*/ 2783933 w 4539412"/>
                <a:gd name="connsiteY2954" fmla="*/ 1322027 h 4488197"/>
                <a:gd name="connsiteX2955" fmla="*/ 2758320 w 4539412"/>
                <a:gd name="connsiteY2955" fmla="*/ 1345670 h 4488197"/>
                <a:gd name="connsiteX2956" fmla="*/ 2732707 w 4539412"/>
                <a:gd name="connsiteY2956" fmla="*/ 1322027 h 4488197"/>
                <a:gd name="connsiteX2957" fmla="*/ 2758320 w 4539412"/>
                <a:gd name="connsiteY2957" fmla="*/ 1298384 h 4488197"/>
                <a:gd name="connsiteX2958" fmla="*/ 3963119 w 4539412"/>
                <a:gd name="connsiteY2958" fmla="*/ 1294445 h 4488197"/>
                <a:gd name="connsiteX2959" fmla="*/ 3981836 w 4539412"/>
                <a:gd name="connsiteY2959" fmla="*/ 1313162 h 4488197"/>
                <a:gd name="connsiteX2960" fmla="*/ 3963119 w 4539412"/>
                <a:gd name="connsiteY2960" fmla="*/ 1331879 h 4488197"/>
                <a:gd name="connsiteX2961" fmla="*/ 3944402 w 4539412"/>
                <a:gd name="connsiteY2961" fmla="*/ 1313162 h 4488197"/>
                <a:gd name="connsiteX2962" fmla="*/ 3963119 w 4539412"/>
                <a:gd name="connsiteY2962" fmla="*/ 1294445 h 4488197"/>
                <a:gd name="connsiteX2963" fmla="*/ 1774188 w 4539412"/>
                <a:gd name="connsiteY2963" fmla="*/ 1294444 h 4488197"/>
                <a:gd name="connsiteX2964" fmla="*/ 1804727 w 4539412"/>
                <a:gd name="connsiteY2964" fmla="*/ 1324983 h 4488197"/>
                <a:gd name="connsiteX2965" fmla="*/ 1774188 w 4539412"/>
                <a:gd name="connsiteY2965" fmla="*/ 1355522 h 4488197"/>
                <a:gd name="connsiteX2966" fmla="*/ 1743649 w 4539412"/>
                <a:gd name="connsiteY2966" fmla="*/ 1324983 h 4488197"/>
                <a:gd name="connsiteX2967" fmla="*/ 1774188 w 4539412"/>
                <a:gd name="connsiteY2967" fmla="*/ 1294444 h 4488197"/>
                <a:gd name="connsiteX2968" fmla="*/ 3034154 w 4539412"/>
                <a:gd name="connsiteY2968" fmla="*/ 1288534 h 4488197"/>
                <a:gd name="connsiteX2969" fmla="*/ 3073559 w 4539412"/>
                <a:gd name="connsiteY2969" fmla="*/ 1325969 h 4488197"/>
                <a:gd name="connsiteX2970" fmla="*/ 3034154 w 4539412"/>
                <a:gd name="connsiteY2970" fmla="*/ 1363404 h 4488197"/>
                <a:gd name="connsiteX2971" fmla="*/ 2994749 w 4539412"/>
                <a:gd name="connsiteY2971" fmla="*/ 1325969 h 4488197"/>
                <a:gd name="connsiteX2972" fmla="*/ 3034154 w 4539412"/>
                <a:gd name="connsiteY2972" fmla="*/ 1288534 h 4488197"/>
                <a:gd name="connsiteX2973" fmla="*/ 1087579 w 4539412"/>
                <a:gd name="connsiteY2973" fmla="*/ 1288534 h 4488197"/>
                <a:gd name="connsiteX2974" fmla="*/ 1128955 w 4539412"/>
                <a:gd name="connsiteY2974" fmla="*/ 1328924 h 4488197"/>
                <a:gd name="connsiteX2975" fmla="*/ 1087579 w 4539412"/>
                <a:gd name="connsiteY2975" fmla="*/ 1369314 h 4488197"/>
                <a:gd name="connsiteX2976" fmla="*/ 1046206 w 4539412"/>
                <a:gd name="connsiteY2976" fmla="*/ 1328924 h 4488197"/>
                <a:gd name="connsiteX2977" fmla="*/ 1087579 w 4539412"/>
                <a:gd name="connsiteY2977" fmla="*/ 1288534 h 4488197"/>
                <a:gd name="connsiteX2978" fmla="*/ 1495400 w 4539412"/>
                <a:gd name="connsiteY2978" fmla="*/ 1284593 h 4488197"/>
                <a:gd name="connsiteX2979" fmla="*/ 1542686 w 4539412"/>
                <a:gd name="connsiteY2979" fmla="*/ 1330894 h 4488197"/>
                <a:gd name="connsiteX2980" fmla="*/ 1495400 w 4539412"/>
                <a:gd name="connsiteY2980" fmla="*/ 1377195 h 4488197"/>
                <a:gd name="connsiteX2981" fmla="*/ 1448114 w 4539412"/>
                <a:gd name="connsiteY2981" fmla="*/ 1330894 h 4488197"/>
                <a:gd name="connsiteX2982" fmla="*/ 1495400 w 4539412"/>
                <a:gd name="connsiteY2982" fmla="*/ 1284593 h 4488197"/>
                <a:gd name="connsiteX2983" fmla="*/ 3443963 w 4539412"/>
                <a:gd name="connsiteY2983" fmla="*/ 1274742 h 4488197"/>
                <a:gd name="connsiteX2984" fmla="*/ 3491249 w 4539412"/>
                <a:gd name="connsiteY2984" fmla="*/ 1322028 h 4488197"/>
                <a:gd name="connsiteX2985" fmla="*/ 3443963 w 4539412"/>
                <a:gd name="connsiteY2985" fmla="*/ 1369314 h 4488197"/>
                <a:gd name="connsiteX2986" fmla="*/ 3396677 w 4539412"/>
                <a:gd name="connsiteY2986" fmla="*/ 1322028 h 4488197"/>
                <a:gd name="connsiteX2987" fmla="*/ 3443963 w 4539412"/>
                <a:gd name="connsiteY2987" fmla="*/ 1274742 h 4488197"/>
                <a:gd name="connsiteX2988" fmla="*/ 422622 w 4539412"/>
                <a:gd name="connsiteY2988" fmla="*/ 1274742 h 4488197"/>
                <a:gd name="connsiteX2989" fmla="*/ 437399 w 4539412"/>
                <a:gd name="connsiteY2989" fmla="*/ 1288534 h 4488197"/>
                <a:gd name="connsiteX2990" fmla="*/ 422622 w 4539412"/>
                <a:gd name="connsiteY2990" fmla="*/ 1302326 h 4488197"/>
                <a:gd name="connsiteX2991" fmla="*/ 407846 w 4539412"/>
                <a:gd name="connsiteY2991" fmla="*/ 1288534 h 4488197"/>
                <a:gd name="connsiteX2992" fmla="*/ 422622 w 4539412"/>
                <a:gd name="connsiteY2992" fmla="*/ 1274742 h 4488197"/>
                <a:gd name="connsiteX2993" fmla="*/ 4104976 w 4539412"/>
                <a:gd name="connsiteY2993" fmla="*/ 1264891 h 4488197"/>
                <a:gd name="connsiteX2994" fmla="*/ 4113842 w 4539412"/>
                <a:gd name="connsiteY2994" fmla="*/ 1274742 h 4488197"/>
                <a:gd name="connsiteX2995" fmla="*/ 4104976 w 4539412"/>
                <a:gd name="connsiteY2995" fmla="*/ 1284593 h 4488197"/>
                <a:gd name="connsiteX2996" fmla="*/ 4096110 w 4539412"/>
                <a:gd name="connsiteY2996" fmla="*/ 1274742 h 4488197"/>
                <a:gd name="connsiteX2997" fmla="*/ 4104976 w 4539412"/>
                <a:gd name="connsiteY2997" fmla="*/ 1264891 h 4488197"/>
                <a:gd name="connsiteX2998" fmla="*/ 935870 w 4539412"/>
                <a:gd name="connsiteY2998" fmla="*/ 1257010 h 4488197"/>
                <a:gd name="connsiteX2999" fmla="*/ 971335 w 4539412"/>
                <a:gd name="connsiteY2999" fmla="*/ 1291489 h 4488197"/>
                <a:gd name="connsiteX3000" fmla="*/ 935870 w 4539412"/>
                <a:gd name="connsiteY3000" fmla="*/ 1325968 h 4488197"/>
                <a:gd name="connsiteX3001" fmla="*/ 900405 w 4539412"/>
                <a:gd name="connsiteY3001" fmla="*/ 1291489 h 4488197"/>
                <a:gd name="connsiteX3002" fmla="*/ 935870 w 4539412"/>
                <a:gd name="connsiteY3002" fmla="*/ 1257010 h 4488197"/>
                <a:gd name="connsiteX3003" fmla="*/ 2640106 w 4539412"/>
                <a:gd name="connsiteY3003" fmla="*/ 1251099 h 4488197"/>
                <a:gd name="connsiteX3004" fmla="*/ 2665719 w 4539412"/>
                <a:gd name="connsiteY3004" fmla="*/ 1274742 h 4488197"/>
                <a:gd name="connsiteX3005" fmla="*/ 2640106 w 4539412"/>
                <a:gd name="connsiteY3005" fmla="*/ 1298385 h 4488197"/>
                <a:gd name="connsiteX3006" fmla="*/ 2614493 w 4539412"/>
                <a:gd name="connsiteY3006" fmla="*/ 1274742 h 4488197"/>
                <a:gd name="connsiteX3007" fmla="*/ 2640106 w 4539412"/>
                <a:gd name="connsiteY3007" fmla="*/ 1251099 h 4488197"/>
                <a:gd name="connsiteX3008" fmla="*/ 1891417 w 4539412"/>
                <a:gd name="connsiteY3008" fmla="*/ 1251099 h 4488197"/>
                <a:gd name="connsiteX3009" fmla="*/ 1917030 w 4539412"/>
                <a:gd name="connsiteY3009" fmla="*/ 1276712 h 4488197"/>
                <a:gd name="connsiteX3010" fmla="*/ 1891417 w 4539412"/>
                <a:gd name="connsiteY3010" fmla="*/ 1302325 h 4488197"/>
                <a:gd name="connsiteX3011" fmla="*/ 1865804 w 4539412"/>
                <a:gd name="connsiteY3011" fmla="*/ 1276712 h 4488197"/>
                <a:gd name="connsiteX3012" fmla="*/ 1891417 w 4539412"/>
                <a:gd name="connsiteY3012" fmla="*/ 1251099 h 4488197"/>
                <a:gd name="connsiteX3013" fmla="*/ 279775 w 4539412"/>
                <a:gd name="connsiteY3013" fmla="*/ 1251099 h 4488197"/>
                <a:gd name="connsiteX3014" fmla="*/ 287656 w 4539412"/>
                <a:gd name="connsiteY3014" fmla="*/ 1256025 h 4488197"/>
                <a:gd name="connsiteX3015" fmla="*/ 279775 w 4539412"/>
                <a:gd name="connsiteY3015" fmla="*/ 1260951 h 4488197"/>
                <a:gd name="connsiteX3016" fmla="*/ 271894 w 4539412"/>
                <a:gd name="connsiteY3016" fmla="*/ 1256025 h 4488197"/>
                <a:gd name="connsiteX3017" fmla="*/ 279775 w 4539412"/>
                <a:gd name="connsiteY3017" fmla="*/ 1251099 h 4488197"/>
                <a:gd name="connsiteX3018" fmla="*/ 1331870 w 4539412"/>
                <a:gd name="connsiteY3018" fmla="*/ 1237308 h 4488197"/>
                <a:gd name="connsiteX3019" fmla="*/ 1379156 w 4539412"/>
                <a:gd name="connsiteY3019" fmla="*/ 1281639 h 4488197"/>
                <a:gd name="connsiteX3020" fmla="*/ 1331870 w 4539412"/>
                <a:gd name="connsiteY3020" fmla="*/ 1325970 h 4488197"/>
                <a:gd name="connsiteX3021" fmla="*/ 1284604 w 4539412"/>
                <a:gd name="connsiteY3021" fmla="*/ 1281639 h 4488197"/>
                <a:gd name="connsiteX3022" fmla="*/ 1331870 w 4539412"/>
                <a:gd name="connsiteY3022" fmla="*/ 1237308 h 4488197"/>
                <a:gd name="connsiteX3023" fmla="*/ 4251758 w 4539412"/>
                <a:gd name="connsiteY3023" fmla="*/ 1237307 h 4488197"/>
                <a:gd name="connsiteX3024" fmla="*/ 4253728 w 4539412"/>
                <a:gd name="connsiteY3024" fmla="*/ 1240263 h 4488197"/>
                <a:gd name="connsiteX3025" fmla="*/ 4251758 w 4539412"/>
                <a:gd name="connsiteY3025" fmla="*/ 1243219 h 4488197"/>
                <a:gd name="connsiteX3026" fmla="*/ 4249788 w 4539412"/>
                <a:gd name="connsiteY3026" fmla="*/ 1240263 h 4488197"/>
                <a:gd name="connsiteX3027" fmla="*/ 4251758 w 4539412"/>
                <a:gd name="connsiteY3027" fmla="*/ 1237307 h 4488197"/>
                <a:gd name="connsiteX3028" fmla="*/ 3594684 w 4539412"/>
                <a:gd name="connsiteY3028" fmla="*/ 1237307 h 4488197"/>
                <a:gd name="connsiteX3029" fmla="*/ 3637044 w 4539412"/>
                <a:gd name="connsiteY3029" fmla="*/ 1279667 h 4488197"/>
                <a:gd name="connsiteX3030" fmla="*/ 3594684 w 4539412"/>
                <a:gd name="connsiteY3030" fmla="*/ 1322027 h 4488197"/>
                <a:gd name="connsiteX3031" fmla="*/ 3552324 w 4539412"/>
                <a:gd name="connsiteY3031" fmla="*/ 1279667 h 4488197"/>
                <a:gd name="connsiteX3032" fmla="*/ 3594684 w 4539412"/>
                <a:gd name="connsiteY3032" fmla="*/ 1237307 h 4488197"/>
                <a:gd name="connsiteX3033" fmla="*/ 3198669 w 4539412"/>
                <a:gd name="connsiteY3033" fmla="*/ 1233367 h 4488197"/>
                <a:gd name="connsiteX3034" fmla="*/ 3243000 w 4539412"/>
                <a:gd name="connsiteY3034" fmla="*/ 1275727 h 4488197"/>
                <a:gd name="connsiteX3035" fmla="*/ 3198669 w 4539412"/>
                <a:gd name="connsiteY3035" fmla="*/ 1318087 h 4488197"/>
                <a:gd name="connsiteX3036" fmla="*/ 3154338 w 4539412"/>
                <a:gd name="connsiteY3036" fmla="*/ 1275727 h 4488197"/>
                <a:gd name="connsiteX3037" fmla="*/ 3198669 w 4539412"/>
                <a:gd name="connsiteY3037" fmla="*/ 1233367 h 4488197"/>
                <a:gd name="connsiteX3038" fmla="*/ 786135 w 4539412"/>
                <a:gd name="connsiteY3038" fmla="*/ 1227456 h 4488197"/>
                <a:gd name="connsiteX3039" fmla="*/ 811746 w 4539412"/>
                <a:gd name="connsiteY3039" fmla="*/ 1254054 h 4488197"/>
                <a:gd name="connsiteX3040" fmla="*/ 786135 w 4539412"/>
                <a:gd name="connsiteY3040" fmla="*/ 1280652 h 4488197"/>
                <a:gd name="connsiteX3041" fmla="*/ 760520 w 4539412"/>
                <a:gd name="connsiteY3041" fmla="*/ 1254054 h 4488197"/>
                <a:gd name="connsiteX3042" fmla="*/ 786135 w 4539412"/>
                <a:gd name="connsiteY3042" fmla="*/ 1227456 h 4488197"/>
                <a:gd name="connsiteX3043" fmla="*/ 1600807 w 4539412"/>
                <a:gd name="connsiteY3043" fmla="*/ 1219575 h 4488197"/>
                <a:gd name="connsiteX3044" fmla="*/ 1641197 w 4539412"/>
                <a:gd name="connsiteY3044" fmla="*/ 1258980 h 4488197"/>
                <a:gd name="connsiteX3045" fmla="*/ 1600807 w 4539412"/>
                <a:gd name="connsiteY3045" fmla="*/ 1298385 h 4488197"/>
                <a:gd name="connsiteX3046" fmla="*/ 1560417 w 4539412"/>
                <a:gd name="connsiteY3046" fmla="*/ 1258980 h 4488197"/>
                <a:gd name="connsiteX3047" fmla="*/ 1600807 w 4539412"/>
                <a:gd name="connsiteY3047" fmla="*/ 1219575 h 4488197"/>
                <a:gd name="connsiteX3048" fmla="*/ 2930716 w 4539412"/>
                <a:gd name="connsiteY3048" fmla="*/ 1213665 h 4488197"/>
                <a:gd name="connsiteX3049" fmla="*/ 2971106 w 4539412"/>
                <a:gd name="connsiteY3049" fmla="*/ 1254055 h 4488197"/>
                <a:gd name="connsiteX3050" fmla="*/ 2930716 w 4539412"/>
                <a:gd name="connsiteY3050" fmla="*/ 1294445 h 4488197"/>
                <a:gd name="connsiteX3051" fmla="*/ 2890326 w 4539412"/>
                <a:gd name="connsiteY3051" fmla="*/ 1254055 h 4488197"/>
                <a:gd name="connsiteX3052" fmla="*/ 2930716 w 4539412"/>
                <a:gd name="connsiteY3052" fmla="*/ 1213665 h 4488197"/>
                <a:gd name="connsiteX3053" fmla="*/ 3743438 w 4539412"/>
                <a:gd name="connsiteY3053" fmla="*/ 1213664 h 4488197"/>
                <a:gd name="connsiteX3054" fmla="*/ 3771022 w 4539412"/>
                <a:gd name="connsiteY3054" fmla="*/ 1242233 h 4488197"/>
                <a:gd name="connsiteX3055" fmla="*/ 3743438 w 4539412"/>
                <a:gd name="connsiteY3055" fmla="*/ 1270802 h 4488197"/>
                <a:gd name="connsiteX3056" fmla="*/ 3715854 w 4539412"/>
                <a:gd name="connsiteY3056" fmla="*/ 1242233 h 4488197"/>
                <a:gd name="connsiteX3057" fmla="*/ 3743438 w 4539412"/>
                <a:gd name="connsiteY3057" fmla="*/ 1213664 h 4488197"/>
                <a:gd name="connsiteX3058" fmla="*/ 2015542 w 4539412"/>
                <a:gd name="connsiteY3058" fmla="*/ 1209724 h 4488197"/>
                <a:gd name="connsiteX3059" fmla="*/ 2049036 w 4539412"/>
                <a:gd name="connsiteY3059" fmla="*/ 1242233 h 4488197"/>
                <a:gd name="connsiteX3060" fmla="*/ 2015542 w 4539412"/>
                <a:gd name="connsiteY3060" fmla="*/ 1274742 h 4488197"/>
                <a:gd name="connsiteX3061" fmla="*/ 1982048 w 4539412"/>
                <a:gd name="connsiteY3061" fmla="*/ 1242233 h 4488197"/>
                <a:gd name="connsiteX3062" fmla="*/ 2015542 w 4539412"/>
                <a:gd name="connsiteY3062" fmla="*/ 1209724 h 4488197"/>
                <a:gd name="connsiteX3063" fmla="*/ 2516967 w 4539412"/>
                <a:gd name="connsiteY3063" fmla="*/ 1203813 h 4488197"/>
                <a:gd name="connsiteX3064" fmla="*/ 2549476 w 4539412"/>
                <a:gd name="connsiteY3064" fmla="*/ 1239277 h 4488197"/>
                <a:gd name="connsiteX3065" fmla="*/ 2516967 w 4539412"/>
                <a:gd name="connsiteY3065" fmla="*/ 1274741 h 4488197"/>
                <a:gd name="connsiteX3066" fmla="*/ 2484458 w 4539412"/>
                <a:gd name="connsiteY3066" fmla="*/ 1239277 h 4488197"/>
                <a:gd name="connsiteX3067" fmla="*/ 2516967 w 4539412"/>
                <a:gd name="connsiteY3067" fmla="*/ 1203813 h 4488197"/>
                <a:gd name="connsiteX3068" fmla="*/ 1172300 w 4539412"/>
                <a:gd name="connsiteY3068" fmla="*/ 1199873 h 4488197"/>
                <a:gd name="connsiteX3069" fmla="*/ 1209734 w 4539412"/>
                <a:gd name="connsiteY3069" fmla="*/ 1237308 h 4488197"/>
                <a:gd name="connsiteX3070" fmla="*/ 1172300 w 4539412"/>
                <a:gd name="connsiteY3070" fmla="*/ 1274743 h 4488197"/>
                <a:gd name="connsiteX3071" fmla="*/ 1134865 w 4539412"/>
                <a:gd name="connsiteY3071" fmla="*/ 1237308 h 4488197"/>
                <a:gd name="connsiteX3072" fmla="*/ 1172300 w 4539412"/>
                <a:gd name="connsiteY3072" fmla="*/ 1199873 h 4488197"/>
                <a:gd name="connsiteX3073" fmla="*/ 637379 w 4539412"/>
                <a:gd name="connsiteY3073" fmla="*/ 1195933 h 4488197"/>
                <a:gd name="connsiteX3074" fmla="*/ 656099 w 4539412"/>
                <a:gd name="connsiteY3074" fmla="*/ 1216621 h 4488197"/>
                <a:gd name="connsiteX3075" fmla="*/ 637379 w 4539412"/>
                <a:gd name="connsiteY3075" fmla="*/ 1237309 h 4488197"/>
                <a:gd name="connsiteX3076" fmla="*/ 618662 w 4539412"/>
                <a:gd name="connsiteY3076" fmla="*/ 1216621 h 4488197"/>
                <a:gd name="connsiteX3077" fmla="*/ 637379 w 4539412"/>
                <a:gd name="connsiteY3077" fmla="*/ 1195933 h 4488197"/>
                <a:gd name="connsiteX3078" fmla="*/ 2392842 w 4539412"/>
                <a:gd name="connsiteY3078" fmla="*/ 1190021 h 4488197"/>
                <a:gd name="connsiteX3079" fmla="*/ 2423381 w 4539412"/>
                <a:gd name="connsiteY3079" fmla="*/ 1218590 h 4488197"/>
                <a:gd name="connsiteX3080" fmla="*/ 2392842 w 4539412"/>
                <a:gd name="connsiteY3080" fmla="*/ 1247159 h 4488197"/>
                <a:gd name="connsiteX3081" fmla="*/ 2362303 w 4539412"/>
                <a:gd name="connsiteY3081" fmla="*/ 1218590 h 4488197"/>
                <a:gd name="connsiteX3082" fmla="*/ 2392842 w 4539412"/>
                <a:gd name="connsiteY3082" fmla="*/ 1190021 h 4488197"/>
                <a:gd name="connsiteX3083" fmla="*/ 2138682 w 4539412"/>
                <a:gd name="connsiteY3083" fmla="*/ 1190021 h 4488197"/>
                <a:gd name="connsiteX3084" fmla="*/ 2169221 w 4539412"/>
                <a:gd name="connsiteY3084" fmla="*/ 1220560 h 4488197"/>
                <a:gd name="connsiteX3085" fmla="*/ 2138682 w 4539412"/>
                <a:gd name="connsiteY3085" fmla="*/ 1251099 h 4488197"/>
                <a:gd name="connsiteX3086" fmla="*/ 2108143 w 4539412"/>
                <a:gd name="connsiteY3086" fmla="*/ 1220560 h 4488197"/>
                <a:gd name="connsiteX3087" fmla="*/ 2138682 w 4539412"/>
                <a:gd name="connsiteY3087" fmla="*/ 1190021 h 4488197"/>
                <a:gd name="connsiteX3088" fmla="*/ 3894161 w 4539412"/>
                <a:gd name="connsiteY3088" fmla="*/ 1186082 h 4488197"/>
                <a:gd name="connsiteX3089" fmla="*/ 3912878 w 4539412"/>
                <a:gd name="connsiteY3089" fmla="*/ 1204799 h 4488197"/>
                <a:gd name="connsiteX3090" fmla="*/ 3894161 w 4539412"/>
                <a:gd name="connsiteY3090" fmla="*/ 1223516 h 4488197"/>
                <a:gd name="connsiteX3091" fmla="*/ 3875444 w 4539412"/>
                <a:gd name="connsiteY3091" fmla="*/ 1204799 h 4488197"/>
                <a:gd name="connsiteX3092" fmla="*/ 3894161 w 4539412"/>
                <a:gd name="connsiteY3092" fmla="*/ 1186082 h 4488197"/>
                <a:gd name="connsiteX3093" fmla="*/ 3357272 w 4539412"/>
                <a:gd name="connsiteY3093" fmla="*/ 1186081 h 4488197"/>
                <a:gd name="connsiteX3094" fmla="*/ 3396677 w 4539412"/>
                <a:gd name="connsiteY3094" fmla="*/ 1228441 h 4488197"/>
                <a:gd name="connsiteX3095" fmla="*/ 3357272 w 4539412"/>
                <a:gd name="connsiteY3095" fmla="*/ 1270801 h 4488197"/>
                <a:gd name="connsiteX3096" fmla="*/ 3317867 w 4539412"/>
                <a:gd name="connsiteY3096" fmla="*/ 1228441 h 4488197"/>
                <a:gd name="connsiteX3097" fmla="*/ 3357272 w 4539412"/>
                <a:gd name="connsiteY3097" fmla="*/ 1186081 h 4488197"/>
                <a:gd name="connsiteX3098" fmla="*/ 2263792 w 4539412"/>
                <a:gd name="connsiteY3098" fmla="*/ 1186081 h 4488197"/>
                <a:gd name="connsiteX3099" fmla="*/ 2291376 w 4539412"/>
                <a:gd name="connsiteY3099" fmla="*/ 1214650 h 4488197"/>
                <a:gd name="connsiteX3100" fmla="*/ 2263792 w 4539412"/>
                <a:gd name="connsiteY3100" fmla="*/ 1243219 h 4488197"/>
                <a:gd name="connsiteX3101" fmla="*/ 2236208 w 4539412"/>
                <a:gd name="connsiteY3101" fmla="*/ 1214650 h 4488197"/>
                <a:gd name="connsiteX3102" fmla="*/ 2263792 w 4539412"/>
                <a:gd name="connsiteY3102" fmla="*/ 1186081 h 4488197"/>
                <a:gd name="connsiteX3103" fmla="*/ 490598 w 4539412"/>
                <a:gd name="connsiteY3103" fmla="*/ 1166379 h 4488197"/>
                <a:gd name="connsiteX3104" fmla="*/ 502418 w 4539412"/>
                <a:gd name="connsiteY3104" fmla="*/ 1181156 h 4488197"/>
                <a:gd name="connsiteX3105" fmla="*/ 490598 w 4539412"/>
                <a:gd name="connsiteY3105" fmla="*/ 1195933 h 4488197"/>
                <a:gd name="connsiteX3106" fmla="*/ 478774 w 4539412"/>
                <a:gd name="connsiteY3106" fmla="*/ 1181156 h 4488197"/>
                <a:gd name="connsiteX3107" fmla="*/ 490598 w 4539412"/>
                <a:gd name="connsiteY3107" fmla="*/ 1166379 h 4488197"/>
                <a:gd name="connsiteX3108" fmla="*/ 4038974 w 4539412"/>
                <a:gd name="connsiteY3108" fmla="*/ 1158498 h 4488197"/>
                <a:gd name="connsiteX3109" fmla="*/ 4052766 w 4539412"/>
                <a:gd name="connsiteY3109" fmla="*/ 1170320 h 4488197"/>
                <a:gd name="connsiteX3110" fmla="*/ 4038974 w 4539412"/>
                <a:gd name="connsiteY3110" fmla="*/ 1182142 h 4488197"/>
                <a:gd name="connsiteX3111" fmla="*/ 4025182 w 4539412"/>
                <a:gd name="connsiteY3111" fmla="*/ 1170320 h 4488197"/>
                <a:gd name="connsiteX3112" fmla="*/ 4038974 w 4539412"/>
                <a:gd name="connsiteY3112" fmla="*/ 1158498 h 4488197"/>
                <a:gd name="connsiteX3113" fmla="*/ 1017635 w 4539412"/>
                <a:gd name="connsiteY3113" fmla="*/ 1158498 h 4488197"/>
                <a:gd name="connsiteX3114" fmla="*/ 1050144 w 4539412"/>
                <a:gd name="connsiteY3114" fmla="*/ 1192977 h 4488197"/>
                <a:gd name="connsiteX3115" fmla="*/ 1017635 w 4539412"/>
                <a:gd name="connsiteY3115" fmla="*/ 1227456 h 4488197"/>
                <a:gd name="connsiteX3116" fmla="*/ 985127 w 4539412"/>
                <a:gd name="connsiteY3116" fmla="*/ 1192977 h 4488197"/>
                <a:gd name="connsiteX3117" fmla="*/ 1017635 w 4539412"/>
                <a:gd name="connsiteY3117" fmla="*/ 1158498 h 4488197"/>
                <a:gd name="connsiteX3118" fmla="*/ 3097201 w 4539412"/>
                <a:gd name="connsiteY3118" fmla="*/ 1152587 h 4488197"/>
                <a:gd name="connsiteX3119" fmla="*/ 3138576 w 4539412"/>
                <a:gd name="connsiteY3119" fmla="*/ 1194947 h 4488197"/>
                <a:gd name="connsiteX3120" fmla="*/ 3097201 w 4539412"/>
                <a:gd name="connsiteY3120" fmla="*/ 1237307 h 4488197"/>
                <a:gd name="connsiteX3121" fmla="*/ 3055826 w 4539412"/>
                <a:gd name="connsiteY3121" fmla="*/ 1194947 h 4488197"/>
                <a:gd name="connsiteX3122" fmla="*/ 3097201 w 4539412"/>
                <a:gd name="connsiteY3122" fmla="*/ 1152587 h 4488197"/>
                <a:gd name="connsiteX3123" fmla="*/ 2818413 w 4539412"/>
                <a:gd name="connsiteY3123" fmla="*/ 1152587 h 4488197"/>
                <a:gd name="connsiteX3124" fmla="*/ 2862744 w 4539412"/>
                <a:gd name="connsiteY3124" fmla="*/ 1194947 h 4488197"/>
                <a:gd name="connsiteX3125" fmla="*/ 2818413 w 4539412"/>
                <a:gd name="connsiteY3125" fmla="*/ 1237307 h 4488197"/>
                <a:gd name="connsiteX3126" fmla="*/ 2774082 w 4539412"/>
                <a:gd name="connsiteY3126" fmla="*/ 1194947 h 4488197"/>
                <a:gd name="connsiteX3127" fmla="*/ 2818413 w 4539412"/>
                <a:gd name="connsiteY3127" fmla="*/ 1152587 h 4488197"/>
                <a:gd name="connsiteX3128" fmla="*/ 1713111 w 4539412"/>
                <a:gd name="connsiteY3128" fmla="*/ 1152587 h 4488197"/>
                <a:gd name="connsiteX3129" fmla="*/ 1757442 w 4539412"/>
                <a:gd name="connsiteY3129" fmla="*/ 1197903 h 4488197"/>
                <a:gd name="connsiteX3130" fmla="*/ 1713111 w 4539412"/>
                <a:gd name="connsiteY3130" fmla="*/ 1243219 h 4488197"/>
                <a:gd name="connsiteX3131" fmla="*/ 1668780 w 4539412"/>
                <a:gd name="connsiteY3131" fmla="*/ 1197903 h 4488197"/>
                <a:gd name="connsiteX3132" fmla="*/ 1713111 w 4539412"/>
                <a:gd name="connsiteY3132" fmla="*/ 1152587 h 4488197"/>
                <a:gd name="connsiteX3133" fmla="*/ 1432352 w 4539412"/>
                <a:gd name="connsiteY3133" fmla="*/ 1152587 h 4488197"/>
                <a:gd name="connsiteX3134" fmla="*/ 1481608 w 4539412"/>
                <a:gd name="connsiteY3134" fmla="*/ 1199873 h 4488197"/>
                <a:gd name="connsiteX3135" fmla="*/ 1432352 w 4539412"/>
                <a:gd name="connsiteY3135" fmla="*/ 1247159 h 4488197"/>
                <a:gd name="connsiteX3136" fmla="*/ 1383096 w 4539412"/>
                <a:gd name="connsiteY3136" fmla="*/ 1199873 h 4488197"/>
                <a:gd name="connsiteX3137" fmla="*/ 1432352 w 4539412"/>
                <a:gd name="connsiteY3137" fmla="*/ 1152587 h 4488197"/>
                <a:gd name="connsiteX3138" fmla="*/ 3511934 w 4539412"/>
                <a:gd name="connsiteY3138" fmla="*/ 1148647 h 4488197"/>
                <a:gd name="connsiteX3139" fmla="*/ 3546413 w 4539412"/>
                <a:gd name="connsiteY3139" fmla="*/ 1184111 h 4488197"/>
                <a:gd name="connsiteX3140" fmla="*/ 3511934 w 4539412"/>
                <a:gd name="connsiteY3140" fmla="*/ 1219575 h 4488197"/>
                <a:gd name="connsiteX3141" fmla="*/ 3477455 w 4539412"/>
                <a:gd name="connsiteY3141" fmla="*/ 1184111 h 4488197"/>
                <a:gd name="connsiteX3142" fmla="*/ 3511934 w 4539412"/>
                <a:gd name="connsiteY3142" fmla="*/ 1148647 h 4488197"/>
                <a:gd name="connsiteX3143" fmla="*/ 345778 w 4539412"/>
                <a:gd name="connsiteY3143" fmla="*/ 1138795 h 4488197"/>
                <a:gd name="connsiteX3144" fmla="*/ 352674 w 4539412"/>
                <a:gd name="connsiteY3144" fmla="*/ 1145691 h 4488197"/>
                <a:gd name="connsiteX3145" fmla="*/ 345778 w 4539412"/>
                <a:gd name="connsiteY3145" fmla="*/ 1152587 h 4488197"/>
                <a:gd name="connsiteX3146" fmla="*/ 338881 w 4539412"/>
                <a:gd name="connsiteY3146" fmla="*/ 1145691 h 4488197"/>
                <a:gd name="connsiteX3147" fmla="*/ 345778 w 4539412"/>
                <a:gd name="connsiteY3147" fmla="*/ 1138795 h 4488197"/>
                <a:gd name="connsiteX3148" fmla="*/ 4183786 w 4539412"/>
                <a:gd name="connsiteY3148" fmla="*/ 1125004 h 4488197"/>
                <a:gd name="connsiteX3149" fmla="*/ 4188712 w 4539412"/>
                <a:gd name="connsiteY3149" fmla="*/ 1131900 h 4488197"/>
                <a:gd name="connsiteX3150" fmla="*/ 4183786 w 4539412"/>
                <a:gd name="connsiteY3150" fmla="*/ 1138796 h 4488197"/>
                <a:gd name="connsiteX3151" fmla="*/ 4178860 w 4539412"/>
                <a:gd name="connsiteY3151" fmla="*/ 1131900 h 4488197"/>
                <a:gd name="connsiteX3152" fmla="*/ 4183786 w 4539412"/>
                <a:gd name="connsiteY3152" fmla="*/ 1125004 h 4488197"/>
                <a:gd name="connsiteX3153" fmla="*/ 865926 w 4539412"/>
                <a:gd name="connsiteY3153" fmla="*/ 1125004 h 4488197"/>
                <a:gd name="connsiteX3154" fmla="*/ 896466 w 4539412"/>
                <a:gd name="connsiteY3154" fmla="*/ 1153573 h 4488197"/>
                <a:gd name="connsiteX3155" fmla="*/ 865926 w 4539412"/>
                <a:gd name="connsiteY3155" fmla="*/ 1182142 h 4488197"/>
                <a:gd name="connsiteX3156" fmla="*/ 835387 w 4539412"/>
                <a:gd name="connsiteY3156" fmla="*/ 1153573 h 4488197"/>
                <a:gd name="connsiteX3157" fmla="*/ 865926 w 4539412"/>
                <a:gd name="connsiteY3157" fmla="*/ 1125004 h 4488197"/>
                <a:gd name="connsiteX3158" fmla="*/ 3664628 w 4539412"/>
                <a:gd name="connsiteY3158" fmla="*/ 1115153 h 4488197"/>
                <a:gd name="connsiteX3159" fmla="*/ 3692212 w 4539412"/>
                <a:gd name="connsiteY3159" fmla="*/ 1143722 h 4488197"/>
                <a:gd name="connsiteX3160" fmla="*/ 3664628 w 4539412"/>
                <a:gd name="connsiteY3160" fmla="*/ 1172291 h 4488197"/>
                <a:gd name="connsiteX3161" fmla="*/ 3637044 w 4539412"/>
                <a:gd name="connsiteY3161" fmla="*/ 1143722 h 4488197"/>
                <a:gd name="connsiteX3162" fmla="*/ 3664628 w 4539412"/>
                <a:gd name="connsiteY3162" fmla="*/ 1115153 h 4488197"/>
                <a:gd name="connsiteX3163" fmla="*/ 1828370 w 4539412"/>
                <a:gd name="connsiteY3163" fmla="*/ 1111212 h 4488197"/>
                <a:gd name="connsiteX3164" fmla="*/ 1865805 w 4539412"/>
                <a:gd name="connsiteY3164" fmla="*/ 1148647 h 4488197"/>
                <a:gd name="connsiteX3165" fmla="*/ 1828370 w 4539412"/>
                <a:gd name="connsiteY3165" fmla="*/ 1186082 h 4488197"/>
                <a:gd name="connsiteX3166" fmla="*/ 1790935 w 4539412"/>
                <a:gd name="connsiteY3166" fmla="*/ 1148647 h 4488197"/>
                <a:gd name="connsiteX3167" fmla="*/ 1828370 w 4539412"/>
                <a:gd name="connsiteY3167" fmla="*/ 1111212 h 4488197"/>
                <a:gd name="connsiteX3168" fmla="*/ 1269829 w 4539412"/>
                <a:gd name="connsiteY3168" fmla="*/ 1111212 h 4488197"/>
                <a:gd name="connsiteX3169" fmla="*/ 1312188 w 4539412"/>
                <a:gd name="connsiteY3169" fmla="*/ 1150617 h 4488197"/>
                <a:gd name="connsiteX3170" fmla="*/ 1269829 w 4539412"/>
                <a:gd name="connsiteY3170" fmla="*/ 1190022 h 4488197"/>
                <a:gd name="connsiteX3171" fmla="*/ 1227467 w 4539412"/>
                <a:gd name="connsiteY3171" fmla="*/ 1150617 h 4488197"/>
                <a:gd name="connsiteX3172" fmla="*/ 1269829 w 4539412"/>
                <a:gd name="connsiteY3172" fmla="*/ 1111212 h 4488197"/>
                <a:gd name="connsiteX3173" fmla="*/ 199972 w 4539412"/>
                <a:gd name="connsiteY3173" fmla="*/ 1111212 h 4488197"/>
                <a:gd name="connsiteX3174" fmla="*/ 202928 w 4539412"/>
                <a:gd name="connsiteY3174" fmla="*/ 1113182 h 4488197"/>
                <a:gd name="connsiteX3175" fmla="*/ 199972 w 4539412"/>
                <a:gd name="connsiteY3175" fmla="*/ 1115152 h 4488197"/>
                <a:gd name="connsiteX3176" fmla="*/ 197016 w 4539412"/>
                <a:gd name="connsiteY3176" fmla="*/ 1113182 h 4488197"/>
                <a:gd name="connsiteX3177" fmla="*/ 199972 w 4539412"/>
                <a:gd name="connsiteY3177" fmla="*/ 1111212 h 4488197"/>
                <a:gd name="connsiteX3178" fmla="*/ 2699214 w 4539412"/>
                <a:gd name="connsiteY3178" fmla="*/ 1107272 h 4488197"/>
                <a:gd name="connsiteX3179" fmla="*/ 2736649 w 4539412"/>
                <a:gd name="connsiteY3179" fmla="*/ 1144707 h 4488197"/>
                <a:gd name="connsiteX3180" fmla="*/ 2699214 w 4539412"/>
                <a:gd name="connsiteY3180" fmla="*/ 1182142 h 4488197"/>
                <a:gd name="connsiteX3181" fmla="*/ 2661779 w 4539412"/>
                <a:gd name="connsiteY3181" fmla="*/ 1144707 h 4488197"/>
                <a:gd name="connsiteX3182" fmla="*/ 2699214 w 4539412"/>
                <a:gd name="connsiteY3182" fmla="*/ 1107272 h 4488197"/>
                <a:gd name="connsiteX3183" fmla="*/ 3261716 w 4539412"/>
                <a:gd name="connsiteY3183" fmla="*/ 1101361 h 4488197"/>
                <a:gd name="connsiteX3184" fmla="*/ 3304076 w 4539412"/>
                <a:gd name="connsiteY3184" fmla="*/ 1143721 h 4488197"/>
                <a:gd name="connsiteX3185" fmla="*/ 3261716 w 4539412"/>
                <a:gd name="connsiteY3185" fmla="*/ 1186081 h 4488197"/>
                <a:gd name="connsiteX3186" fmla="*/ 3219356 w 4539412"/>
                <a:gd name="connsiteY3186" fmla="*/ 1143721 h 4488197"/>
                <a:gd name="connsiteX3187" fmla="*/ 3261716 w 4539412"/>
                <a:gd name="connsiteY3187" fmla="*/ 1101361 h 4488197"/>
                <a:gd name="connsiteX3188" fmla="*/ 4329583 w 4539412"/>
                <a:gd name="connsiteY3188" fmla="*/ 1097421 h 4488197"/>
                <a:gd name="connsiteX3189" fmla="*/ 4330569 w 4539412"/>
                <a:gd name="connsiteY3189" fmla="*/ 1098407 h 4488197"/>
                <a:gd name="connsiteX3190" fmla="*/ 4329583 w 4539412"/>
                <a:gd name="connsiteY3190" fmla="*/ 1099393 h 4488197"/>
                <a:gd name="connsiteX3191" fmla="*/ 4328597 w 4539412"/>
                <a:gd name="connsiteY3191" fmla="*/ 1098407 h 4488197"/>
                <a:gd name="connsiteX3192" fmla="*/ 4329583 w 4539412"/>
                <a:gd name="connsiteY3192" fmla="*/ 1097421 h 4488197"/>
                <a:gd name="connsiteX3193" fmla="*/ 3816337 w 4539412"/>
                <a:gd name="connsiteY3193" fmla="*/ 1091510 h 4488197"/>
                <a:gd name="connsiteX3194" fmla="*/ 3828159 w 4539412"/>
                <a:gd name="connsiteY3194" fmla="*/ 1103332 h 4488197"/>
                <a:gd name="connsiteX3195" fmla="*/ 3816337 w 4539412"/>
                <a:gd name="connsiteY3195" fmla="*/ 1115154 h 4488197"/>
                <a:gd name="connsiteX3196" fmla="*/ 3804515 w 4539412"/>
                <a:gd name="connsiteY3196" fmla="*/ 1103332 h 4488197"/>
                <a:gd name="connsiteX3197" fmla="*/ 3816337 w 4539412"/>
                <a:gd name="connsiteY3197" fmla="*/ 1091510 h 4488197"/>
                <a:gd name="connsiteX3198" fmla="*/ 713232 w 4539412"/>
                <a:gd name="connsiteY3198" fmla="*/ 1087570 h 4488197"/>
                <a:gd name="connsiteX3199" fmla="*/ 736879 w 4539412"/>
                <a:gd name="connsiteY3199" fmla="*/ 1113183 h 4488197"/>
                <a:gd name="connsiteX3200" fmla="*/ 713232 w 4539412"/>
                <a:gd name="connsiteY3200" fmla="*/ 1138796 h 4488197"/>
                <a:gd name="connsiteX3201" fmla="*/ 689590 w 4539412"/>
                <a:gd name="connsiteY3201" fmla="*/ 1113183 h 4488197"/>
                <a:gd name="connsiteX3202" fmla="*/ 713232 w 4539412"/>
                <a:gd name="connsiteY3202" fmla="*/ 1087570 h 4488197"/>
                <a:gd name="connsiteX3203" fmla="*/ 2991794 w 4539412"/>
                <a:gd name="connsiteY3203" fmla="*/ 1083629 h 4488197"/>
                <a:gd name="connsiteX3204" fmla="*/ 3036125 w 4539412"/>
                <a:gd name="connsiteY3204" fmla="*/ 1127960 h 4488197"/>
                <a:gd name="connsiteX3205" fmla="*/ 2991794 w 4539412"/>
                <a:gd name="connsiteY3205" fmla="*/ 1172291 h 4488197"/>
                <a:gd name="connsiteX3206" fmla="*/ 2947463 w 4539412"/>
                <a:gd name="connsiteY3206" fmla="*/ 1127960 h 4488197"/>
                <a:gd name="connsiteX3207" fmla="*/ 2991794 w 4539412"/>
                <a:gd name="connsiteY3207" fmla="*/ 1083629 h 4488197"/>
                <a:gd name="connsiteX3208" fmla="*/ 1537760 w 4539412"/>
                <a:gd name="connsiteY3208" fmla="*/ 1083629 h 4488197"/>
                <a:gd name="connsiteX3209" fmla="*/ 1584061 w 4539412"/>
                <a:gd name="connsiteY3209" fmla="*/ 1132885 h 4488197"/>
                <a:gd name="connsiteX3210" fmla="*/ 1537760 w 4539412"/>
                <a:gd name="connsiteY3210" fmla="*/ 1182141 h 4488197"/>
                <a:gd name="connsiteX3211" fmla="*/ 1491459 w 4539412"/>
                <a:gd name="connsiteY3211" fmla="*/ 1132885 h 4488197"/>
                <a:gd name="connsiteX3212" fmla="*/ 1537760 w 4539412"/>
                <a:gd name="connsiteY3212" fmla="*/ 1083629 h 4488197"/>
                <a:gd name="connsiteX3213" fmla="*/ 1109250 w 4539412"/>
                <a:gd name="connsiteY3213" fmla="*/ 1069837 h 4488197"/>
                <a:gd name="connsiteX3214" fmla="*/ 1144714 w 4539412"/>
                <a:gd name="connsiteY3214" fmla="*/ 1104316 h 4488197"/>
                <a:gd name="connsiteX3215" fmla="*/ 1109250 w 4539412"/>
                <a:gd name="connsiteY3215" fmla="*/ 1138795 h 4488197"/>
                <a:gd name="connsiteX3216" fmla="*/ 1073788 w 4539412"/>
                <a:gd name="connsiteY3216" fmla="*/ 1104316 h 4488197"/>
                <a:gd name="connsiteX3217" fmla="*/ 1109250 w 4539412"/>
                <a:gd name="connsiteY3217" fmla="*/ 1069837 h 4488197"/>
                <a:gd name="connsiteX3218" fmla="*/ 2580015 w 4539412"/>
                <a:gd name="connsiteY3218" fmla="*/ 1063927 h 4488197"/>
                <a:gd name="connsiteX3219" fmla="*/ 2624346 w 4539412"/>
                <a:gd name="connsiteY3219" fmla="*/ 1108258 h 4488197"/>
                <a:gd name="connsiteX3220" fmla="*/ 2580015 w 4539412"/>
                <a:gd name="connsiteY3220" fmla="*/ 1152589 h 4488197"/>
                <a:gd name="connsiteX3221" fmla="*/ 2535684 w 4539412"/>
                <a:gd name="connsiteY3221" fmla="*/ 1108258 h 4488197"/>
                <a:gd name="connsiteX3222" fmla="*/ 2580015 w 4539412"/>
                <a:gd name="connsiteY3222" fmla="*/ 1063927 h 4488197"/>
                <a:gd name="connsiteX3223" fmla="*/ 1949539 w 4539412"/>
                <a:gd name="connsiteY3223" fmla="*/ 1063927 h 4488197"/>
                <a:gd name="connsiteX3224" fmla="*/ 1995840 w 4539412"/>
                <a:gd name="connsiteY3224" fmla="*/ 1111213 h 4488197"/>
                <a:gd name="connsiteX3225" fmla="*/ 1949539 w 4539412"/>
                <a:gd name="connsiteY3225" fmla="*/ 1158499 h 4488197"/>
                <a:gd name="connsiteX3226" fmla="*/ 1903238 w 4539412"/>
                <a:gd name="connsiteY3226" fmla="*/ 1111213 h 4488197"/>
                <a:gd name="connsiteX3227" fmla="*/ 1949539 w 4539412"/>
                <a:gd name="connsiteY3227" fmla="*/ 1063927 h 4488197"/>
                <a:gd name="connsiteX3228" fmla="*/ 3967060 w 4539412"/>
                <a:gd name="connsiteY3228" fmla="*/ 1059987 h 4488197"/>
                <a:gd name="connsiteX3229" fmla="*/ 3973956 w 4539412"/>
                <a:gd name="connsiteY3229" fmla="*/ 1064913 h 4488197"/>
                <a:gd name="connsiteX3230" fmla="*/ 3967060 w 4539412"/>
                <a:gd name="connsiteY3230" fmla="*/ 1069840 h 4488197"/>
                <a:gd name="connsiteX3231" fmla="*/ 3960164 w 4539412"/>
                <a:gd name="connsiteY3231" fmla="*/ 1064913 h 4488197"/>
                <a:gd name="connsiteX3232" fmla="*/ 3967060 w 4539412"/>
                <a:gd name="connsiteY3232" fmla="*/ 1059987 h 4488197"/>
                <a:gd name="connsiteX3233" fmla="*/ 562508 w 4539412"/>
                <a:gd name="connsiteY3233" fmla="*/ 1059987 h 4488197"/>
                <a:gd name="connsiteX3234" fmla="*/ 581225 w 4539412"/>
                <a:gd name="connsiteY3234" fmla="*/ 1078704 h 4488197"/>
                <a:gd name="connsiteX3235" fmla="*/ 562508 w 4539412"/>
                <a:gd name="connsiteY3235" fmla="*/ 1097421 h 4488197"/>
                <a:gd name="connsiteX3236" fmla="*/ 543792 w 4539412"/>
                <a:gd name="connsiteY3236" fmla="*/ 1078704 h 4488197"/>
                <a:gd name="connsiteX3237" fmla="*/ 562508 w 4539412"/>
                <a:gd name="connsiteY3237" fmla="*/ 1059987 h 4488197"/>
                <a:gd name="connsiteX3238" fmla="*/ 3423274 w 4539412"/>
                <a:gd name="connsiteY3238" fmla="*/ 1059986 h 4488197"/>
                <a:gd name="connsiteX3239" fmla="*/ 3457753 w 4539412"/>
                <a:gd name="connsiteY3239" fmla="*/ 1094465 h 4488197"/>
                <a:gd name="connsiteX3240" fmla="*/ 3423274 w 4539412"/>
                <a:gd name="connsiteY3240" fmla="*/ 1128944 h 4488197"/>
                <a:gd name="connsiteX3241" fmla="*/ 3388795 w 4539412"/>
                <a:gd name="connsiteY3241" fmla="*/ 1094465 h 4488197"/>
                <a:gd name="connsiteX3242" fmla="*/ 3423274 w 4539412"/>
                <a:gd name="connsiteY3242" fmla="*/ 1059986 h 4488197"/>
                <a:gd name="connsiteX3243" fmla="*/ 2453920 w 4539412"/>
                <a:gd name="connsiteY3243" fmla="*/ 1040284 h 4488197"/>
                <a:gd name="connsiteX3244" fmla="*/ 2498251 w 4539412"/>
                <a:gd name="connsiteY3244" fmla="*/ 1084615 h 4488197"/>
                <a:gd name="connsiteX3245" fmla="*/ 2453920 w 4539412"/>
                <a:gd name="connsiteY3245" fmla="*/ 1128946 h 4488197"/>
                <a:gd name="connsiteX3246" fmla="*/ 2409589 w 4539412"/>
                <a:gd name="connsiteY3246" fmla="*/ 1084615 h 4488197"/>
                <a:gd name="connsiteX3247" fmla="*/ 2453920 w 4539412"/>
                <a:gd name="connsiteY3247" fmla="*/ 1040284 h 4488197"/>
                <a:gd name="connsiteX3248" fmla="*/ 2073664 w 4539412"/>
                <a:gd name="connsiteY3248" fmla="*/ 1040284 h 4488197"/>
                <a:gd name="connsiteX3249" fmla="*/ 2117995 w 4539412"/>
                <a:gd name="connsiteY3249" fmla="*/ 1084615 h 4488197"/>
                <a:gd name="connsiteX3250" fmla="*/ 2073664 w 4539412"/>
                <a:gd name="connsiteY3250" fmla="*/ 1128946 h 4488197"/>
                <a:gd name="connsiteX3251" fmla="*/ 2029333 w 4539412"/>
                <a:gd name="connsiteY3251" fmla="*/ 1084615 h 4488197"/>
                <a:gd name="connsiteX3252" fmla="*/ 2073664 w 4539412"/>
                <a:gd name="connsiteY3252" fmla="*/ 1040284 h 4488197"/>
                <a:gd name="connsiteX3253" fmla="*/ 1368319 w 4539412"/>
                <a:gd name="connsiteY3253" fmla="*/ 1030433 h 4488197"/>
                <a:gd name="connsiteX3254" fmla="*/ 1410679 w 4539412"/>
                <a:gd name="connsiteY3254" fmla="*/ 1072793 h 4488197"/>
                <a:gd name="connsiteX3255" fmla="*/ 1368319 w 4539412"/>
                <a:gd name="connsiteY3255" fmla="*/ 1115153 h 4488197"/>
                <a:gd name="connsiteX3256" fmla="*/ 1325959 w 4539412"/>
                <a:gd name="connsiteY3256" fmla="*/ 1072793 h 4488197"/>
                <a:gd name="connsiteX3257" fmla="*/ 1368319 w 4539412"/>
                <a:gd name="connsiteY3257" fmla="*/ 1030433 h 4488197"/>
                <a:gd name="connsiteX3258" fmla="*/ 415722 w 4539412"/>
                <a:gd name="connsiteY3258" fmla="*/ 1026493 h 4488197"/>
                <a:gd name="connsiteX3259" fmla="*/ 427544 w 4539412"/>
                <a:gd name="connsiteY3259" fmla="*/ 1038315 h 4488197"/>
                <a:gd name="connsiteX3260" fmla="*/ 415722 w 4539412"/>
                <a:gd name="connsiteY3260" fmla="*/ 1050137 h 4488197"/>
                <a:gd name="connsiteX3261" fmla="*/ 403900 w 4539412"/>
                <a:gd name="connsiteY3261" fmla="*/ 1038315 h 4488197"/>
                <a:gd name="connsiteX3262" fmla="*/ 415722 w 4539412"/>
                <a:gd name="connsiteY3262" fmla="*/ 1026493 h 4488197"/>
                <a:gd name="connsiteX3263" fmla="*/ 3160249 w 4539412"/>
                <a:gd name="connsiteY3263" fmla="*/ 1026492 h 4488197"/>
                <a:gd name="connsiteX3264" fmla="*/ 3199654 w 4539412"/>
                <a:gd name="connsiteY3264" fmla="*/ 1066882 h 4488197"/>
                <a:gd name="connsiteX3265" fmla="*/ 3160249 w 4539412"/>
                <a:gd name="connsiteY3265" fmla="*/ 1107272 h 4488197"/>
                <a:gd name="connsiteX3266" fmla="*/ 3120844 w 4539412"/>
                <a:gd name="connsiteY3266" fmla="*/ 1066882 h 4488197"/>
                <a:gd name="connsiteX3267" fmla="*/ 3160249 w 4539412"/>
                <a:gd name="connsiteY3267" fmla="*/ 1026492 h 4488197"/>
                <a:gd name="connsiteX3268" fmla="*/ 2329794 w 4539412"/>
                <a:gd name="connsiteY3268" fmla="*/ 1026492 h 4488197"/>
                <a:gd name="connsiteX3269" fmla="*/ 2372154 w 4539412"/>
                <a:gd name="connsiteY3269" fmla="*/ 1070823 h 4488197"/>
                <a:gd name="connsiteX3270" fmla="*/ 2329794 w 4539412"/>
                <a:gd name="connsiteY3270" fmla="*/ 1115154 h 4488197"/>
                <a:gd name="connsiteX3271" fmla="*/ 2287434 w 4539412"/>
                <a:gd name="connsiteY3271" fmla="*/ 1070823 h 4488197"/>
                <a:gd name="connsiteX3272" fmla="*/ 2329794 w 4539412"/>
                <a:gd name="connsiteY3272" fmla="*/ 1026492 h 4488197"/>
                <a:gd name="connsiteX3273" fmla="*/ 2199759 w 4539412"/>
                <a:gd name="connsiteY3273" fmla="*/ 1026492 h 4488197"/>
                <a:gd name="connsiteX3274" fmla="*/ 2244090 w 4539412"/>
                <a:gd name="connsiteY3274" fmla="*/ 1070823 h 4488197"/>
                <a:gd name="connsiteX3275" fmla="*/ 2199759 w 4539412"/>
                <a:gd name="connsiteY3275" fmla="*/ 1115154 h 4488197"/>
                <a:gd name="connsiteX3276" fmla="*/ 2155428 w 4539412"/>
                <a:gd name="connsiteY3276" fmla="*/ 1070823 h 4488197"/>
                <a:gd name="connsiteX3277" fmla="*/ 2199759 w 4539412"/>
                <a:gd name="connsiteY3277" fmla="*/ 1026492 h 4488197"/>
                <a:gd name="connsiteX3278" fmla="*/ 951631 w 4539412"/>
                <a:gd name="connsiteY3278" fmla="*/ 1026492 h 4488197"/>
                <a:gd name="connsiteX3279" fmla="*/ 985127 w 4539412"/>
                <a:gd name="connsiteY3279" fmla="*/ 1059001 h 4488197"/>
                <a:gd name="connsiteX3280" fmla="*/ 951631 w 4539412"/>
                <a:gd name="connsiteY3280" fmla="*/ 1091510 h 4488197"/>
                <a:gd name="connsiteX3281" fmla="*/ 918137 w 4539412"/>
                <a:gd name="connsiteY3281" fmla="*/ 1059001 h 4488197"/>
                <a:gd name="connsiteX3282" fmla="*/ 951631 w 4539412"/>
                <a:gd name="connsiteY3282" fmla="*/ 1026492 h 4488197"/>
                <a:gd name="connsiteX3283" fmla="*/ 4113843 w 4539412"/>
                <a:gd name="connsiteY3283" fmla="*/ 1022552 h 4488197"/>
                <a:gd name="connsiteX3284" fmla="*/ 4117784 w 4539412"/>
                <a:gd name="connsiteY3284" fmla="*/ 1026493 h 4488197"/>
                <a:gd name="connsiteX3285" fmla="*/ 4113843 w 4539412"/>
                <a:gd name="connsiteY3285" fmla="*/ 1030434 h 4488197"/>
                <a:gd name="connsiteX3286" fmla="*/ 4109901 w 4539412"/>
                <a:gd name="connsiteY3286" fmla="*/ 1026493 h 4488197"/>
                <a:gd name="connsiteX3287" fmla="*/ 4113843 w 4539412"/>
                <a:gd name="connsiteY3287" fmla="*/ 1022552 h 4488197"/>
                <a:gd name="connsiteX3288" fmla="*/ 2879491 w 4539412"/>
                <a:gd name="connsiteY3288" fmla="*/ 1022552 h 4488197"/>
                <a:gd name="connsiteX3289" fmla="*/ 2923822 w 4539412"/>
                <a:gd name="connsiteY3289" fmla="*/ 1066883 h 4488197"/>
                <a:gd name="connsiteX3290" fmla="*/ 2879491 w 4539412"/>
                <a:gd name="connsiteY3290" fmla="*/ 1111214 h 4488197"/>
                <a:gd name="connsiteX3291" fmla="*/ 2835160 w 4539412"/>
                <a:gd name="connsiteY3291" fmla="*/ 1066883 h 4488197"/>
                <a:gd name="connsiteX3292" fmla="*/ 2879491 w 4539412"/>
                <a:gd name="connsiteY3292" fmla="*/ 1022552 h 4488197"/>
                <a:gd name="connsiteX3293" fmla="*/ 1647108 w 4539412"/>
                <a:gd name="connsiteY3293" fmla="*/ 1022552 h 4488197"/>
                <a:gd name="connsiteX3294" fmla="*/ 1696364 w 4539412"/>
                <a:gd name="connsiteY3294" fmla="*/ 1071808 h 4488197"/>
                <a:gd name="connsiteX3295" fmla="*/ 1647108 w 4539412"/>
                <a:gd name="connsiteY3295" fmla="*/ 1121064 h 4488197"/>
                <a:gd name="connsiteX3296" fmla="*/ 1597852 w 4539412"/>
                <a:gd name="connsiteY3296" fmla="*/ 1071808 h 4488197"/>
                <a:gd name="connsiteX3297" fmla="*/ 1647108 w 4539412"/>
                <a:gd name="connsiteY3297" fmla="*/ 1022552 h 4488197"/>
                <a:gd name="connsiteX3298" fmla="*/ 3576952 w 4539412"/>
                <a:gd name="connsiteY3298" fmla="*/ 1016641 h 4488197"/>
                <a:gd name="connsiteX3299" fmla="*/ 3607491 w 4539412"/>
                <a:gd name="connsiteY3299" fmla="*/ 1047180 h 4488197"/>
                <a:gd name="connsiteX3300" fmla="*/ 3576952 w 4539412"/>
                <a:gd name="connsiteY3300" fmla="*/ 1077719 h 4488197"/>
                <a:gd name="connsiteX3301" fmla="*/ 3546413 w 4539412"/>
                <a:gd name="connsiteY3301" fmla="*/ 1047180 h 4488197"/>
                <a:gd name="connsiteX3302" fmla="*/ 3576952 w 4539412"/>
                <a:gd name="connsiteY3302" fmla="*/ 1016641 h 4488197"/>
                <a:gd name="connsiteX3303" fmla="*/ 267946 w 4539412"/>
                <a:gd name="connsiteY3303" fmla="*/ 998909 h 4488197"/>
                <a:gd name="connsiteX3304" fmla="*/ 271888 w 4539412"/>
                <a:gd name="connsiteY3304" fmla="*/ 1003835 h 4488197"/>
                <a:gd name="connsiteX3305" fmla="*/ 267946 w 4539412"/>
                <a:gd name="connsiteY3305" fmla="*/ 1008761 h 4488197"/>
                <a:gd name="connsiteX3306" fmla="*/ 264004 w 4539412"/>
                <a:gd name="connsiteY3306" fmla="*/ 1003835 h 4488197"/>
                <a:gd name="connsiteX3307" fmla="*/ 267946 w 4539412"/>
                <a:gd name="connsiteY3307" fmla="*/ 998909 h 4488197"/>
                <a:gd name="connsiteX3308" fmla="*/ 795000 w 4539412"/>
                <a:gd name="connsiteY3308" fmla="*/ 989058 h 4488197"/>
                <a:gd name="connsiteX3309" fmla="*/ 825536 w 4539412"/>
                <a:gd name="connsiteY3309" fmla="*/ 1017627 h 4488197"/>
                <a:gd name="connsiteX3310" fmla="*/ 795000 w 4539412"/>
                <a:gd name="connsiteY3310" fmla="*/ 1046196 h 4488197"/>
                <a:gd name="connsiteX3311" fmla="*/ 764462 w 4539412"/>
                <a:gd name="connsiteY3311" fmla="*/ 1017627 h 4488197"/>
                <a:gd name="connsiteX3312" fmla="*/ 795000 w 4539412"/>
                <a:gd name="connsiteY3312" fmla="*/ 989058 h 4488197"/>
                <a:gd name="connsiteX3313" fmla="*/ 3734572 w 4539412"/>
                <a:gd name="connsiteY3313" fmla="*/ 985118 h 4488197"/>
                <a:gd name="connsiteX3314" fmla="*/ 3757230 w 4539412"/>
                <a:gd name="connsiteY3314" fmla="*/ 1007776 h 4488197"/>
                <a:gd name="connsiteX3315" fmla="*/ 3734572 w 4539412"/>
                <a:gd name="connsiteY3315" fmla="*/ 1030434 h 4488197"/>
                <a:gd name="connsiteX3316" fmla="*/ 3711914 w 4539412"/>
                <a:gd name="connsiteY3316" fmla="*/ 1007776 h 4488197"/>
                <a:gd name="connsiteX3317" fmla="*/ 3734572 w 4539412"/>
                <a:gd name="connsiteY3317" fmla="*/ 985118 h 4488197"/>
                <a:gd name="connsiteX3318" fmla="*/ 1204808 w 4539412"/>
                <a:gd name="connsiteY3318" fmla="*/ 985117 h 4488197"/>
                <a:gd name="connsiteX3319" fmla="*/ 1237315 w 4539412"/>
                <a:gd name="connsiteY3319" fmla="*/ 1019596 h 4488197"/>
                <a:gd name="connsiteX3320" fmla="*/ 1204808 w 4539412"/>
                <a:gd name="connsiteY3320" fmla="*/ 1054075 h 4488197"/>
                <a:gd name="connsiteX3321" fmla="*/ 1172297 w 4539412"/>
                <a:gd name="connsiteY3321" fmla="*/ 1019596 h 4488197"/>
                <a:gd name="connsiteX3322" fmla="*/ 1204808 w 4539412"/>
                <a:gd name="connsiteY3322" fmla="*/ 985117 h 4488197"/>
                <a:gd name="connsiteX3323" fmla="*/ 3327718 w 4539412"/>
                <a:gd name="connsiteY3323" fmla="*/ 975266 h 4488197"/>
                <a:gd name="connsiteX3324" fmla="*/ 3365153 w 4539412"/>
                <a:gd name="connsiteY3324" fmla="*/ 1012701 h 4488197"/>
                <a:gd name="connsiteX3325" fmla="*/ 3327718 w 4539412"/>
                <a:gd name="connsiteY3325" fmla="*/ 1050136 h 4488197"/>
                <a:gd name="connsiteX3326" fmla="*/ 3290283 w 4539412"/>
                <a:gd name="connsiteY3326" fmla="*/ 1012701 h 4488197"/>
                <a:gd name="connsiteX3327" fmla="*/ 3327718 w 4539412"/>
                <a:gd name="connsiteY3327" fmla="*/ 975266 h 4488197"/>
                <a:gd name="connsiteX3328" fmla="*/ 2763247 w 4539412"/>
                <a:gd name="connsiteY3328" fmla="*/ 971326 h 4488197"/>
                <a:gd name="connsiteX3329" fmla="*/ 2807578 w 4539412"/>
                <a:gd name="connsiteY3329" fmla="*/ 1017627 h 4488197"/>
                <a:gd name="connsiteX3330" fmla="*/ 2763247 w 4539412"/>
                <a:gd name="connsiteY3330" fmla="*/ 1063928 h 4488197"/>
                <a:gd name="connsiteX3331" fmla="*/ 2718916 w 4539412"/>
                <a:gd name="connsiteY3331" fmla="*/ 1017627 h 4488197"/>
                <a:gd name="connsiteX3332" fmla="*/ 2763247 w 4539412"/>
                <a:gd name="connsiteY3332" fmla="*/ 971326 h 4488197"/>
                <a:gd name="connsiteX3333" fmla="*/ 1765322 w 4539412"/>
                <a:gd name="connsiteY3333" fmla="*/ 971326 h 4488197"/>
                <a:gd name="connsiteX3334" fmla="*/ 1814578 w 4539412"/>
                <a:gd name="connsiteY3334" fmla="*/ 1020582 h 4488197"/>
                <a:gd name="connsiteX3335" fmla="*/ 1765322 w 4539412"/>
                <a:gd name="connsiteY3335" fmla="*/ 1069838 h 4488197"/>
                <a:gd name="connsiteX3336" fmla="*/ 1716066 w 4539412"/>
                <a:gd name="connsiteY3336" fmla="*/ 1020582 h 4488197"/>
                <a:gd name="connsiteX3337" fmla="*/ 1765322 w 4539412"/>
                <a:gd name="connsiteY3337" fmla="*/ 971326 h 4488197"/>
                <a:gd name="connsiteX3338" fmla="*/ 1476682 w 4539412"/>
                <a:gd name="connsiteY3338" fmla="*/ 961475 h 4488197"/>
                <a:gd name="connsiteX3339" fmla="*/ 1519042 w 4539412"/>
                <a:gd name="connsiteY3339" fmla="*/ 1003835 h 4488197"/>
                <a:gd name="connsiteX3340" fmla="*/ 1476682 w 4539412"/>
                <a:gd name="connsiteY3340" fmla="*/ 1046195 h 4488197"/>
                <a:gd name="connsiteX3341" fmla="*/ 1434322 w 4539412"/>
                <a:gd name="connsiteY3341" fmla="*/ 1003835 h 4488197"/>
                <a:gd name="connsiteX3342" fmla="*/ 1476682 w 4539412"/>
                <a:gd name="connsiteY3342" fmla="*/ 961475 h 4488197"/>
                <a:gd name="connsiteX3343" fmla="*/ 643287 w 4539412"/>
                <a:gd name="connsiteY3343" fmla="*/ 961475 h 4488197"/>
                <a:gd name="connsiteX3344" fmla="*/ 662004 w 4539412"/>
                <a:gd name="connsiteY3344" fmla="*/ 977237 h 4488197"/>
                <a:gd name="connsiteX3345" fmla="*/ 643287 w 4539412"/>
                <a:gd name="connsiteY3345" fmla="*/ 992999 h 4488197"/>
                <a:gd name="connsiteX3346" fmla="*/ 624571 w 4539412"/>
                <a:gd name="connsiteY3346" fmla="*/ 977237 h 4488197"/>
                <a:gd name="connsiteX3347" fmla="*/ 643287 w 4539412"/>
                <a:gd name="connsiteY3347" fmla="*/ 961475 h 4488197"/>
                <a:gd name="connsiteX3348" fmla="*/ 3884310 w 4539412"/>
                <a:gd name="connsiteY3348" fmla="*/ 955564 h 4488197"/>
                <a:gd name="connsiteX3349" fmla="*/ 3893176 w 4539412"/>
                <a:gd name="connsiteY3349" fmla="*/ 965415 h 4488197"/>
                <a:gd name="connsiteX3350" fmla="*/ 3884310 w 4539412"/>
                <a:gd name="connsiteY3350" fmla="*/ 975266 h 4488197"/>
                <a:gd name="connsiteX3351" fmla="*/ 3875444 w 4539412"/>
                <a:gd name="connsiteY3351" fmla="*/ 965415 h 4488197"/>
                <a:gd name="connsiteX3352" fmla="*/ 3884310 w 4539412"/>
                <a:gd name="connsiteY3352" fmla="*/ 955564 h 4488197"/>
                <a:gd name="connsiteX3353" fmla="*/ 3052871 w 4539412"/>
                <a:gd name="connsiteY3353" fmla="*/ 955564 h 4488197"/>
                <a:gd name="connsiteX3354" fmla="*/ 3093261 w 4539412"/>
                <a:gd name="connsiteY3354" fmla="*/ 997924 h 4488197"/>
                <a:gd name="connsiteX3355" fmla="*/ 3052871 w 4539412"/>
                <a:gd name="connsiteY3355" fmla="*/ 1040284 h 4488197"/>
                <a:gd name="connsiteX3356" fmla="*/ 3012481 w 4539412"/>
                <a:gd name="connsiteY3356" fmla="*/ 997924 h 4488197"/>
                <a:gd name="connsiteX3357" fmla="*/ 3052871 w 4539412"/>
                <a:gd name="connsiteY3357" fmla="*/ 955564 h 4488197"/>
                <a:gd name="connsiteX3358" fmla="*/ 1043250 w 4539412"/>
                <a:gd name="connsiteY3358" fmla="*/ 941772 h 4488197"/>
                <a:gd name="connsiteX3359" fmla="*/ 1073788 w 4539412"/>
                <a:gd name="connsiteY3359" fmla="*/ 970341 h 4488197"/>
                <a:gd name="connsiteX3360" fmla="*/ 1043250 w 4539412"/>
                <a:gd name="connsiteY3360" fmla="*/ 998910 h 4488197"/>
                <a:gd name="connsiteX3361" fmla="*/ 1012710 w 4539412"/>
                <a:gd name="connsiteY3361" fmla="*/ 970341 h 4488197"/>
                <a:gd name="connsiteX3362" fmla="*/ 1043250 w 4539412"/>
                <a:gd name="connsiteY3362" fmla="*/ 941772 h 4488197"/>
                <a:gd name="connsiteX3363" fmla="*/ 3483366 w 4539412"/>
                <a:gd name="connsiteY3363" fmla="*/ 937832 h 4488197"/>
                <a:gd name="connsiteX3364" fmla="*/ 3508979 w 4539412"/>
                <a:gd name="connsiteY3364" fmla="*/ 963445 h 4488197"/>
                <a:gd name="connsiteX3365" fmla="*/ 3483366 w 4539412"/>
                <a:gd name="connsiteY3365" fmla="*/ 989058 h 4488197"/>
                <a:gd name="connsiteX3366" fmla="*/ 3457753 w 4539412"/>
                <a:gd name="connsiteY3366" fmla="*/ 963445 h 4488197"/>
                <a:gd name="connsiteX3367" fmla="*/ 3483366 w 4539412"/>
                <a:gd name="connsiteY3367" fmla="*/ 937832 h 4488197"/>
                <a:gd name="connsiteX3368" fmla="*/ 2641092 w 4539412"/>
                <a:gd name="connsiteY3368" fmla="*/ 933891 h 4488197"/>
                <a:gd name="connsiteX3369" fmla="*/ 2685423 w 4539412"/>
                <a:gd name="connsiteY3369" fmla="*/ 978222 h 4488197"/>
                <a:gd name="connsiteX3370" fmla="*/ 2641092 w 4539412"/>
                <a:gd name="connsiteY3370" fmla="*/ 1022553 h 4488197"/>
                <a:gd name="connsiteX3371" fmla="*/ 2596761 w 4539412"/>
                <a:gd name="connsiteY3371" fmla="*/ 978222 h 4488197"/>
                <a:gd name="connsiteX3372" fmla="*/ 2641092 w 4539412"/>
                <a:gd name="connsiteY3372" fmla="*/ 933891 h 4488197"/>
                <a:gd name="connsiteX3373" fmla="*/ 1886492 w 4539412"/>
                <a:gd name="connsiteY3373" fmla="*/ 933891 h 4488197"/>
                <a:gd name="connsiteX3374" fmla="*/ 1934763 w 4539412"/>
                <a:gd name="connsiteY3374" fmla="*/ 982162 h 4488197"/>
                <a:gd name="connsiteX3375" fmla="*/ 1886492 w 4539412"/>
                <a:gd name="connsiteY3375" fmla="*/ 1030433 h 4488197"/>
                <a:gd name="connsiteX3376" fmla="*/ 1838221 w 4539412"/>
                <a:gd name="connsiteY3376" fmla="*/ 982162 h 4488197"/>
                <a:gd name="connsiteX3377" fmla="*/ 1886492 w 4539412"/>
                <a:gd name="connsiteY3377" fmla="*/ 933891 h 4488197"/>
                <a:gd name="connsiteX3378" fmla="*/ 492560 w 4539412"/>
                <a:gd name="connsiteY3378" fmla="*/ 927981 h 4488197"/>
                <a:gd name="connsiteX3379" fmla="*/ 502411 w 4539412"/>
                <a:gd name="connsiteY3379" fmla="*/ 937832 h 4488197"/>
                <a:gd name="connsiteX3380" fmla="*/ 492560 w 4539412"/>
                <a:gd name="connsiteY3380" fmla="*/ 947683 h 4488197"/>
                <a:gd name="connsiteX3381" fmla="*/ 482708 w 4539412"/>
                <a:gd name="connsiteY3381" fmla="*/ 937832 h 4488197"/>
                <a:gd name="connsiteX3382" fmla="*/ 492560 w 4539412"/>
                <a:gd name="connsiteY3382" fmla="*/ 927981 h 4488197"/>
                <a:gd name="connsiteX3383" fmla="*/ 4037002 w 4539412"/>
                <a:gd name="connsiteY3383" fmla="*/ 924040 h 4488197"/>
                <a:gd name="connsiteX3384" fmla="*/ 4038972 w 4539412"/>
                <a:gd name="connsiteY3384" fmla="*/ 926010 h 4488197"/>
                <a:gd name="connsiteX3385" fmla="*/ 4037002 w 4539412"/>
                <a:gd name="connsiteY3385" fmla="*/ 927980 h 4488197"/>
                <a:gd name="connsiteX3386" fmla="*/ 4035032 w 4539412"/>
                <a:gd name="connsiteY3386" fmla="*/ 926010 h 4488197"/>
                <a:gd name="connsiteX3387" fmla="*/ 4037002 w 4539412"/>
                <a:gd name="connsiteY3387" fmla="*/ 924040 h 4488197"/>
                <a:gd name="connsiteX3388" fmla="*/ 1305289 w 4539412"/>
                <a:gd name="connsiteY3388" fmla="*/ 914189 h 4488197"/>
                <a:gd name="connsiteX3389" fmla="*/ 1335810 w 4539412"/>
                <a:gd name="connsiteY3389" fmla="*/ 944728 h 4488197"/>
                <a:gd name="connsiteX3390" fmla="*/ 1305289 w 4539412"/>
                <a:gd name="connsiteY3390" fmla="*/ 975267 h 4488197"/>
                <a:gd name="connsiteX3391" fmla="*/ 1274751 w 4539412"/>
                <a:gd name="connsiteY3391" fmla="*/ 944728 h 4488197"/>
                <a:gd name="connsiteX3392" fmla="*/ 1305289 w 4539412"/>
                <a:gd name="connsiteY3392" fmla="*/ 914189 h 4488197"/>
                <a:gd name="connsiteX3393" fmla="*/ 2516967 w 4539412"/>
                <a:gd name="connsiteY3393" fmla="*/ 910249 h 4488197"/>
                <a:gd name="connsiteX3394" fmla="*/ 2559327 w 4539412"/>
                <a:gd name="connsiteY3394" fmla="*/ 951624 h 4488197"/>
                <a:gd name="connsiteX3395" fmla="*/ 2516967 w 4539412"/>
                <a:gd name="connsiteY3395" fmla="*/ 992999 h 4488197"/>
                <a:gd name="connsiteX3396" fmla="*/ 2474607 w 4539412"/>
                <a:gd name="connsiteY3396" fmla="*/ 951624 h 4488197"/>
                <a:gd name="connsiteX3397" fmla="*/ 2516967 w 4539412"/>
                <a:gd name="connsiteY3397" fmla="*/ 910249 h 4488197"/>
                <a:gd name="connsiteX3398" fmla="*/ 2012587 w 4539412"/>
                <a:gd name="connsiteY3398" fmla="*/ 910249 h 4488197"/>
                <a:gd name="connsiteX3399" fmla="*/ 2056918 w 4539412"/>
                <a:gd name="connsiteY3399" fmla="*/ 951624 h 4488197"/>
                <a:gd name="connsiteX3400" fmla="*/ 2012587 w 4539412"/>
                <a:gd name="connsiteY3400" fmla="*/ 992999 h 4488197"/>
                <a:gd name="connsiteX3401" fmla="*/ 1968256 w 4539412"/>
                <a:gd name="connsiteY3401" fmla="*/ 951624 h 4488197"/>
                <a:gd name="connsiteX3402" fmla="*/ 2012587 w 4539412"/>
                <a:gd name="connsiteY3402" fmla="*/ 910249 h 4488197"/>
                <a:gd name="connsiteX3403" fmla="*/ 3224280 w 4539412"/>
                <a:gd name="connsiteY3403" fmla="*/ 904338 h 4488197"/>
                <a:gd name="connsiteX3404" fmla="*/ 3256789 w 4539412"/>
                <a:gd name="connsiteY3404" fmla="*/ 937832 h 4488197"/>
                <a:gd name="connsiteX3405" fmla="*/ 3224280 w 4539412"/>
                <a:gd name="connsiteY3405" fmla="*/ 971326 h 4488197"/>
                <a:gd name="connsiteX3406" fmla="*/ 3191771 w 4539412"/>
                <a:gd name="connsiteY3406" fmla="*/ 937832 h 4488197"/>
                <a:gd name="connsiteX3407" fmla="*/ 3224280 w 4539412"/>
                <a:gd name="connsiteY3407" fmla="*/ 904338 h 4488197"/>
                <a:gd name="connsiteX3408" fmla="*/ 2940567 w 4539412"/>
                <a:gd name="connsiteY3408" fmla="*/ 904338 h 4488197"/>
                <a:gd name="connsiteX3409" fmla="*/ 2975046 w 4539412"/>
                <a:gd name="connsiteY3409" fmla="*/ 939802 h 4488197"/>
                <a:gd name="connsiteX3410" fmla="*/ 2940567 w 4539412"/>
                <a:gd name="connsiteY3410" fmla="*/ 975266 h 4488197"/>
                <a:gd name="connsiteX3411" fmla="*/ 2906088 w 4539412"/>
                <a:gd name="connsiteY3411" fmla="*/ 939802 h 4488197"/>
                <a:gd name="connsiteX3412" fmla="*/ 2940567 w 4539412"/>
                <a:gd name="connsiteY3412" fmla="*/ 904338 h 4488197"/>
                <a:gd name="connsiteX3413" fmla="*/ 1588986 w 4539412"/>
                <a:gd name="connsiteY3413" fmla="*/ 904338 h 4488197"/>
                <a:gd name="connsiteX3414" fmla="*/ 1627406 w 4539412"/>
                <a:gd name="connsiteY3414" fmla="*/ 941773 h 4488197"/>
                <a:gd name="connsiteX3415" fmla="*/ 1588986 w 4539412"/>
                <a:gd name="connsiteY3415" fmla="*/ 979208 h 4488197"/>
                <a:gd name="connsiteX3416" fmla="*/ 1550566 w 4539412"/>
                <a:gd name="connsiteY3416" fmla="*/ 941773 h 4488197"/>
                <a:gd name="connsiteX3417" fmla="*/ 1588986 w 4539412"/>
                <a:gd name="connsiteY3417" fmla="*/ 904338 h 4488197"/>
                <a:gd name="connsiteX3418" fmla="*/ 884642 w 4539412"/>
                <a:gd name="connsiteY3418" fmla="*/ 900398 h 4488197"/>
                <a:gd name="connsiteX3419" fmla="*/ 910254 w 4539412"/>
                <a:gd name="connsiteY3419" fmla="*/ 926011 h 4488197"/>
                <a:gd name="connsiteX3420" fmla="*/ 884642 w 4539412"/>
                <a:gd name="connsiteY3420" fmla="*/ 951624 h 4488197"/>
                <a:gd name="connsiteX3421" fmla="*/ 859031 w 4539412"/>
                <a:gd name="connsiteY3421" fmla="*/ 926011 h 4488197"/>
                <a:gd name="connsiteX3422" fmla="*/ 884642 w 4539412"/>
                <a:gd name="connsiteY3422" fmla="*/ 900398 h 4488197"/>
                <a:gd name="connsiteX3423" fmla="*/ 3645911 w 4539412"/>
                <a:gd name="connsiteY3423" fmla="*/ 894487 h 4488197"/>
                <a:gd name="connsiteX3424" fmla="*/ 3664628 w 4539412"/>
                <a:gd name="connsiteY3424" fmla="*/ 914190 h 4488197"/>
                <a:gd name="connsiteX3425" fmla="*/ 3645911 w 4539412"/>
                <a:gd name="connsiteY3425" fmla="*/ 933893 h 4488197"/>
                <a:gd name="connsiteX3426" fmla="*/ 3627194 w 4539412"/>
                <a:gd name="connsiteY3426" fmla="*/ 914190 h 4488197"/>
                <a:gd name="connsiteX3427" fmla="*/ 3645911 w 4539412"/>
                <a:gd name="connsiteY3427" fmla="*/ 894487 h 4488197"/>
                <a:gd name="connsiteX3428" fmla="*/ 340842 w 4539412"/>
                <a:gd name="connsiteY3428" fmla="*/ 894486 h 4488197"/>
                <a:gd name="connsiteX3429" fmla="*/ 342813 w 4539412"/>
                <a:gd name="connsiteY3429" fmla="*/ 899412 h 4488197"/>
                <a:gd name="connsiteX3430" fmla="*/ 340842 w 4539412"/>
                <a:gd name="connsiteY3430" fmla="*/ 904338 h 4488197"/>
                <a:gd name="connsiteX3431" fmla="*/ 338872 w 4539412"/>
                <a:gd name="connsiteY3431" fmla="*/ 899412 h 4488197"/>
                <a:gd name="connsiteX3432" fmla="*/ 340842 w 4539412"/>
                <a:gd name="connsiteY3432" fmla="*/ 894486 h 4488197"/>
                <a:gd name="connsiteX3433" fmla="*/ 2392843 w 4539412"/>
                <a:gd name="connsiteY3433" fmla="*/ 890546 h 4488197"/>
                <a:gd name="connsiteX3434" fmla="*/ 2437174 w 4539412"/>
                <a:gd name="connsiteY3434" fmla="*/ 932906 h 4488197"/>
                <a:gd name="connsiteX3435" fmla="*/ 2392843 w 4539412"/>
                <a:gd name="connsiteY3435" fmla="*/ 975266 h 4488197"/>
                <a:gd name="connsiteX3436" fmla="*/ 2348512 w 4539412"/>
                <a:gd name="connsiteY3436" fmla="*/ 932906 h 4488197"/>
                <a:gd name="connsiteX3437" fmla="*/ 2392843 w 4539412"/>
                <a:gd name="connsiteY3437" fmla="*/ 890546 h 4488197"/>
                <a:gd name="connsiteX3438" fmla="*/ 2136711 w 4539412"/>
                <a:gd name="connsiteY3438" fmla="*/ 890546 h 4488197"/>
                <a:gd name="connsiteX3439" fmla="*/ 2179071 w 4539412"/>
                <a:gd name="connsiteY3439" fmla="*/ 934877 h 4488197"/>
                <a:gd name="connsiteX3440" fmla="*/ 2136711 w 4539412"/>
                <a:gd name="connsiteY3440" fmla="*/ 979208 h 4488197"/>
                <a:gd name="connsiteX3441" fmla="*/ 2094351 w 4539412"/>
                <a:gd name="connsiteY3441" fmla="*/ 934877 h 4488197"/>
                <a:gd name="connsiteX3442" fmla="*/ 2136711 w 4539412"/>
                <a:gd name="connsiteY3442" fmla="*/ 890546 h 4488197"/>
                <a:gd name="connsiteX3443" fmla="*/ 2262806 w 4539412"/>
                <a:gd name="connsiteY3443" fmla="*/ 886606 h 4488197"/>
                <a:gd name="connsiteX3444" fmla="*/ 2305166 w 4539412"/>
                <a:gd name="connsiteY3444" fmla="*/ 928966 h 4488197"/>
                <a:gd name="connsiteX3445" fmla="*/ 2262806 w 4539412"/>
                <a:gd name="connsiteY3445" fmla="*/ 971326 h 4488197"/>
                <a:gd name="connsiteX3446" fmla="*/ 2220446 w 4539412"/>
                <a:gd name="connsiteY3446" fmla="*/ 928966 h 4488197"/>
                <a:gd name="connsiteX3447" fmla="*/ 2262806 w 4539412"/>
                <a:gd name="connsiteY3447" fmla="*/ 886606 h 4488197"/>
                <a:gd name="connsiteX3448" fmla="*/ 3800575 w 4539412"/>
                <a:gd name="connsiteY3448" fmla="*/ 862963 h 4488197"/>
                <a:gd name="connsiteX3449" fmla="*/ 3810426 w 4539412"/>
                <a:gd name="connsiteY3449" fmla="*/ 871829 h 4488197"/>
                <a:gd name="connsiteX3450" fmla="*/ 3800575 w 4539412"/>
                <a:gd name="connsiteY3450" fmla="*/ 880695 h 4488197"/>
                <a:gd name="connsiteX3451" fmla="*/ 3790724 w 4539412"/>
                <a:gd name="connsiteY3451" fmla="*/ 871829 h 4488197"/>
                <a:gd name="connsiteX3452" fmla="*/ 3800575 w 4539412"/>
                <a:gd name="connsiteY3452" fmla="*/ 862963 h 4488197"/>
                <a:gd name="connsiteX3453" fmla="*/ 727021 w 4539412"/>
                <a:gd name="connsiteY3453" fmla="*/ 857053 h 4488197"/>
                <a:gd name="connsiteX3454" fmla="*/ 750666 w 4539412"/>
                <a:gd name="connsiteY3454" fmla="*/ 880696 h 4488197"/>
                <a:gd name="connsiteX3455" fmla="*/ 727021 w 4539412"/>
                <a:gd name="connsiteY3455" fmla="*/ 904339 h 4488197"/>
                <a:gd name="connsiteX3456" fmla="*/ 703381 w 4539412"/>
                <a:gd name="connsiteY3456" fmla="*/ 880696 h 4488197"/>
                <a:gd name="connsiteX3457" fmla="*/ 727021 w 4539412"/>
                <a:gd name="connsiteY3457" fmla="*/ 857053 h 4488197"/>
                <a:gd name="connsiteX3458" fmla="*/ 1141761 w 4539412"/>
                <a:gd name="connsiteY3458" fmla="*/ 857052 h 4488197"/>
                <a:gd name="connsiteX3459" fmla="*/ 1172300 w 4539412"/>
                <a:gd name="connsiteY3459" fmla="*/ 887591 h 4488197"/>
                <a:gd name="connsiteX3460" fmla="*/ 1141761 w 4539412"/>
                <a:gd name="connsiteY3460" fmla="*/ 918130 h 4488197"/>
                <a:gd name="connsiteX3461" fmla="*/ 1111220 w 4539412"/>
                <a:gd name="connsiteY3461" fmla="*/ 887591 h 4488197"/>
                <a:gd name="connsiteX3462" fmla="*/ 1141761 w 4539412"/>
                <a:gd name="connsiteY3462" fmla="*/ 857052 h 4488197"/>
                <a:gd name="connsiteX3463" fmla="*/ 2823338 w 4539412"/>
                <a:gd name="connsiteY3463" fmla="*/ 853112 h 4488197"/>
                <a:gd name="connsiteX3464" fmla="*/ 2858802 w 4539412"/>
                <a:gd name="connsiteY3464" fmla="*/ 888576 h 4488197"/>
                <a:gd name="connsiteX3465" fmla="*/ 2823338 w 4539412"/>
                <a:gd name="connsiteY3465" fmla="*/ 924040 h 4488197"/>
                <a:gd name="connsiteX3466" fmla="*/ 2787874 w 4539412"/>
                <a:gd name="connsiteY3466" fmla="*/ 888576 h 4488197"/>
                <a:gd name="connsiteX3467" fmla="*/ 2823338 w 4539412"/>
                <a:gd name="connsiteY3467" fmla="*/ 853112 h 4488197"/>
                <a:gd name="connsiteX3468" fmla="*/ 3387810 w 4539412"/>
                <a:gd name="connsiteY3468" fmla="*/ 853111 h 4488197"/>
                <a:gd name="connsiteX3469" fmla="*/ 3416379 w 4539412"/>
                <a:gd name="connsiteY3469" fmla="*/ 881680 h 4488197"/>
                <a:gd name="connsiteX3470" fmla="*/ 3387810 w 4539412"/>
                <a:gd name="connsiteY3470" fmla="*/ 910249 h 4488197"/>
                <a:gd name="connsiteX3471" fmla="*/ 3359241 w 4539412"/>
                <a:gd name="connsiteY3471" fmla="*/ 881680 h 4488197"/>
                <a:gd name="connsiteX3472" fmla="*/ 3387810 w 4539412"/>
                <a:gd name="connsiteY3472" fmla="*/ 853111 h 4488197"/>
                <a:gd name="connsiteX3473" fmla="*/ 1706215 w 4539412"/>
                <a:gd name="connsiteY3473" fmla="*/ 849171 h 4488197"/>
                <a:gd name="connsiteX3474" fmla="*/ 1747590 w 4539412"/>
                <a:gd name="connsiteY3474" fmla="*/ 891531 h 4488197"/>
                <a:gd name="connsiteX3475" fmla="*/ 1706215 w 4539412"/>
                <a:gd name="connsiteY3475" fmla="*/ 933891 h 4488197"/>
                <a:gd name="connsiteX3476" fmla="*/ 1664840 w 4539412"/>
                <a:gd name="connsiteY3476" fmla="*/ 891531 h 4488197"/>
                <a:gd name="connsiteX3477" fmla="*/ 1706215 w 4539412"/>
                <a:gd name="connsiteY3477" fmla="*/ 849171 h 4488197"/>
                <a:gd name="connsiteX3478" fmla="*/ 1413634 w 4539412"/>
                <a:gd name="connsiteY3478" fmla="*/ 843260 h 4488197"/>
                <a:gd name="connsiteX3479" fmla="*/ 1448113 w 4539412"/>
                <a:gd name="connsiteY3479" fmla="*/ 876754 h 4488197"/>
                <a:gd name="connsiteX3480" fmla="*/ 1413634 w 4539412"/>
                <a:gd name="connsiteY3480" fmla="*/ 910248 h 4488197"/>
                <a:gd name="connsiteX3481" fmla="*/ 1379155 w 4539412"/>
                <a:gd name="connsiteY3481" fmla="*/ 876754 h 4488197"/>
                <a:gd name="connsiteX3482" fmla="*/ 1413634 w 4539412"/>
                <a:gd name="connsiteY3482" fmla="*/ 843260 h 4488197"/>
                <a:gd name="connsiteX3483" fmla="*/ 3115917 w 4539412"/>
                <a:gd name="connsiteY3483" fmla="*/ 835379 h 4488197"/>
                <a:gd name="connsiteX3484" fmla="*/ 3148426 w 4539412"/>
                <a:gd name="connsiteY3484" fmla="*/ 869858 h 4488197"/>
                <a:gd name="connsiteX3485" fmla="*/ 3115917 w 4539412"/>
                <a:gd name="connsiteY3485" fmla="*/ 904337 h 4488197"/>
                <a:gd name="connsiteX3486" fmla="*/ 3083408 w 4539412"/>
                <a:gd name="connsiteY3486" fmla="*/ 869858 h 4488197"/>
                <a:gd name="connsiteX3487" fmla="*/ 3115917 w 4539412"/>
                <a:gd name="connsiteY3487" fmla="*/ 835379 h 4488197"/>
                <a:gd name="connsiteX3488" fmla="*/ 3955238 w 4539412"/>
                <a:gd name="connsiteY3488" fmla="*/ 825529 h 4488197"/>
                <a:gd name="connsiteX3489" fmla="*/ 3960164 w 4539412"/>
                <a:gd name="connsiteY3489" fmla="*/ 827499 h 4488197"/>
                <a:gd name="connsiteX3490" fmla="*/ 3955238 w 4539412"/>
                <a:gd name="connsiteY3490" fmla="*/ 829469 h 4488197"/>
                <a:gd name="connsiteX3491" fmla="*/ 3950312 w 4539412"/>
                <a:gd name="connsiteY3491" fmla="*/ 827499 h 4488197"/>
                <a:gd name="connsiteX3492" fmla="*/ 3955238 w 4539412"/>
                <a:gd name="connsiteY3492" fmla="*/ 825529 h 4488197"/>
                <a:gd name="connsiteX3493" fmla="*/ 574326 w 4539412"/>
                <a:gd name="connsiteY3493" fmla="*/ 825529 h 4488197"/>
                <a:gd name="connsiteX3494" fmla="*/ 591073 w 4539412"/>
                <a:gd name="connsiteY3494" fmla="*/ 841291 h 4488197"/>
                <a:gd name="connsiteX3495" fmla="*/ 574326 w 4539412"/>
                <a:gd name="connsiteY3495" fmla="*/ 857053 h 4488197"/>
                <a:gd name="connsiteX3496" fmla="*/ 557577 w 4539412"/>
                <a:gd name="connsiteY3496" fmla="*/ 841291 h 4488197"/>
                <a:gd name="connsiteX3497" fmla="*/ 574326 w 4539412"/>
                <a:gd name="connsiteY3497" fmla="*/ 825529 h 4488197"/>
                <a:gd name="connsiteX3498" fmla="*/ 978231 w 4539412"/>
                <a:gd name="connsiteY3498" fmla="*/ 811737 h 4488197"/>
                <a:gd name="connsiteX3499" fmla="*/ 1008770 w 4539412"/>
                <a:gd name="connsiteY3499" fmla="*/ 839321 h 4488197"/>
                <a:gd name="connsiteX3500" fmla="*/ 978231 w 4539412"/>
                <a:gd name="connsiteY3500" fmla="*/ 866905 h 4488197"/>
                <a:gd name="connsiteX3501" fmla="*/ 947691 w 4539412"/>
                <a:gd name="connsiteY3501" fmla="*/ 839321 h 4488197"/>
                <a:gd name="connsiteX3502" fmla="*/ 978231 w 4539412"/>
                <a:gd name="connsiteY3502" fmla="*/ 811737 h 4488197"/>
                <a:gd name="connsiteX3503" fmla="*/ 3549370 w 4539412"/>
                <a:gd name="connsiteY3503" fmla="*/ 805826 h 4488197"/>
                <a:gd name="connsiteX3504" fmla="*/ 3575968 w 4539412"/>
                <a:gd name="connsiteY3504" fmla="*/ 831439 h 4488197"/>
                <a:gd name="connsiteX3505" fmla="*/ 3549370 w 4539412"/>
                <a:gd name="connsiteY3505" fmla="*/ 857052 h 4488197"/>
                <a:gd name="connsiteX3506" fmla="*/ 3522772 w 4539412"/>
                <a:gd name="connsiteY3506" fmla="*/ 831439 h 4488197"/>
                <a:gd name="connsiteX3507" fmla="*/ 3549370 w 4539412"/>
                <a:gd name="connsiteY3507" fmla="*/ 805826 h 4488197"/>
                <a:gd name="connsiteX3508" fmla="*/ 2701184 w 4539412"/>
                <a:gd name="connsiteY3508" fmla="*/ 805826 h 4488197"/>
                <a:gd name="connsiteX3509" fmla="*/ 2740589 w 4539412"/>
                <a:gd name="connsiteY3509" fmla="*/ 846216 h 4488197"/>
                <a:gd name="connsiteX3510" fmla="*/ 2701184 w 4539412"/>
                <a:gd name="connsiteY3510" fmla="*/ 886606 h 4488197"/>
                <a:gd name="connsiteX3511" fmla="*/ 2661779 w 4539412"/>
                <a:gd name="connsiteY3511" fmla="*/ 846216 h 4488197"/>
                <a:gd name="connsiteX3512" fmla="*/ 2701184 w 4539412"/>
                <a:gd name="connsiteY3512" fmla="*/ 805826 h 4488197"/>
                <a:gd name="connsiteX3513" fmla="*/ 1825415 w 4539412"/>
                <a:gd name="connsiteY3513" fmla="*/ 805826 h 4488197"/>
                <a:gd name="connsiteX3514" fmla="*/ 1869746 w 4539412"/>
                <a:gd name="connsiteY3514" fmla="*/ 850157 h 4488197"/>
                <a:gd name="connsiteX3515" fmla="*/ 1825415 w 4539412"/>
                <a:gd name="connsiteY3515" fmla="*/ 894488 h 4488197"/>
                <a:gd name="connsiteX3516" fmla="*/ 1781084 w 4539412"/>
                <a:gd name="connsiteY3516" fmla="*/ 850157 h 4488197"/>
                <a:gd name="connsiteX3517" fmla="*/ 1825415 w 4539412"/>
                <a:gd name="connsiteY3517" fmla="*/ 805826 h 4488197"/>
                <a:gd name="connsiteX3518" fmla="*/ 1245198 w 4539412"/>
                <a:gd name="connsiteY3518" fmla="*/ 792034 h 4488197"/>
                <a:gd name="connsiteX3519" fmla="*/ 1270809 w 4539412"/>
                <a:gd name="connsiteY3519" fmla="*/ 815677 h 4488197"/>
                <a:gd name="connsiteX3520" fmla="*/ 1245198 w 4539412"/>
                <a:gd name="connsiteY3520" fmla="*/ 839320 h 4488197"/>
                <a:gd name="connsiteX3521" fmla="*/ 1219585 w 4539412"/>
                <a:gd name="connsiteY3521" fmla="*/ 815677 h 4488197"/>
                <a:gd name="connsiteX3522" fmla="*/ 1245198 w 4539412"/>
                <a:gd name="connsiteY3522" fmla="*/ 792034 h 4488197"/>
                <a:gd name="connsiteX3523" fmla="*/ 420637 w 4539412"/>
                <a:gd name="connsiteY3523" fmla="*/ 792034 h 4488197"/>
                <a:gd name="connsiteX3524" fmla="*/ 427533 w 4539412"/>
                <a:gd name="connsiteY3524" fmla="*/ 798930 h 4488197"/>
                <a:gd name="connsiteX3525" fmla="*/ 420637 w 4539412"/>
                <a:gd name="connsiteY3525" fmla="*/ 805826 h 4488197"/>
                <a:gd name="connsiteX3526" fmla="*/ 413741 w 4539412"/>
                <a:gd name="connsiteY3526" fmla="*/ 798930 h 4488197"/>
                <a:gd name="connsiteX3527" fmla="*/ 420637 w 4539412"/>
                <a:gd name="connsiteY3527" fmla="*/ 792034 h 4488197"/>
                <a:gd name="connsiteX3528" fmla="*/ 1525938 w 4539412"/>
                <a:gd name="connsiteY3528" fmla="*/ 788094 h 4488197"/>
                <a:gd name="connsiteX3529" fmla="*/ 1556477 w 4539412"/>
                <a:gd name="connsiteY3529" fmla="*/ 818633 h 4488197"/>
                <a:gd name="connsiteX3530" fmla="*/ 1525938 w 4539412"/>
                <a:gd name="connsiteY3530" fmla="*/ 849172 h 4488197"/>
                <a:gd name="connsiteX3531" fmla="*/ 1495399 w 4539412"/>
                <a:gd name="connsiteY3531" fmla="*/ 818633 h 4488197"/>
                <a:gd name="connsiteX3532" fmla="*/ 1525938 w 4539412"/>
                <a:gd name="connsiteY3532" fmla="*/ 788094 h 4488197"/>
                <a:gd name="connsiteX3533" fmla="*/ 3284372 w 4539412"/>
                <a:gd name="connsiteY3533" fmla="*/ 782183 h 4488197"/>
                <a:gd name="connsiteX3534" fmla="*/ 3308015 w 4539412"/>
                <a:gd name="connsiteY3534" fmla="*/ 808781 h 4488197"/>
                <a:gd name="connsiteX3535" fmla="*/ 3284372 w 4539412"/>
                <a:gd name="connsiteY3535" fmla="*/ 835379 h 4488197"/>
                <a:gd name="connsiteX3536" fmla="*/ 3260729 w 4539412"/>
                <a:gd name="connsiteY3536" fmla="*/ 808781 h 4488197"/>
                <a:gd name="connsiteX3537" fmla="*/ 3284372 w 4539412"/>
                <a:gd name="connsiteY3537" fmla="*/ 782183 h 4488197"/>
                <a:gd name="connsiteX3538" fmla="*/ 3003614 w 4539412"/>
                <a:gd name="connsiteY3538" fmla="*/ 782183 h 4488197"/>
                <a:gd name="connsiteX3539" fmla="*/ 3032183 w 4539412"/>
                <a:gd name="connsiteY3539" fmla="*/ 810752 h 4488197"/>
                <a:gd name="connsiteX3540" fmla="*/ 3003614 w 4539412"/>
                <a:gd name="connsiteY3540" fmla="*/ 839321 h 4488197"/>
                <a:gd name="connsiteX3541" fmla="*/ 2975045 w 4539412"/>
                <a:gd name="connsiteY3541" fmla="*/ 810752 h 4488197"/>
                <a:gd name="connsiteX3542" fmla="*/ 3003614 w 4539412"/>
                <a:gd name="connsiteY3542" fmla="*/ 782183 h 4488197"/>
                <a:gd name="connsiteX3543" fmla="*/ 2580014 w 4539412"/>
                <a:gd name="connsiteY3543" fmla="*/ 782183 h 4488197"/>
                <a:gd name="connsiteX3544" fmla="*/ 2614493 w 4539412"/>
                <a:gd name="connsiteY3544" fmla="*/ 817647 h 4488197"/>
                <a:gd name="connsiteX3545" fmla="*/ 2580014 w 4539412"/>
                <a:gd name="connsiteY3545" fmla="*/ 853111 h 4488197"/>
                <a:gd name="connsiteX3546" fmla="*/ 2545535 w 4539412"/>
                <a:gd name="connsiteY3546" fmla="*/ 817647 h 4488197"/>
                <a:gd name="connsiteX3547" fmla="*/ 2580014 w 4539412"/>
                <a:gd name="connsiteY3547" fmla="*/ 782183 h 4488197"/>
                <a:gd name="connsiteX3548" fmla="*/ 1947568 w 4539412"/>
                <a:gd name="connsiteY3548" fmla="*/ 782183 h 4488197"/>
                <a:gd name="connsiteX3549" fmla="*/ 1982047 w 4539412"/>
                <a:gd name="connsiteY3549" fmla="*/ 819618 h 4488197"/>
                <a:gd name="connsiteX3550" fmla="*/ 1947568 w 4539412"/>
                <a:gd name="connsiteY3550" fmla="*/ 857053 h 4488197"/>
                <a:gd name="connsiteX3551" fmla="*/ 1913089 w 4539412"/>
                <a:gd name="connsiteY3551" fmla="*/ 819618 h 4488197"/>
                <a:gd name="connsiteX3552" fmla="*/ 1947568 w 4539412"/>
                <a:gd name="connsiteY3552" fmla="*/ 782183 h 4488197"/>
                <a:gd name="connsiteX3553" fmla="*/ 3710929 w 4539412"/>
                <a:gd name="connsiteY3553" fmla="*/ 768392 h 4488197"/>
                <a:gd name="connsiteX3554" fmla="*/ 3725706 w 4539412"/>
                <a:gd name="connsiteY3554" fmla="*/ 783169 h 4488197"/>
                <a:gd name="connsiteX3555" fmla="*/ 3710929 w 4539412"/>
                <a:gd name="connsiteY3555" fmla="*/ 797946 h 4488197"/>
                <a:gd name="connsiteX3556" fmla="*/ 3696152 w 4539412"/>
                <a:gd name="connsiteY3556" fmla="*/ 783169 h 4488197"/>
                <a:gd name="connsiteX3557" fmla="*/ 3710929 w 4539412"/>
                <a:gd name="connsiteY3557" fmla="*/ 768392 h 4488197"/>
                <a:gd name="connsiteX3558" fmla="*/ 818639 w 4539412"/>
                <a:gd name="connsiteY3558" fmla="*/ 768392 h 4488197"/>
                <a:gd name="connsiteX3559" fmla="*/ 839327 w 4539412"/>
                <a:gd name="connsiteY3559" fmla="*/ 792035 h 4488197"/>
                <a:gd name="connsiteX3560" fmla="*/ 818639 w 4539412"/>
                <a:gd name="connsiteY3560" fmla="*/ 815678 h 4488197"/>
                <a:gd name="connsiteX3561" fmla="*/ 797953 w 4539412"/>
                <a:gd name="connsiteY3561" fmla="*/ 792035 h 4488197"/>
                <a:gd name="connsiteX3562" fmla="*/ 818639 w 4539412"/>
                <a:gd name="connsiteY3562" fmla="*/ 768392 h 4488197"/>
                <a:gd name="connsiteX3563" fmla="*/ 2452934 w 4539412"/>
                <a:gd name="connsiteY3563" fmla="*/ 764451 h 4488197"/>
                <a:gd name="connsiteX3564" fmla="*/ 2488398 w 4539412"/>
                <a:gd name="connsiteY3564" fmla="*/ 799915 h 4488197"/>
                <a:gd name="connsiteX3565" fmla="*/ 2452934 w 4539412"/>
                <a:gd name="connsiteY3565" fmla="*/ 835379 h 4488197"/>
                <a:gd name="connsiteX3566" fmla="*/ 2417470 w 4539412"/>
                <a:gd name="connsiteY3566" fmla="*/ 799915 h 4488197"/>
                <a:gd name="connsiteX3567" fmla="*/ 2452934 w 4539412"/>
                <a:gd name="connsiteY3567" fmla="*/ 764451 h 4488197"/>
                <a:gd name="connsiteX3568" fmla="*/ 2073664 w 4539412"/>
                <a:gd name="connsiteY3568" fmla="*/ 764451 h 4488197"/>
                <a:gd name="connsiteX3569" fmla="*/ 2108143 w 4539412"/>
                <a:gd name="connsiteY3569" fmla="*/ 799915 h 4488197"/>
                <a:gd name="connsiteX3570" fmla="*/ 2073664 w 4539412"/>
                <a:gd name="connsiteY3570" fmla="*/ 835379 h 4488197"/>
                <a:gd name="connsiteX3571" fmla="*/ 2039185 w 4539412"/>
                <a:gd name="connsiteY3571" fmla="*/ 799915 h 4488197"/>
                <a:gd name="connsiteX3572" fmla="*/ 2073664 w 4539412"/>
                <a:gd name="connsiteY3572" fmla="*/ 764451 h 4488197"/>
                <a:gd name="connsiteX3573" fmla="*/ 2326839 w 4539412"/>
                <a:gd name="connsiteY3573" fmla="*/ 754600 h 4488197"/>
                <a:gd name="connsiteX3574" fmla="*/ 2362303 w 4539412"/>
                <a:gd name="connsiteY3574" fmla="*/ 790064 h 4488197"/>
                <a:gd name="connsiteX3575" fmla="*/ 2326839 w 4539412"/>
                <a:gd name="connsiteY3575" fmla="*/ 825528 h 4488197"/>
                <a:gd name="connsiteX3576" fmla="*/ 2291375 w 4539412"/>
                <a:gd name="connsiteY3576" fmla="*/ 790064 h 4488197"/>
                <a:gd name="connsiteX3577" fmla="*/ 2326839 w 4539412"/>
                <a:gd name="connsiteY3577" fmla="*/ 754600 h 4488197"/>
                <a:gd name="connsiteX3578" fmla="*/ 2200744 w 4539412"/>
                <a:gd name="connsiteY3578" fmla="*/ 754600 h 4488197"/>
                <a:gd name="connsiteX3579" fmla="*/ 2236208 w 4539412"/>
                <a:gd name="connsiteY3579" fmla="*/ 790064 h 4488197"/>
                <a:gd name="connsiteX3580" fmla="*/ 2200744 w 4539412"/>
                <a:gd name="connsiteY3580" fmla="*/ 825528 h 4488197"/>
                <a:gd name="connsiteX3581" fmla="*/ 2165280 w 4539412"/>
                <a:gd name="connsiteY3581" fmla="*/ 790064 h 4488197"/>
                <a:gd name="connsiteX3582" fmla="*/ 2200744 w 4539412"/>
                <a:gd name="connsiteY3582" fmla="*/ 754600 h 4488197"/>
                <a:gd name="connsiteX3583" fmla="*/ 1075756 w 4539412"/>
                <a:gd name="connsiteY3583" fmla="*/ 736868 h 4488197"/>
                <a:gd name="connsiteX3584" fmla="*/ 1101372 w 4539412"/>
                <a:gd name="connsiteY3584" fmla="*/ 759526 h 4488197"/>
                <a:gd name="connsiteX3585" fmla="*/ 1075756 w 4539412"/>
                <a:gd name="connsiteY3585" fmla="*/ 782184 h 4488197"/>
                <a:gd name="connsiteX3586" fmla="*/ 1050143 w 4539412"/>
                <a:gd name="connsiteY3586" fmla="*/ 759526 h 4488197"/>
                <a:gd name="connsiteX3587" fmla="*/ 1075756 w 4539412"/>
                <a:gd name="connsiteY3587" fmla="*/ 736868 h 4488197"/>
                <a:gd name="connsiteX3588" fmla="*/ 3868547 w 4539412"/>
                <a:gd name="connsiteY3588" fmla="*/ 730957 h 4488197"/>
                <a:gd name="connsiteX3589" fmla="*/ 3875443 w 4539412"/>
                <a:gd name="connsiteY3589" fmla="*/ 737853 h 4488197"/>
                <a:gd name="connsiteX3590" fmla="*/ 3868547 w 4539412"/>
                <a:gd name="connsiteY3590" fmla="*/ 744749 h 4488197"/>
                <a:gd name="connsiteX3591" fmla="*/ 3861651 w 4539412"/>
                <a:gd name="connsiteY3591" fmla="*/ 737853 h 4488197"/>
                <a:gd name="connsiteX3592" fmla="*/ 3868547 w 4539412"/>
                <a:gd name="connsiteY3592" fmla="*/ 730957 h 4488197"/>
                <a:gd name="connsiteX3593" fmla="*/ 3450859 w 4539412"/>
                <a:gd name="connsiteY3593" fmla="*/ 730957 h 4488197"/>
                <a:gd name="connsiteX3594" fmla="*/ 3471547 w 4539412"/>
                <a:gd name="connsiteY3594" fmla="*/ 752630 h 4488197"/>
                <a:gd name="connsiteX3595" fmla="*/ 3450859 w 4539412"/>
                <a:gd name="connsiteY3595" fmla="*/ 774303 h 4488197"/>
                <a:gd name="connsiteX3596" fmla="*/ 3430171 w 4539412"/>
                <a:gd name="connsiteY3596" fmla="*/ 752630 h 4488197"/>
                <a:gd name="connsiteX3597" fmla="*/ 3450859 w 4539412"/>
                <a:gd name="connsiteY3597" fmla="*/ 730957 h 4488197"/>
                <a:gd name="connsiteX3598" fmla="*/ 2883430 w 4539412"/>
                <a:gd name="connsiteY3598" fmla="*/ 730957 h 4488197"/>
                <a:gd name="connsiteX3599" fmla="*/ 2913969 w 4539412"/>
                <a:gd name="connsiteY3599" fmla="*/ 759526 h 4488197"/>
                <a:gd name="connsiteX3600" fmla="*/ 2883430 w 4539412"/>
                <a:gd name="connsiteY3600" fmla="*/ 788095 h 4488197"/>
                <a:gd name="connsiteX3601" fmla="*/ 2852891 w 4539412"/>
                <a:gd name="connsiteY3601" fmla="*/ 759526 h 4488197"/>
                <a:gd name="connsiteX3602" fmla="*/ 2883430 w 4539412"/>
                <a:gd name="connsiteY3602" fmla="*/ 730957 h 4488197"/>
                <a:gd name="connsiteX3603" fmla="*/ 1643166 w 4539412"/>
                <a:gd name="connsiteY3603" fmla="*/ 730957 h 4488197"/>
                <a:gd name="connsiteX3604" fmla="*/ 1678630 w 4539412"/>
                <a:gd name="connsiteY3604" fmla="*/ 764451 h 4488197"/>
                <a:gd name="connsiteX3605" fmla="*/ 1643166 w 4539412"/>
                <a:gd name="connsiteY3605" fmla="*/ 797945 h 4488197"/>
                <a:gd name="connsiteX3606" fmla="*/ 1607702 w 4539412"/>
                <a:gd name="connsiteY3606" fmla="*/ 764451 h 4488197"/>
                <a:gd name="connsiteX3607" fmla="*/ 1643166 w 4539412"/>
                <a:gd name="connsiteY3607" fmla="*/ 730957 h 4488197"/>
                <a:gd name="connsiteX3608" fmla="*/ 661016 w 4539412"/>
                <a:gd name="connsiteY3608" fmla="*/ 727017 h 4488197"/>
                <a:gd name="connsiteX3609" fmla="*/ 679734 w 4539412"/>
                <a:gd name="connsiteY3609" fmla="*/ 747705 h 4488197"/>
                <a:gd name="connsiteX3610" fmla="*/ 661016 w 4539412"/>
                <a:gd name="connsiteY3610" fmla="*/ 768393 h 4488197"/>
                <a:gd name="connsiteX3611" fmla="*/ 642297 w 4539412"/>
                <a:gd name="connsiteY3611" fmla="*/ 747705 h 4488197"/>
                <a:gd name="connsiteX3612" fmla="*/ 661016 w 4539412"/>
                <a:gd name="connsiteY3612" fmla="*/ 727017 h 4488197"/>
                <a:gd name="connsiteX3613" fmla="*/ 1352557 w 4539412"/>
                <a:gd name="connsiteY3613" fmla="*/ 721106 h 4488197"/>
                <a:gd name="connsiteX3614" fmla="*/ 1379155 w 4539412"/>
                <a:gd name="connsiteY3614" fmla="*/ 747704 h 4488197"/>
                <a:gd name="connsiteX3615" fmla="*/ 1352557 w 4539412"/>
                <a:gd name="connsiteY3615" fmla="*/ 774302 h 4488197"/>
                <a:gd name="connsiteX3616" fmla="*/ 1325959 w 4539412"/>
                <a:gd name="connsiteY3616" fmla="*/ 747704 h 4488197"/>
                <a:gd name="connsiteX3617" fmla="*/ 1352557 w 4539412"/>
                <a:gd name="connsiteY3617" fmla="*/ 721106 h 4488197"/>
                <a:gd name="connsiteX3618" fmla="*/ 3174039 w 4539412"/>
                <a:gd name="connsiteY3618" fmla="*/ 717165 h 4488197"/>
                <a:gd name="connsiteX3619" fmla="*/ 3199652 w 4539412"/>
                <a:gd name="connsiteY3619" fmla="*/ 742778 h 4488197"/>
                <a:gd name="connsiteX3620" fmla="*/ 3174039 w 4539412"/>
                <a:gd name="connsiteY3620" fmla="*/ 768391 h 4488197"/>
                <a:gd name="connsiteX3621" fmla="*/ 3148426 w 4539412"/>
                <a:gd name="connsiteY3621" fmla="*/ 742778 h 4488197"/>
                <a:gd name="connsiteX3622" fmla="*/ 3174039 w 4539412"/>
                <a:gd name="connsiteY3622" fmla="*/ 717165 h 4488197"/>
                <a:gd name="connsiteX3623" fmla="*/ 505358 w 4539412"/>
                <a:gd name="connsiteY3623" fmla="*/ 699434 h 4488197"/>
                <a:gd name="connsiteX3624" fmla="*/ 512254 w 4539412"/>
                <a:gd name="connsiteY3624" fmla="*/ 706331 h 4488197"/>
                <a:gd name="connsiteX3625" fmla="*/ 505358 w 4539412"/>
                <a:gd name="connsiteY3625" fmla="*/ 713226 h 4488197"/>
                <a:gd name="connsiteX3626" fmla="*/ 498462 w 4539412"/>
                <a:gd name="connsiteY3626" fmla="*/ 706331 h 4488197"/>
                <a:gd name="connsiteX3627" fmla="*/ 505358 w 4539412"/>
                <a:gd name="connsiteY3627" fmla="*/ 699434 h 4488197"/>
                <a:gd name="connsiteX3628" fmla="*/ 1762366 w 4539412"/>
                <a:gd name="connsiteY3628" fmla="*/ 689586 h 4488197"/>
                <a:gd name="connsiteX3629" fmla="*/ 1794875 w 4539412"/>
                <a:gd name="connsiteY3629" fmla="*/ 722091 h 4488197"/>
                <a:gd name="connsiteX3630" fmla="*/ 1762366 w 4539412"/>
                <a:gd name="connsiteY3630" fmla="*/ 754600 h 4488197"/>
                <a:gd name="connsiteX3631" fmla="*/ 1729857 w 4539412"/>
                <a:gd name="connsiteY3631" fmla="*/ 722091 h 4488197"/>
                <a:gd name="connsiteX3632" fmla="*/ 1762366 w 4539412"/>
                <a:gd name="connsiteY3632" fmla="*/ 689586 h 4488197"/>
                <a:gd name="connsiteX3633" fmla="*/ 2765215 w 4539412"/>
                <a:gd name="connsiteY3633" fmla="*/ 683676 h 4488197"/>
                <a:gd name="connsiteX3634" fmla="*/ 2797724 w 4539412"/>
                <a:gd name="connsiteY3634" fmla="*/ 717165 h 4488197"/>
                <a:gd name="connsiteX3635" fmla="*/ 2765215 w 4539412"/>
                <a:gd name="connsiteY3635" fmla="*/ 750659 h 4488197"/>
                <a:gd name="connsiteX3636" fmla="*/ 2732706 w 4539412"/>
                <a:gd name="connsiteY3636" fmla="*/ 717165 h 4488197"/>
                <a:gd name="connsiteX3637" fmla="*/ 2765215 w 4539412"/>
                <a:gd name="connsiteY3637" fmla="*/ 683676 h 4488197"/>
                <a:gd name="connsiteX3638" fmla="*/ 914197 w 4539412"/>
                <a:gd name="connsiteY3638" fmla="*/ 683675 h 4488197"/>
                <a:gd name="connsiteX3639" fmla="*/ 937838 w 4539412"/>
                <a:gd name="connsiteY3639" fmla="*/ 707319 h 4488197"/>
                <a:gd name="connsiteX3640" fmla="*/ 914197 w 4539412"/>
                <a:gd name="connsiteY3640" fmla="*/ 730958 h 4488197"/>
                <a:gd name="connsiteX3641" fmla="*/ 890552 w 4539412"/>
                <a:gd name="connsiteY3641" fmla="*/ 707319 h 4488197"/>
                <a:gd name="connsiteX3642" fmla="*/ 914197 w 4539412"/>
                <a:gd name="connsiteY3642" fmla="*/ 683675 h 4488197"/>
                <a:gd name="connsiteX3643" fmla="*/ 3612417 w 4539412"/>
                <a:gd name="connsiteY3643" fmla="*/ 679732 h 4488197"/>
                <a:gd name="connsiteX3644" fmla="*/ 3631134 w 4539412"/>
                <a:gd name="connsiteY3644" fmla="*/ 698450 h 4488197"/>
                <a:gd name="connsiteX3645" fmla="*/ 3612417 w 4539412"/>
                <a:gd name="connsiteY3645" fmla="*/ 717165 h 4488197"/>
                <a:gd name="connsiteX3646" fmla="*/ 3593700 w 4539412"/>
                <a:gd name="connsiteY3646" fmla="*/ 698450 h 4488197"/>
                <a:gd name="connsiteX3647" fmla="*/ 3612417 w 4539412"/>
                <a:gd name="connsiteY3647" fmla="*/ 679732 h 4488197"/>
                <a:gd name="connsiteX3648" fmla="*/ 3345450 w 4539412"/>
                <a:gd name="connsiteY3648" fmla="*/ 669884 h 4488197"/>
                <a:gd name="connsiteX3649" fmla="*/ 3355301 w 4539412"/>
                <a:gd name="connsiteY3649" fmla="*/ 679732 h 4488197"/>
                <a:gd name="connsiteX3650" fmla="*/ 3345450 w 4539412"/>
                <a:gd name="connsiteY3650" fmla="*/ 689586 h 4488197"/>
                <a:gd name="connsiteX3651" fmla="*/ 3335599 w 4539412"/>
                <a:gd name="connsiteY3651" fmla="*/ 679732 h 4488197"/>
                <a:gd name="connsiteX3652" fmla="*/ 3345450 w 4539412"/>
                <a:gd name="connsiteY3652" fmla="*/ 669884 h 4488197"/>
                <a:gd name="connsiteX3653" fmla="*/ 3061736 w 4539412"/>
                <a:gd name="connsiteY3653" fmla="*/ 669884 h 4488197"/>
                <a:gd name="connsiteX3654" fmla="*/ 3073558 w 4539412"/>
                <a:gd name="connsiteY3654" fmla="*/ 681707 h 4488197"/>
                <a:gd name="connsiteX3655" fmla="*/ 3061736 w 4539412"/>
                <a:gd name="connsiteY3655" fmla="*/ 693526 h 4488197"/>
                <a:gd name="connsiteX3656" fmla="*/ 3049914 w 4539412"/>
                <a:gd name="connsiteY3656" fmla="*/ 681707 h 4488197"/>
                <a:gd name="connsiteX3657" fmla="*/ 3061736 w 4539412"/>
                <a:gd name="connsiteY3657" fmla="*/ 669884 h 4488197"/>
                <a:gd name="connsiteX3658" fmla="*/ 1462890 w 4539412"/>
                <a:gd name="connsiteY3658" fmla="*/ 669884 h 4488197"/>
                <a:gd name="connsiteX3659" fmla="*/ 1481607 w 4539412"/>
                <a:gd name="connsiteY3659" fmla="*/ 688601 h 4488197"/>
                <a:gd name="connsiteX3660" fmla="*/ 1462890 w 4539412"/>
                <a:gd name="connsiteY3660" fmla="*/ 707316 h 4488197"/>
                <a:gd name="connsiteX3661" fmla="*/ 1444173 w 4539412"/>
                <a:gd name="connsiteY3661" fmla="*/ 688601 h 4488197"/>
                <a:gd name="connsiteX3662" fmla="*/ 1462890 w 4539412"/>
                <a:gd name="connsiteY3662" fmla="*/ 669884 h 4488197"/>
                <a:gd name="connsiteX3663" fmla="*/ 1182151 w 4539412"/>
                <a:gd name="connsiteY3663" fmla="*/ 669884 h 4488197"/>
                <a:gd name="connsiteX3664" fmla="*/ 1195942 w 4539412"/>
                <a:gd name="connsiteY3664" fmla="*/ 686630 h 4488197"/>
                <a:gd name="connsiteX3665" fmla="*/ 1182151 w 4539412"/>
                <a:gd name="connsiteY3665" fmla="*/ 703377 h 4488197"/>
                <a:gd name="connsiteX3666" fmla="*/ 1168359 w 4539412"/>
                <a:gd name="connsiteY3666" fmla="*/ 686630 h 4488197"/>
                <a:gd name="connsiteX3667" fmla="*/ 1182151 w 4539412"/>
                <a:gd name="connsiteY3667" fmla="*/ 669884 h 4488197"/>
                <a:gd name="connsiteX3668" fmla="*/ 2643060 w 4539412"/>
                <a:gd name="connsiteY3668" fmla="*/ 665941 h 4488197"/>
                <a:gd name="connsiteX3669" fmla="*/ 2661777 w 4539412"/>
                <a:gd name="connsiteY3669" fmla="*/ 686630 h 4488197"/>
                <a:gd name="connsiteX3670" fmla="*/ 2643060 w 4539412"/>
                <a:gd name="connsiteY3670" fmla="*/ 707320 h 4488197"/>
                <a:gd name="connsiteX3671" fmla="*/ 2624343 w 4539412"/>
                <a:gd name="connsiteY3671" fmla="*/ 686630 h 4488197"/>
                <a:gd name="connsiteX3672" fmla="*/ 2643060 w 4539412"/>
                <a:gd name="connsiteY3672" fmla="*/ 665941 h 4488197"/>
                <a:gd name="connsiteX3673" fmla="*/ 1884521 w 4539412"/>
                <a:gd name="connsiteY3673" fmla="*/ 662002 h 4488197"/>
                <a:gd name="connsiteX3674" fmla="*/ 1913090 w 4539412"/>
                <a:gd name="connsiteY3674" fmla="*/ 689586 h 4488197"/>
                <a:gd name="connsiteX3675" fmla="*/ 1884521 w 4539412"/>
                <a:gd name="connsiteY3675" fmla="*/ 717167 h 4488197"/>
                <a:gd name="connsiteX3676" fmla="*/ 1855952 w 4539412"/>
                <a:gd name="connsiteY3676" fmla="*/ 689586 h 4488197"/>
                <a:gd name="connsiteX3677" fmla="*/ 1884521 w 4539412"/>
                <a:gd name="connsiteY3677" fmla="*/ 662002 h 4488197"/>
                <a:gd name="connsiteX3678" fmla="*/ 752630 w 4539412"/>
                <a:gd name="connsiteY3678" fmla="*/ 646240 h 4488197"/>
                <a:gd name="connsiteX3679" fmla="*/ 764452 w 4539412"/>
                <a:gd name="connsiteY3679" fmla="*/ 658060 h 4488197"/>
                <a:gd name="connsiteX3680" fmla="*/ 752630 w 4539412"/>
                <a:gd name="connsiteY3680" fmla="*/ 669884 h 4488197"/>
                <a:gd name="connsiteX3681" fmla="*/ 740808 w 4539412"/>
                <a:gd name="connsiteY3681" fmla="*/ 658060 h 4488197"/>
                <a:gd name="connsiteX3682" fmla="*/ 752630 w 4539412"/>
                <a:gd name="connsiteY3682" fmla="*/ 646240 h 4488197"/>
                <a:gd name="connsiteX3683" fmla="*/ 3773976 w 4539412"/>
                <a:gd name="connsiteY3683" fmla="*/ 646238 h 4488197"/>
                <a:gd name="connsiteX3684" fmla="*/ 3776932 w 4539412"/>
                <a:gd name="connsiteY3684" fmla="*/ 649194 h 4488197"/>
                <a:gd name="connsiteX3685" fmla="*/ 3773976 w 4539412"/>
                <a:gd name="connsiteY3685" fmla="*/ 652151 h 4488197"/>
                <a:gd name="connsiteX3686" fmla="*/ 3771020 w 4539412"/>
                <a:gd name="connsiteY3686" fmla="*/ 649194 h 4488197"/>
                <a:gd name="connsiteX3687" fmla="*/ 3773976 w 4539412"/>
                <a:gd name="connsiteY3687" fmla="*/ 646238 h 4488197"/>
                <a:gd name="connsiteX3688" fmla="*/ 2515981 w 4539412"/>
                <a:gd name="connsiteY3688" fmla="*/ 642299 h 4488197"/>
                <a:gd name="connsiteX3689" fmla="*/ 2539624 w 4539412"/>
                <a:gd name="connsiteY3689" fmla="*/ 662987 h 4488197"/>
                <a:gd name="connsiteX3690" fmla="*/ 2515981 w 4539412"/>
                <a:gd name="connsiteY3690" fmla="*/ 683676 h 4488197"/>
                <a:gd name="connsiteX3691" fmla="*/ 2492338 w 4539412"/>
                <a:gd name="connsiteY3691" fmla="*/ 662987 h 4488197"/>
                <a:gd name="connsiteX3692" fmla="*/ 2515981 w 4539412"/>
                <a:gd name="connsiteY3692" fmla="*/ 642299 h 4488197"/>
                <a:gd name="connsiteX3693" fmla="*/ 2010616 w 4539412"/>
                <a:gd name="connsiteY3693" fmla="*/ 638357 h 4488197"/>
                <a:gd name="connsiteX3694" fmla="*/ 2039185 w 4539412"/>
                <a:gd name="connsiteY3694" fmla="*/ 665944 h 4488197"/>
                <a:gd name="connsiteX3695" fmla="*/ 2010616 w 4539412"/>
                <a:gd name="connsiteY3695" fmla="*/ 693526 h 4488197"/>
                <a:gd name="connsiteX3696" fmla="*/ 1982047 w 4539412"/>
                <a:gd name="connsiteY3696" fmla="*/ 665944 h 4488197"/>
                <a:gd name="connsiteX3697" fmla="*/ 2010616 w 4539412"/>
                <a:gd name="connsiteY3697" fmla="*/ 638357 h 4488197"/>
                <a:gd name="connsiteX3698" fmla="*/ 2389886 w 4539412"/>
                <a:gd name="connsiteY3698" fmla="*/ 628509 h 4488197"/>
                <a:gd name="connsiteX3699" fmla="*/ 2413529 w 4539412"/>
                <a:gd name="connsiteY3699" fmla="*/ 649197 h 4488197"/>
                <a:gd name="connsiteX3700" fmla="*/ 2389886 w 4539412"/>
                <a:gd name="connsiteY3700" fmla="*/ 669884 h 4488197"/>
                <a:gd name="connsiteX3701" fmla="*/ 2366243 w 4539412"/>
                <a:gd name="connsiteY3701" fmla="*/ 649197 h 4488197"/>
                <a:gd name="connsiteX3702" fmla="*/ 2389886 w 4539412"/>
                <a:gd name="connsiteY3702" fmla="*/ 628509 h 4488197"/>
                <a:gd name="connsiteX3703" fmla="*/ 2263791 w 4539412"/>
                <a:gd name="connsiteY3703" fmla="*/ 624566 h 4488197"/>
                <a:gd name="connsiteX3704" fmla="*/ 2287434 w 4539412"/>
                <a:gd name="connsiteY3704" fmla="*/ 647226 h 4488197"/>
                <a:gd name="connsiteX3705" fmla="*/ 2263791 w 4539412"/>
                <a:gd name="connsiteY3705" fmla="*/ 669884 h 4488197"/>
                <a:gd name="connsiteX3706" fmla="*/ 2240148 w 4539412"/>
                <a:gd name="connsiteY3706" fmla="*/ 647226 h 4488197"/>
                <a:gd name="connsiteX3707" fmla="*/ 2263791 w 4539412"/>
                <a:gd name="connsiteY3707" fmla="*/ 624566 h 4488197"/>
                <a:gd name="connsiteX3708" fmla="*/ 2134740 w 4539412"/>
                <a:gd name="connsiteY3708" fmla="*/ 624566 h 4488197"/>
                <a:gd name="connsiteX3709" fmla="*/ 2161338 w 4539412"/>
                <a:gd name="connsiteY3709" fmla="*/ 650181 h 4488197"/>
                <a:gd name="connsiteX3710" fmla="*/ 2134740 w 4539412"/>
                <a:gd name="connsiteY3710" fmla="*/ 675793 h 4488197"/>
                <a:gd name="connsiteX3711" fmla="*/ 2108142 w 4539412"/>
                <a:gd name="connsiteY3711" fmla="*/ 650181 h 4488197"/>
                <a:gd name="connsiteX3712" fmla="*/ 2134740 w 4539412"/>
                <a:gd name="connsiteY3712" fmla="*/ 624566 h 4488197"/>
                <a:gd name="connsiteX3713" fmla="*/ 2947462 w 4539412"/>
                <a:gd name="connsiteY3713" fmla="*/ 618657 h 4488197"/>
                <a:gd name="connsiteX3714" fmla="*/ 2961254 w 4539412"/>
                <a:gd name="connsiteY3714" fmla="*/ 632448 h 4488197"/>
                <a:gd name="connsiteX3715" fmla="*/ 2947462 w 4539412"/>
                <a:gd name="connsiteY3715" fmla="*/ 646242 h 4488197"/>
                <a:gd name="connsiteX3716" fmla="*/ 2933670 w 4539412"/>
                <a:gd name="connsiteY3716" fmla="*/ 632448 h 4488197"/>
                <a:gd name="connsiteX3717" fmla="*/ 2947462 w 4539412"/>
                <a:gd name="connsiteY3717" fmla="*/ 618657 h 4488197"/>
                <a:gd name="connsiteX3718" fmla="*/ 3511936 w 4539412"/>
                <a:gd name="connsiteY3718" fmla="*/ 614717 h 4488197"/>
                <a:gd name="connsiteX3719" fmla="*/ 3518832 w 4539412"/>
                <a:gd name="connsiteY3719" fmla="*/ 621611 h 4488197"/>
                <a:gd name="connsiteX3720" fmla="*/ 3511936 w 4539412"/>
                <a:gd name="connsiteY3720" fmla="*/ 628509 h 4488197"/>
                <a:gd name="connsiteX3721" fmla="*/ 3505040 w 4539412"/>
                <a:gd name="connsiteY3721" fmla="*/ 621611 h 4488197"/>
                <a:gd name="connsiteX3722" fmla="*/ 3511936 w 4539412"/>
                <a:gd name="connsiteY3722" fmla="*/ 614717 h 4488197"/>
                <a:gd name="connsiteX3723" fmla="*/ 1580119 w 4539412"/>
                <a:gd name="connsiteY3723" fmla="*/ 614717 h 4488197"/>
                <a:gd name="connsiteX3724" fmla="*/ 1603762 w 4539412"/>
                <a:gd name="connsiteY3724" fmla="*/ 638357 h 4488197"/>
                <a:gd name="connsiteX3725" fmla="*/ 1580119 w 4539412"/>
                <a:gd name="connsiteY3725" fmla="*/ 662002 h 4488197"/>
                <a:gd name="connsiteX3726" fmla="*/ 1556476 w 4539412"/>
                <a:gd name="connsiteY3726" fmla="*/ 638357 h 4488197"/>
                <a:gd name="connsiteX3727" fmla="*/ 1580119 w 4539412"/>
                <a:gd name="connsiteY3727" fmla="*/ 614717 h 4488197"/>
                <a:gd name="connsiteX3728" fmla="*/ 1012710 w 4539412"/>
                <a:gd name="connsiteY3728" fmla="*/ 614717 h 4488197"/>
                <a:gd name="connsiteX3729" fmla="*/ 1026501 w 4539412"/>
                <a:gd name="connsiteY3729" fmla="*/ 630478 h 4488197"/>
                <a:gd name="connsiteX3730" fmla="*/ 1012710 w 4539412"/>
                <a:gd name="connsiteY3730" fmla="*/ 646241 h 4488197"/>
                <a:gd name="connsiteX3731" fmla="*/ 998916 w 4539412"/>
                <a:gd name="connsiteY3731" fmla="*/ 630478 h 4488197"/>
                <a:gd name="connsiteX3732" fmla="*/ 1012710 w 4539412"/>
                <a:gd name="connsiteY3732" fmla="*/ 614717 h 4488197"/>
                <a:gd name="connsiteX3733" fmla="*/ 594018 w 4539412"/>
                <a:gd name="connsiteY3733" fmla="*/ 608804 h 4488197"/>
                <a:gd name="connsiteX3734" fmla="*/ 600914 w 4539412"/>
                <a:gd name="connsiteY3734" fmla="*/ 616685 h 4488197"/>
                <a:gd name="connsiteX3735" fmla="*/ 594018 w 4539412"/>
                <a:gd name="connsiteY3735" fmla="*/ 624566 h 4488197"/>
                <a:gd name="connsiteX3736" fmla="*/ 587122 w 4539412"/>
                <a:gd name="connsiteY3736" fmla="*/ 616685 h 4488197"/>
                <a:gd name="connsiteX3737" fmla="*/ 594018 w 4539412"/>
                <a:gd name="connsiteY3737" fmla="*/ 608804 h 4488197"/>
                <a:gd name="connsiteX3738" fmla="*/ 1288542 w 4539412"/>
                <a:gd name="connsiteY3738" fmla="*/ 604864 h 4488197"/>
                <a:gd name="connsiteX3739" fmla="*/ 1302334 w 4539412"/>
                <a:gd name="connsiteY3739" fmla="*/ 621611 h 4488197"/>
                <a:gd name="connsiteX3740" fmla="*/ 1288542 w 4539412"/>
                <a:gd name="connsiteY3740" fmla="*/ 638357 h 4488197"/>
                <a:gd name="connsiteX3741" fmla="*/ 1274749 w 4539412"/>
                <a:gd name="connsiteY3741" fmla="*/ 621611 h 4488197"/>
                <a:gd name="connsiteX3742" fmla="*/ 1288542 w 4539412"/>
                <a:gd name="connsiteY3742" fmla="*/ 604864 h 4488197"/>
                <a:gd name="connsiteX3743" fmla="*/ 3235118 w 4539412"/>
                <a:gd name="connsiteY3743" fmla="*/ 600924 h 4488197"/>
                <a:gd name="connsiteX3744" fmla="*/ 3246940 w 4539412"/>
                <a:gd name="connsiteY3744" fmla="*/ 612747 h 4488197"/>
                <a:gd name="connsiteX3745" fmla="*/ 3235118 w 4539412"/>
                <a:gd name="connsiteY3745" fmla="*/ 624567 h 4488197"/>
                <a:gd name="connsiteX3746" fmla="*/ 3223296 w 4539412"/>
                <a:gd name="connsiteY3746" fmla="*/ 612747 h 4488197"/>
                <a:gd name="connsiteX3747" fmla="*/ 3235118 w 4539412"/>
                <a:gd name="connsiteY3747" fmla="*/ 600924 h 4488197"/>
                <a:gd name="connsiteX3748" fmla="*/ 2826292 w 4539412"/>
                <a:gd name="connsiteY3748" fmla="*/ 571371 h 4488197"/>
                <a:gd name="connsiteX3749" fmla="*/ 2845009 w 4539412"/>
                <a:gd name="connsiteY3749" fmla="*/ 588118 h 4488197"/>
                <a:gd name="connsiteX3750" fmla="*/ 2826292 w 4539412"/>
                <a:gd name="connsiteY3750" fmla="*/ 604864 h 4488197"/>
                <a:gd name="connsiteX3751" fmla="*/ 2807575 w 4539412"/>
                <a:gd name="connsiteY3751" fmla="*/ 588118 h 4488197"/>
                <a:gd name="connsiteX3752" fmla="*/ 2826292 w 4539412"/>
                <a:gd name="connsiteY3752" fmla="*/ 571371 h 4488197"/>
                <a:gd name="connsiteX3753" fmla="*/ 1698333 w 4539412"/>
                <a:gd name="connsiteY3753" fmla="*/ 567429 h 4488197"/>
                <a:gd name="connsiteX3754" fmla="*/ 1723946 w 4539412"/>
                <a:gd name="connsiteY3754" fmla="*/ 593043 h 4488197"/>
                <a:gd name="connsiteX3755" fmla="*/ 1698333 w 4539412"/>
                <a:gd name="connsiteY3755" fmla="*/ 618657 h 4488197"/>
                <a:gd name="connsiteX3756" fmla="*/ 1672720 w 4539412"/>
                <a:gd name="connsiteY3756" fmla="*/ 593043 h 4488197"/>
                <a:gd name="connsiteX3757" fmla="*/ 1698333 w 4539412"/>
                <a:gd name="connsiteY3757" fmla="*/ 567429 h 4488197"/>
                <a:gd name="connsiteX3758" fmla="*/ 3675464 w 4539412"/>
                <a:gd name="connsiteY3758" fmla="*/ 563489 h 4488197"/>
                <a:gd name="connsiteX3759" fmla="*/ 3682360 w 4539412"/>
                <a:gd name="connsiteY3759" fmla="*/ 567429 h 4488197"/>
                <a:gd name="connsiteX3760" fmla="*/ 3675464 w 4539412"/>
                <a:gd name="connsiteY3760" fmla="*/ 571371 h 4488197"/>
                <a:gd name="connsiteX3761" fmla="*/ 3668568 w 4539412"/>
                <a:gd name="connsiteY3761" fmla="*/ 567429 h 4488197"/>
                <a:gd name="connsiteX3762" fmla="*/ 3675464 w 4539412"/>
                <a:gd name="connsiteY3762" fmla="*/ 563489 h 4488197"/>
                <a:gd name="connsiteX3763" fmla="*/ 849172 w 4539412"/>
                <a:gd name="connsiteY3763" fmla="*/ 563489 h 4488197"/>
                <a:gd name="connsiteX3764" fmla="*/ 862964 w 4539412"/>
                <a:gd name="connsiteY3764" fmla="*/ 577283 h 4488197"/>
                <a:gd name="connsiteX3765" fmla="*/ 849172 w 4539412"/>
                <a:gd name="connsiteY3765" fmla="*/ 591073 h 4488197"/>
                <a:gd name="connsiteX3766" fmla="*/ 835379 w 4539412"/>
                <a:gd name="connsiteY3766" fmla="*/ 577283 h 4488197"/>
                <a:gd name="connsiteX3767" fmla="*/ 849172 w 4539412"/>
                <a:gd name="connsiteY3767" fmla="*/ 563489 h 4488197"/>
                <a:gd name="connsiteX3768" fmla="*/ 1401813 w 4539412"/>
                <a:gd name="connsiteY3768" fmla="*/ 543789 h 4488197"/>
                <a:gd name="connsiteX3769" fmla="*/ 1420530 w 4539412"/>
                <a:gd name="connsiteY3769" fmla="*/ 562504 h 4488197"/>
                <a:gd name="connsiteX3770" fmla="*/ 1401813 w 4539412"/>
                <a:gd name="connsiteY3770" fmla="*/ 581224 h 4488197"/>
                <a:gd name="connsiteX3771" fmla="*/ 1383096 w 4539412"/>
                <a:gd name="connsiteY3771" fmla="*/ 562504 h 4488197"/>
                <a:gd name="connsiteX3772" fmla="*/ 1401813 w 4539412"/>
                <a:gd name="connsiteY3772" fmla="*/ 543789 h 4488197"/>
                <a:gd name="connsiteX3773" fmla="*/ 1118114 w 4539412"/>
                <a:gd name="connsiteY3773" fmla="*/ 543789 h 4488197"/>
                <a:gd name="connsiteX3774" fmla="*/ 1134863 w 4539412"/>
                <a:gd name="connsiteY3774" fmla="*/ 557580 h 4488197"/>
                <a:gd name="connsiteX3775" fmla="*/ 1118114 w 4539412"/>
                <a:gd name="connsiteY3775" fmla="*/ 571371 h 4488197"/>
                <a:gd name="connsiteX3776" fmla="*/ 1101367 w 4539412"/>
                <a:gd name="connsiteY3776" fmla="*/ 557580 h 4488197"/>
                <a:gd name="connsiteX3777" fmla="*/ 1118114 w 4539412"/>
                <a:gd name="connsiteY3777" fmla="*/ 543789 h 4488197"/>
                <a:gd name="connsiteX3778" fmla="*/ 3122815 w 4539412"/>
                <a:gd name="connsiteY3778" fmla="*/ 539850 h 4488197"/>
                <a:gd name="connsiteX3779" fmla="*/ 3134637 w 4539412"/>
                <a:gd name="connsiteY3779" fmla="*/ 553639 h 4488197"/>
                <a:gd name="connsiteX3780" fmla="*/ 3122815 w 4539412"/>
                <a:gd name="connsiteY3780" fmla="*/ 567432 h 4488197"/>
                <a:gd name="connsiteX3781" fmla="*/ 3110993 w 4539412"/>
                <a:gd name="connsiteY3781" fmla="*/ 553639 h 4488197"/>
                <a:gd name="connsiteX3782" fmla="*/ 3122815 w 4539412"/>
                <a:gd name="connsiteY3782" fmla="*/ 539850 h 4488197"/>
                <a:gd name="connsiteX3783" fmla="*/ 3406528 w 4539412"/>
                <a:gd name="connsiteY3783" fmla="*/ 539846 h 4488197"/>
                <a:gd name="connsiteX3784" fmla="*/ 3416379 w 4539412"/>
                <a:gd name="connsiteY3784" fmla="*/ 551669 h 4488197"/>
                <a:gd name="connsiteX3785" fmla="*/ 3406528 w 4539412"/>
                <a:gd name="connsiteY3785" fmla="*/ 563491 h 4488197"/>
                <a:gd name="connsiteX3786" fmla="*/ 3396677 w 4539412"/>
                <a:gd name="connsiteY3786" fmla="*/ 551669 h 4488197"/>
                <a:gd name="connsiteX3787" fmla="*/ 3406528 w 4539412"/>
                <a:gd name="connsiteY3787" fmla="*/ 539846 h 4488197"/>
                <a:gd name="connsiteX3788" fmla="*/ 2704138 w 4539412"/>
                <a:gd name="connsiteY3788" fmla="*/ 533936 h 4488197"/>
                <a:gd name="connsiteX3789" fmla="*/ 2722855 w 4539412"/>
                <a:gd name="connsiteY3789" fmla="*/ 555609 h 4488197"/>
                <a:gd name="connsiteX3790" fmla="*/ 2704138 w 4539412"/>
                <a:gd name="connsiteY3790" fmla="*/ 577283 h 4488197"/>
                <a:gd name="connsiteX3791" fmla="*/ 2685421 w 4539412"/>
                <a:gd name="connsiteY3791" fmla="*/ 555609 h 4488197"/>
                <a:gd name="connsiteX3792" fmla="*/ 2704138 w 4539412"/>
                <a:gd name="connsiteY3792" fmla="*/ 533936 h 4488197"/>
                <a:gd name="connsiteX3793" fmla="*/ 1823443 w 4539412"/>
                <a:gd name="connsiteY3793" fmla="*/ 529997 h 4488197"/>
                <a:gd name="connsiteX3794" fmla="*/ 1852012 w 4539412"/>
                <a:gd name="connsiteY3794" fmla="*/ 558564 h 4488197"/>
                <a:gd name="connsiteX3795" fmla="*/ 1823443 w 4539412"/>
                <a:gd name="connsiteY3795" fmla="*/ 587135 h 4488197"/>
                <a:gd name="connsiteX3796" fmla="*/ 1794874 w 4539412"/>
                <a:gd name="connsiteY3796" fmla="*/ 558564 h 4488197"/>
                <a:gd name="connsiteX3797" fmla="*/ 1823443 w 4539412"/>
                <a:gd name="connsiteY3797" fmla="*/ 529997 h 4488197"/>
                <a:gd name="connsiteX3798" fmla="*/ 686620 w 4539412"/>
                <a:gd name="connsiteY3798" fmla="*/ 526054 h 4488197"/>
                <a:gd name="connsiteX3799" fmla="*/ 693516 w 4539412"/>
                <a:gd name="connsiteY3799" fmla="*/ 529994 h 4488197"/>
                <a:gd name="connsiteX3800" fmla="*/ 686620 w 4539412"/>
                <a:gd name="connsiteY3800" fmla="*/ 533936 h 4488197"/>
                <a:gd name="connsiteX3801" fmla="*/ 679724 w 4539412"/>
                <a:gd name="connsiteY3801" fmla="*/ 529994 h 4488197"/>
                <a:gd name="connsiteX3802" fmla="*/ 686620 w 4539412"/>
                <a:gd name="connsiteY3802" fmla="*/ 526054 h 4488197"/>
                <a:gd name="connsiteX3803" fmla="*/ 2579029 w 4539412"/>
                <a:gd name="connsiteY3803" fmla="*/ 520145 h 4488197"/>
                <a:gd name="connsiteX3804" fmla="*/ 2590851 w 4539412"/>
                <a:gd name="connsiteY3804" fmla="*/ 529997 h 4488197"/>
                <a:gd name="connsiteX3805" fmla="*/ 2579029 w 4539412"/>
                <a:gd name="connsiteY3805" fmla="*/ 539850 h 4488197"/>
                <a:gd name="connsiteX3806" fmla="*/ 2567207 w 4539412"/>
                <a:gd name="connsiteY3806" fmla="*/ 529997 h 4488197"/>
                <a:gd name="connsiteX3807" fmla="*/ 2579029 w 4539412"/>
                <a:gd name="connsiteY3807" fmla="*/ 520145 h 4488197"/>
                <a:gd name="connsiteX3808" fmla="*/ 1947568 w 4539412"/>
                <a:gd name="connsiteY3808" fmla="*/ 510295 h 4488197"/>
                <a:gd name="connsiteX3809" fmla="*/ 1968256 w 4539412"/>
                <a:gd name="connsiteY3809" fmla="*/ 531969 h 4488197"/>
                <a:gd name="connsiteX3810" fmla="*/ 1947568 w 4539412"/>
                <a:gd name="connsiteY3810" fmla="*/ 553641 h 4488197"/>
                <a:gd name="connsiteX3811" fmla="*/ 1926880 w 4539412"/>
                <a:gd name="connsiteY3811" fmla="*/ 531969 h 4488197"/>
                <a:gd name="connsiteX3812" fmla="*/ 1947568 w 4539412"/>
                <a:gd name="connsiteY3812" fmla="*/ 510295 h 4488197"/>
                <a:gd name="connsiteX3813" fmla="*/ 2452934 w 4539412"/>
                <a:gd name="connsiteY3813" fmla="*/ 502414 h 4488197"/>
                <a:gd name="connsiteX3814" fmla="*/ 2464756 w 4539412"/>
                <a:gd name="connsiteY3814" fmla="*/ 514234 h 4488197"/>
                <a:gd name="connsiteX3815" fmla="*/ 2452934 w 4539412"/>
                <a:gd name="connsiteY3815" fmla="*/ 526058 h 4488197"/>
                <a:gd name="connsiteX3816" fmla="*/ 2441112 w 4539412"/>
                <a:gd name="connsiteY3816" fmla="*/ 514234 h 4488197"/>
                <a:gd name="connsiteX3817" fmla="*/ 2452934 w 4539412"/>
                <a:gd name="connsiteY3817" fmla="*/ 502414 h 4488197"/>
                <a:gd name="connsiteX3818" fmla="*/ 3008541 w 4539412"/>
                <a:gd name="connsiteY3818" fmla="*/ 496504 h 4488197"/>
                <a:gd name="connsiteX3819" fmla="*/ 3012482 w 4539412"/>
                <a:gd name="connsiteY3819" fmla="*/ 503399 h 4488197"/>
                <a:gd name="connsiteX3820" fmla="*/ 3008541 w 4539412"/>
                <a:gd name="connsiteY3820" fmla="*/ 510295 h 4488197"/>
                <a:gd name="connsiteX3821" fmla="*/ 3004600 w 4539412"/>
                <a:gd name="connsiteY3821" fmla="*/ 503399 h 4488197"/>
                <a:gd name="connsiteX3822" fmla="*/ 3008541 w 4539412"/>
                <a:gd name="connsiteY3822" fmla="*/ 496504 h 4488197"/>
                <a:gd name="connsiteX3823" fmla="*/ 2071692 w 4539412"/>
                <a:gd name="connsiteY3823" fmla="*/ 496504 h 4488197"/>
                <a:gd name="connsiteX3824" fmla="*/ 2090409 w 4539412"/>
                <a:gd name="connsiteY3824" fmla="*/ 513251 h 4488197"/>
                <a:gd name="connsiteX3825" fmla="*/ 2071692 w 4539412"/>
                <a:gd name="connsiteY3825" fmla="*/ 529997 h 4488197"/>
                <a:gd name="connsiteX3826" fmla="*/ 2052975 w 4539412"/>
                <a:gd name="connsiteY3826" fmla="*/ 513251 h 4488197"/>
                <a:gd name="connsiteX3827" fmla="*/ 2071692 w 4539412"/>
                <a:gd name="connsiteY3827" fmla="*/ 496504 h 4488197"/>
                <a:gd name="connsiteX3828" fmla="*/ 1516087 w 4539412"/>
                <a:gd name="connsiteY3828" fmla="*/ 492562 h 4488197"/>
                <a:gd name="connsiteX3829" fmla="*/ 1532834 w 4539412"/>
                <a:gd name="connsiteY3829" fmla="*/ 509309 h 4488197"/>
                <a:gd name="connsiteX3830" fmla="*/ 1516087 w 4539412"/>
                <a:gd name="connsiteY3830" fmla="*/ 526056 h 4488197"/>
                <a:gd name="connsiteX3831" fmla="*/ 1499340 w 4539412"/>
                <a:gd name="connsiteY3831" fmla="*/ 509309 h 4488197"/>
                <a:gd name="connsiteX3832" fmla="*/ 1516087 w 4539412"/>
                <a:gd name="connsiteY3832" fmla="*/ 492562 h 4488197"/>
                <a:gd name="connsiteX3833" fmla="*/ 949653 w 4539412"/>
                <a:gd name="connsiteY3833" fmla="*/ 492560 h 4488197"/>
                <a:gd name="connsiteX3834" fmla="*/ 957534 w 4539412"/>
                <a:gd name="connsiteY3834" fmla="*/ 499456 h 4488197"/>
                <a:gd name="connsiteX3835" fmla="*/ 949653 w 4539412"/>
                <a:gd name="connsiteY3835" fmla="*/ 506353 h 4488197"/>
                <a:gd name="connsiteX3836" fmla="*/ 941772 w 4539412"/>
                <a:gd name="connsiteY3836" fmla="*/ 499456 h 4488197"/>
                <a:gd name="connsiteX3837" fmla="*/ 949653 w 4539412"/>
                <a:gd name="connsiteY3837" fmla="*/ 492560 h 4488197"/>
                <a:gd name="connsiteX3838" fmla="*/ 1226478 w 4539412"/>
                <a:gd name="connsiteY3838" fmla="*/ 488621 h 4488197"/>
                <a:gd name="connsiteX3839" fmla="*/ 1233375 w 4539412"/>
                <a:gd name="connsiteY3839" fmla="*/ 492563 h 4488197"/>
                <a:gd name="connsiteX3840" fmla="*/ 1226478 w 4539412"/>
                <a:gd name="connsiteY3840" fmla="*/ 496504 h 4488197"/>
                <a:gd name="connsiteX3841" fmla="*/ 1219583 w 4539412"/>
                <a:gd name="connsiteY3841" fmla="*/ 492563 h 4488197"/>
                <a:gd name="connsiteX3842" fmla="*/ 1226478 w 4539412"/>
                <a:gd name="connsiteY3842" fmla="*/ 488621 h 4488197"/>
                <a:gd name="connsiteX3843" fmla="*/ 2326838 w 4539412"/>
                <a:gd name="connsiteY3843" fmla="*/ 488620 h 4488197"/>
                <a:gd name="connsiteX3844" fmla="*/ 2342600 w 4539412"/>
                <a:gd name="connsiteY3844" fmla="*/ 504385 h 4488197"/>
                <a:gd name="connsiteX3845" fmla="*/ 2326838 w 4539412"/>
                <a:gd name="connsiteY3845" fmla="*/ 520145 h 4488197"/>
                <a:gd name="connsiteX3846" fmla="*/ 2311076 w 4539412"/>
                <a:gd name="connsiteY3846" fmla="*/ 504385 h 4488197"/>
                <a:gd name="connsiteX3847" fmla="*/ 2326838 w 4539412"/>
                <a:gd name="connsiteY3847" fmla="*/ 488620 h 4488197"/>
                <a:gd name="connsiteX3848" fmla="*/ 2197787 w 4539412"/>
                <a:gd name="connsiteY3848" fmla="*/ 488620 h 4488197"/>
                <a:gd name="connsiteX3849" fmla="*/ 2216504 w 4539412"/>
                <a:gd name="connsiteY3849" fmla="*/ 507341 h 4488197"/>
                <a:gd name="connsiteX3850" fmla="*/ 2197787 w 4539412"/>
                <a:gd name="connsiteY3850" fmla="*/ 526055 h 4488197"/>
                <a:gd name="connsiteX3851" fmla="*/ 2179070 w 4539412"/>
                <a:gd name="connsiteY3851" fmla="*/ 507341 h 4488197"/>
                <a:gd name="connsiteX3852" fmla="*/ 2197787 w 4539412"/>
                <a:gd name="connsiteY3852" fmla="*/ 488620 h 4488197"/>
                <a:gd name="connsiteX3853" fmla="*/ 3574982 w 4539412"/>
                <a:gd name="connsiteY3853" fmla="*/ 488619 h 4488197"/>
                <a:gd name="connsiteX3854" fmla="*/ 3579908 w 4539412"/>
                <a:gd name="connsiteY3854" fmla="*/ 490590 h 4488197"/>
                <a:gd name="connsiteX3855" fmla="*/ 3574982 w 4539412"/>
                <a:gd name="connsiteY3855" fmla="*/ 492560 h 4488197"/>
                <a:gd name="connsiteX3856" fmla="*/ 3570056 w 4539412"/>
                <a:gd name="connsiteY3856" fmla="*/ 490590 h 4488197"/>
                <a:gd name="connsiteX3857" fmla="*/ 3574982 w 4539412"/>
                <a:gd name="connsiteY3857" fmla="*/ 488619 h 4488197"/>
                <a:gd name="connsiteX3858" fmla="*/ 3299150 w 4539412"/>
                <a:gd name="connsiteY3858" fmla="*/ 482710 h 4488197"/>
                <a:gd name="connsiteX3859" fmla="*/ 3304077 w 4539412"/>
                <a:gd name="connsiteY3859" fmla="*/ 485666 h 4488197"/>
                <a:gd name="connsiteX3860" fmla="*/ 3299150 w 4539412"/>
                <a:gd name="connsiteY3860" fmla="*/ 488623 h 4488197"/>
                <a:gd name="connsiteX3861" fmla="*/ 3294224 w 4539412"/>
                <a:gd name="connsiteY3861" fmla="*/ 485666 h 4488197"/>
                <a:gd name="connsiteX3862" fmla="*/ 3299150 w 4539412"/>
                <a:gd name="connsiteY3862" fmla="*/ 482710 h 4488197"/>
                <a:gd name="connsiteX3863" fmla="*/ 2889341 w 4539412"/>
                <a:gd name="connsiteY3863" fmla="*/ 455127 h 4488197"/>
                <a:gd name="connsiteX3864" fmla="*/ 2896237 w 4539412"/>
                <a:gd name="connsiteY3864" fmla="*/ 462024 h 4488197"/>
                <a:gd name="connsiteX3865" fmla="*/ 2889341 w 4539412"/>
                <a:gd name="connsiteY3865" fmla="*/ 468921 h 4488197"/>
                <a:gd name="connsiteX3866" fmla="*/ 2882445 w 4539412"/>
                <a:gd name="connsiteY3866" fmla="*/ 462024 h 4488197"/>
                <a:gd name="connsiteX3867" fmla="*/ 2889341 w 4539412"/>
                <a:gd name="connsiteY3867" fmla="*/ 455127 h 4488197"/>
                <a:gd name="connsiteX3868" fmla="*/ 1638242 w 4539412"/>
                <a:gd name="connsiteY3868" fmla="*/ 451188 h 4488197"/>
                <a:gd name="connsiteX3869" fmla="*/ 1654989 w 4539412"/>
                <a:gd name="connsiteY3869" fmla="*/ 466950 h 4488197"/>
                <a:gd name="connsiteX3870" fmla="*/ 1638242 w 4539412"/>
                <a:gd name="connsiteY3870" fmla="*/ 482710 h 4488197"/>
                <a:gd name="connsiteX3871" fmla="*/ 1621495 w 4539412"/>
                <a:gd name="connsiteY3871" fmla="*/ 466950 h 4488197"/>
                <a:gd name="connsiteX3872" fmla="*/ 1638242 w 4539412"/>
                <a:gd name="connsiteY3872" fmla="*/ 451188 h 4488197"/>
                <a:gd name="connsiteX3873" fmla="*/ 785132 w 4539412"/>
                <a:gd name="connsiteY3873" fmla="*/ 441333 h 4488197"/>
                <a:gd name="connsiteX3874" fmla="*/ 792028 w 4539412"/>
                <a:gd name="connsiteY3874" fmla="*/ 448229 h 4488197"/>
                <a:gd name="connsiteX3875" fmla="*/ 785132 w 4539412"/>
                <a:gd name="connsiteY3875" fmla="*/ 455124 h 4488197"/>
                <a:gd name="connsiteX3876" fmla="*/ 778236 w 4539412"/>
                <a:gd name="connsiteY3876" fmla="*/ 448229 h 4488197"/>
                <a:gd name="connsiteX3877" fmla="*/ 785132 w 4539412"/>
                <a:gd name="connsiteY3877" fmla="*/ 441333 h 4488197"/>
                <a:gd name="connsiteX3878" fmla="*/ 1338766 w 4539412"/>
                <a:gd name="connsiteY3878" fmla="*/ 427543 h 4488197"/>
                <a:gd name="connsiteX3879" fmla="*/ 1345662 w 4539412"/>
                <a:gd name="connsiteY3879" fmla="*/ 434439 h 4488197"/>
                <a:gd name="connsiteX3880" fmla="*/ 1338766 w 4539412"/>
                <a:gd name="connsiteY3880" fmla="*/ 441335 h 4488197"/>
                <a:gd name="connsiteX3881" fmla="*/ 1331870 w 4539412"/>
                <a:gd name="connsiteY3881" fmla="*/ 434439 h 4488197"/>
                <a:gd name="connsiteX3882" fmla="*/ 1338766 w 4539412"/>
                <a:gd name="connsiteY3882" fmla="*/ 427543 h 4488197"/>
                <a:gd name="connsiteX3883" fmla="*/ 3186847 w 4539412"/>
                <a:gd name="connsiteY3883" fmla="*/ 421633 h 4488197"/>
                <a:gd name="connsiteX3884" fmla="*/ 3191774 w 4539412"/>
                <a:gd name="connsiteY3884" fmla="*/ 426559 h 4488197"/>
                <a:gd name="connsiteX3885" fmla="*/ 3186847 w 4539412"/>
                <a:gd name="connsiteY3885" fmla="*/ 431486 h 4488197"/>
                <a:gd name="connsiteX3886" fmla="*/ 3181921 w 4539412"/>
                <a:gd name="connsiteY3886" fmla="*/ 426559 h 4488197"/>
                <a:gd name="connsiteX3887" fmla="*/ 3186847 w 4539412"/>
                <a:gd name="connsiteY3887" fmla="*/ 421633 h 4488197"/>
                <a:gd name="connsiteX3888" fmla="*/ 1057032 w 4539412"/>
                <a:gd name="connsiteY3888" fmla="*/ 421633 h 4488197"/>
                <a:gd name="connsiteX3889" fmla="*/ 1063927 w 4539412"/>
                <a:gd name="connsiteY3889" fmla="*/ 428528 h 4488197"/>
                <a:gd name="connsiteX3890" fmla="*/ 1057032 w 4539412"/>
                <a:gd name="connsiteY3890" fmla="*/ 435424 h 4488197"/>
                <a:gd name="connsiteX3891" fmla="*/ 1050136 w 4539412"/>
                <a:gd name="connsiteY3891" fmla="*/ 428528 h 4488197"/>
                <a:gd name="connsiteX3892" fmla="*/ 1057032 w 4539412"/>
                <a:gd name="connsiteY3892" fmla="*/ 421633 h 4488197"/>
                <a:gd name="connsiteX3893" fmla="*/ 2765216 w 4539412"/>
                <a:gd name="connsiteY3893" fmla="*/ 417692 h 4488197"/>
                <a:gd name="connsiteX3894" fmla="*/ 2774082 w 4539412"/>
                <a:gd name="connsiteY3894" fmla="*/ 424589 h 4488197"/>
                <a:gd name="connsiteX3895" fmla="*/ 2765216 w 4539412"/>
                <a:gd name="connsiteY3895" fmla="*/ 431486 h 4488197"/>
                <a:gd name="connsiteX3896" fmla="*/ 2756350 w 4539412"/>
                <a:gd name="connsiteY3896" fmla="*/ 424589 h 4488197"/>
                <a:gd name="connsiteX3897" fmla="*/ 2765216 w 4539412"/>
                <a:gd name="connsiteY3897" fmla="*/ 417692 h 4488197"/>
                <a:gd name="connsiteX3898" fmla="*/ 3469574 w 4539412"/>
                <a:gd name="connsiteY3898" fmla="*/ 417691 h 4488197"/>
                <a:gd name="connsiteX3899" fmla="*/ 3471544 w 4539412"/>
                <a:gd name="connsiteY3899" fmla="*/ 422617 h 4488197"/>
                <a:gd name="connsiteX3900" fmla="*/ 3469574 w 4539412"/>
                <a:gd name="connsiteY3900" fmla="*/ 427543 h 4488197"/>
                <a:gd name="connsiteX3901" fmla="*/ 3467604 w 4539412"/>
                <a:gd name="connsiteY3901" fmla="*/ 422617 h 4488197"/>
                <a:gd name="connsiteX3902" fmla="*/ 3469574 w 4539412"/>
                <a:gd name="connsiteY3902" fmla="*/ 417691 h 4488197"/>
                <a:gd name="connsiteX3903" fmla="*/ 1760397 w 4539412"/>
                <a:gd name="connsiteY3903" fmla="*/ 407841 h 4488197"/>
                <a:gd name="connsiteX3904" fmla="*/ 1781085 w 4539412"/>
                <a:gd name="connsiteY3904" fmla="*/ 429515 h 4488197"/>
                <a:gd name="connsiteX3905" fmla="*/ 1760397 w 4539412"/>
                <a:gd name="connsiteY3905" fmla="*/ 451188 h 4488197"/>
                <a:gd name="connsiteX3906" fmla="*/ 1739709 w 4539412"/>
                <a:gd name="connsiteY3906" fmla="*/ 429515 h 4488197"/>
                <a:gd name="connsiteX3907" fmla="*/ 1760397 w 4539412"/>
                <a:gd name="connsiteY3907" fmla="*/ 407841 h 4488197"/>
                <a:gd name="connsiteX3908" fmla="*/ 2640106 w 4539412"/>
                <a:gd name="connsiteY3908" fmla="*/ 394051 h 4488197"/>
                <a:gd name="connsiteX3909" fmla="*/ 2642076 w 4539412"/>
                <a:gd name="connsiteY3909" fmla="*/ 396022 h 4488197"/>
                <a:gd name="connsiteX3910" fmla="*/ 2640106 w 4539412"/>
                <a:gd name="connsiteY3910" fmla="*/ 397993 h 4488197"/>
                <a:gd name="connsiteX3911" fmla="*/ 2638136 w 4539412"/>
                <a:gd name="connsiteY3911" fmla="*/ 396022 h 4488197"/>
                <a:gd name="connsiteX3912" fmla="*/ 2640106 w 4539412"/>
                <a:gd name="connsiteY3912" fmla="*/ 394051 h 4488197"/>
                <a:gd name="connsiteX3913" fmla="*/ 1884521 w 4539412"/>
                <a:gd name="connsiteY3913" fmla="*/ 380258 h 4488197"/>
                <a:gd name="connsiteX3914" fmla="*/ 1903238 w 4539412"/>
                <a:gd name="connsiteY3914" fmla="*/ 398976 h 4488197"/>
                <a:gd name="connsiteX3915" fmla="*/ 1884521 w 4539412"/>
                <a:gd name="connsiteY3915" fmla="*/ 417692 h 4488197"/>
                <a:gd name="connsiteX3916" fmla="*/ 1865804 w 4539412"/>
                <a:gd name="connsiteY3916" fmla="*/ 398976 h 4488197"/>
                <a:gd name="connsiteX3917" fmla="*/ 1884521 w 4539412"/>
                <a:gd name="connsiteY3917" fmla="*/ 380258 h 4488197"/>
                <a:gd name="connsiteX3918" fmla="*/ 2516967 w 4539412"/>
                <a:gd name="connsiteY3918" fmla="*/ 374348 h 4488197"/>
                <a:gd name="connsiteX3919" fmla="*/ 2521894 w 4539412"/>
                <a:gd name="connsiteY3919" fmla="*/ 377304 h 4488197"/>
                <a:gd name="connsiteX3920" fmla="*/ 2516967 w 4539412"/>
                <a:gd name="connsiteY3920" fmla="*/ 380262 h 4488197"/>
                <a:gd name="connsiteX3921" fmla="*/ 2512041 w 4539412"/>
                <a:gd name="connsiteY3921" fmla="*/ 377304 h 4488197"/>
                <a:gd name="connsiteX3922" fmla="*/ 2516967 w 4539412"/>
                <a:gd name="connsiteY3922" fmla="*/ 374348 h 4488197"/>
                <a:gd name="connsiteX3923" fmla="*/ 1457966 w 4539412"/>
                <a:gd name="connsiteY3923" fmla="*/ 374348 h 4488197"/>
                <a:gd name="connsiteX3924" fmla="*/ 1461907 w 4539412"/>
                <a:gd name="connsiteY3924" fmla="*/ 379275 h 4488197"/>
                <a:gd name="connsiteX3925" fmla="*/ 1457966 w 4539412"/>
                <a:gd name="connsiteY3925" fmla="*/ 384200 h 4488197"/>
                <a:gd name="connsiteX3926" fmla="*/ 1454025 w 4539412"/>
                <a:gd name="connsiteY3926" fmla="*/ 379275 h 4488197"/>
                <a:gd name="connsiteX3927" fmla="*/ 1457966 w 4539412"/>
                <a:gd name="connsiteY3927" fmla="*/ 374348 h 4488197"/>
                <a:gd name="connsiteX3928" fmla="*/ 3070603 w 4539412"/>
                <a:gd name="connsiteY3928" fmla="*/ 374347 h 4488197"/>
                <a:gd name="connsiteX3929" fmla="*/ 3071588 w 4539412"/>
                <a:gd name="connsiteY3929" fmla="*/ 375333 h 4488197"/>
                <a:gd name="connsiteX3930" fmla="*/ 3070603 w 4539412"/>
                <a:gd name="connsiteY3930" fmla="*/ 376316 h 4488197"/>
                <a:gd name="connsiteX3931" fmla="*/ 3069618 w 4539412"/>
                <a:gd name="connsiteY3931" fmla="*/ 375333 h 4488197"/>
                <a:gd name="connsiteX3932" fmla="*/ 3070603 w 4539412"/>
                <a:gd name="connsiteY3932" fmla="*/ 374347 h 4488197"/>
                <a:gd name="connsiteX3933" fmla="*/ 888568 w 4539412"/>
                <a:gd name="connsiteY3933" fmla="*/ 370405 h 4488197"/>
                <a:gd name="connsiteX3934" fmla="*/ 889511 w 4539412"/>
                <a:gd name="connsiteY3934" fmla="*/ 371348 h 4488197"/>
                <a:gd name="connsiteX3935" fmla="*/ 890538 w 4539412"/>
                <a:gd name="connsiteY3935" fmla="*/ 372374 h 4488197"/>
                <a:gd name="connsiteX3936" fmla="*/ 888568 w 4539412"/>
                <a:gd name="connsiteY3936" fmla="*/ 374345 h 4488197"/>
                <a:gd name="connsiteX3937" fmla="*/ 887569 w 4539412"/>
                <a:gd name="connsiteY3937" fmla="*/ 373345 h 4488197"/>
                <a:gd name="connsiteX3938" fmla="*/ 886597 w 4539412"/>
                <a:gd name="connsiteY3938" fmla="*/ 372374 h 4488197"/>
                <a:gd name="connsiteX3939" fmla="*/ 888568 w 4539412"/>
                <a:gd name="connsiteY3939" fmla="*/ 370405 h 4488197"/>
                <a:gd name="connsiteX3940" fmla="*/ 2389887 w 4539412"/>
                <a:gd name="connsiteY3940" fmla="*/ 360557 h 4488197"/>
                <a:gd name="connsiteX3941" fmla="*/ 2393828 w 4539412"/>
                <a:gd name="connsiteY3941" fmla="*/ 365483 h 4488197"/>
                <a:gd name="connsiteX3942" fmla="*/ 2389887 w 4539412"/>
                <a:gd name="connsiteY3942" fmla="*/ 370409 h 4488197"/>
                <a:gd name="connsiteX3943" fmla="*/ 2385946 w 4539412"/>
                <a:gd name="connsiteY3943" fmla="*/ 365483 h 4488197"/>
                <a:gd name="connsiteX3944" fmla="*/ 2389887 w 4539412"/>
                <a:gd name="connsiteY3944" fmla="*/ 360557 h 4488197"/>
                <a:gd name="connsiteX3945" fmla="*/ 2010616 w 4539412"/>
                <a:gd name="connsiteY3945" fmla="*/ 360557 h 4488197"/>
                <a:gd name="connsiteX3946" fmla="*/ 2029333 w 4539412"/>
                <a:gd name="connsiteY3946" fmla="*/ 379272 h 4488197"/>
                <a:gd name="connsiteX3947" fmla="*/ 2010616 w 4539412"/>
                <a:gd name="connsiteY3947" fmla="*/ 397993 h 4488197"/>
                <a:gd name="connsiteX3948" fmla="*/ 1991899 w 4539412"/>
                <a:gd name="connsiteY3948" fmla="*/ 379272 h 4488197"/>
                <a:gd name="connsiteX3949" fmla="*/ 2010616 w 4539412"/>
                <a:gd name="connsiteY3949" fmla="*/ 360557 h 4488197"/>
                <a:gd name="connsiteX3950" fmla="*/ 1165395 w 4539412"/>
                <a:gd name="connsiteY3950" fmla="*/ 360554 h 4488197"/>
                <a:gd name="connsiteX3951" fmla="*/ 1166894 w 4539412"/>
                <a:gd name="connsiteY3951" fmla="*/ 362054 h 4488197"/>
                <a:gd name="connsiteX3952" fmla="*/ 1168351 w 4539412"/>
                <a:gd name="connsiteY3952" fmla="*/ 363511 h 4488197"/>
                <a:gd name="connsiteX3953" fmla="*/ 1165395 w 4539412"/>
                <a:gd name="connsiteY3953" fmla="*/ 366467 h 4488197"/>
                <a:gd name="connsiteX3954" fmla="*/ 1162439 w 4539412"/>
                <a:gd name="connsiteY3954" fmla="*/ 363511 h 4488197"/>
                <a:gd name="connsiteX3955" fmla="*/ 1165395 w 4539412"/>
                <a:gd name="connsiteY3955" fmla="*/ 360554 h 4488197"/>
                <a:gd name="connsiteX3956" fmla="*/ 2263791 w 4539412"/>
                <a:gd name="connsiteY3956" fmla="*/ 352675 h 4488197"/>
                <a:gd name="connsiteX3957" fmla="*/ 2273642 w 4539412"/>
                <a:gd name="connsiteY3957" fmla="*/ 361542 h 4488197"/>
                <a:gd name="connsiteX3958" fmla="*/ 2263791 w 4539412"/>
                <a:gd name="connsiteY3958" fmla="*/ 370406 h 4488197"/>
                <a:gd name="connsiteX3959" fmla="*/ 2253940 w 4539412"/>
                <a:gd name="connsiteY3959" fmla="*/ 361542 h 4488197"/>
                <a:gd name="connsiteX3960" fmla="*/ 2263791 w 4539412"/>
                <a:gd name="connsiteY3960" fmla="*/ 352675 h 4488197"/>
                <a:gd name="connsiteX3961" fmla="*/ 2134741 w 4539412"/>
                <a:gd name="connsiteY3961" fmla="*/ 352675 h 4488197"/>
                <a:gd name="connsiteX3962" fmla="*/ 2151488 w 4539412"/>
                <a:gd name="connsiteY3962" fmla="*/ 366467 h 4488197"/>
                <a:gd name="connsiteX3963" fmla="*/ 2134741 w 4539412"/>
                <a:gd name="connsiteY3963" fmla="*/ 380258 h 4488197"/>
                <a:gd name="connsiteX3964" fmla="*/ 2117994 w 4539412"/>
                <a:gd name="connsiteY3964" fmla="*/ 366467 h 4488197"/>
                <a:gd name="connsiteX3965" fmla="*/ 2134741 w 4539412"/>
                <a:gd name="connsiteY3965" fmla="*/ 352675 h 4488197"/>
                <a:gd name="connsiteX3966" fmla="*/ 2949433 w 4539412"/>
                <a:gd name="connsiteY3966" fmla="*/ 329032 h 4488197"/>
                <a:gd name="connsiteX3967" fmla="*/ 2951403 w 4539412"/>
                <a:gd name="connsiteY3967" fmla="*/ 331003 h 4488197"/>
                <a:gd name="connsiteX3968" fmla="*/ 2949433 w 4539412"/>
                <a:gd name="connsiteY3968" fmla="*/ 332971 h 4488197"/>
                <a:gd name="connsiteX3969" fmla="*/ 2947463 w 4539412"/>
                <a:gd name="connsiteY3969" fmla="*/ 331003 h 4488197"/>
                <a:gd name="connsiteX3970" fmla="*/ 2949433 w 4539412"/>
                <a:gd name="connsiteY3970" fmla="*/ 329032 h 4488197"/>
                <a:gd name="connsiteX3971" fmla="*/ 1575194 w 4539412"/>
                <a:gd name="connsiteY3971" fmla="*/ 329032 h 4488197"/>
                <a:gd name="connsiteX3972" fmla="*/ 1584060 w 4539412"/>
                <a:gd name="connsiteY3972" fmla="*/ 337898 h 4488197"/>
                <a:gd name="connsiteX3973" fmla="*/ 1575194 w 4539412"/>
                <a:gd name="connsiteY3973" fmla="*/ 346765 h 4488197"/>
                <a:gd name="connsiteX3974" fmla="*/ 1566328 w 4539412"/>
                <a:gd name="connsiteY3974" fmla="*/ 337898 h 4488197"/>
                <a:gd name="connsiteX3975" fmla="*/ 1575194 w 4539412"/>
                <a:gd name="connsiteY3975" fmla="*/ 329032 h 4488197"/>
                <a:gd name="connsiteX3976" fmla="*/ 1277699 w 4539412"/>
                <a:gd name="connsiteY3976" fmla="*/ 305389 h 4488197"/>
                <a:gd name="connsiteX3977" fmla="*/ 1280655 w 4539412"/>
                <a:gd name="connsiteY3977" fmla="*/ 307359 h 4488197"/>
                <a:gd name="connsiteX3978" fmla="*/ 1277699 w 4539412"/>
                <a:gd name="connsiteY3978" fmla="*/ 309329 h 4488197"/>
                <a:gd name="connsiteX3979" fmla="*/ 1274743 w 4539412"/>
                <a:gd name="connsiteY3979" fmla="*/ 307359 h 4488197"/>
                <a:gd name="connsiteX3980" fmla="*/ 1277699 w 4539412"/>
                <a:gd name="connsiteY3980" fmla="*/ 305389 h 4488197"/>
                <a:gd name="connsiteX3981" fmla="*/ 2828264 w 4539412"/>
                <a:gd name="connsiteY3981" fmla="*/ 291597 h 4488197"/>
                <a:gd name="connsiteX3982" fmla="*/ 2831220 w 4539412"/>
                <a:gd name="connsiteY3982" fmla="*/ 293568 h 4488197"/>
                <a:gd name="connsiteX3983" fmla="*/ 2828264 w 4539412"/>
                <a:gd name="connsiteY3983" fmla="*/ 295537 h 4488197"/>
                <a:gd name="connsiteX3984" fmla="*/ 2825308 w 4539412"/>
                <a:gd name="connsiteY3984" fmla="*/ 293568 h 4488197"/>
                <a:gd name="connsiteX3985" fmla="*/ 2828264 w 4539412"/>
                <a:gd name="connsiteY3985" fmla="*/ 291597 h 4488197"/>
                <a:gd name="connsiteX3986" fmla="*/ 1694393 w 4539412"/>
                <a:gd name="connsiteY3986" fmla="*/ 281747 h 4488197"/>
                <a:gd name="connsiteX3987" fmla="*/ 1710155 w 4539412"/>
                <a:gd name="connsiteY3987" fmla="*/ 298494 h 4488197"/>
                <a:gd name="connsiteX3988" fmla="*/ 1694393 w 4539412"/>
                <a:gd name="connsiteY3988" fmla="*/ 315241 h 4488197"/>
                <a:gd name="connsiteX3989" fmla="*/ 1678631 w 4539412"/>
                <a:gd name="connsiteY3989" fmla="*/ 298494 h 4488197"/>
                <a:gd name="connsiteX3990" fmla="*/ 1694393 w 4539412"/>
                <a:gd name="connsiteY3990" fmla="*/ 281747 h 4488197"/>
                <a:gd name="connsiteX3991" fmla="*/ 2704139 w 4539412"/>
                <a:gd name="connsiteY3991" fmla="*/ 262043 h 4488197"/>
                <a:gd name="connsiteX3992" fmla="*/ 2709066 w 4539412"/>
                <a:gd name="connsiteY3992" fmla="*/ 265000 h 4488197"/>
                <a:gd name="connsiteX3993" fmla="*/ 2704139 w 4539412"/>
                <a:gd name="connsiteY3993" fmla="*/ 267956 h 4488197"/>
                <a:gd name="connsiteX3994" fmla="*/ 2699213 w 4539412"/>
                <a:gd name="connsiteY3994" fmla="*/ 265000 h 4488197"/>
                <a:gd name="connsiteX3995" fmla="*/ 2704139 w 4539412"/>
                <a:gd name="connsiteY3995" fmla="*/ 262043 h 4488197"/>
                <a:gd name="connsiteX3996" fmla="*/ 1818519 w 4539412"/>
                <a:gd name="connsiteY3996" fmla="*/ 248252 h 4488197"/>
                <a:gd name="connsiteX3997" fmla="*/ 1838222 w 4539412"/>
                <a:gd name="connsiteY3997" fmla="*/ 266968 h 4488197"/>
                <a:gd name="connsiteX3998" fmla="*/ 1818519 w 4539412"/>
                <a:gd name="connsiteY3998" fmla="*/ 285685 h 4488197"/>
                <a:gd name="connsiteX3999" fmla="*/ 1798816 w 4539412"/>
                <a:gd name="connsiteY3999" fmla="*/ 266968 h 4488197"/>
                <a:gd name="connsiteX4000" fmla="*/ 1818519 w 4539412"/>
                <a:gd name="connsiteY4000" fmla="*/ 248252 h 4488197"/>
                <a:gd name="connsiteX4001" fmla="*/ 2580015 w 4539412"/>
                <a:gd name="connsiteY4001" fmla="*/ 238401 h 4488197"/>
                <a:gd name="connsiteX4002" fmla="*/ 2582971 w 4539412"/>
                <a:gd name="connsiteY4002" fmla="*/ 241357 h 4488197"/>
                <a:gd name="connsiteX4003" fmla="*/ 2580015 w 4539412"/>
                <a:gd name="connsiteY4003" fmla="*/ 244312 h 4488197"/>
                <a:gd name="connsiteX4004" fmla="*/ 2577059 w 4539412"/>
                <a:gd name="connsiteY4004" fmla="*/ 241357 h 4488197"/>
                <a:gd name="connsiteX4005" fmla="*/ 2580015 w 4539412"/>
                <a:gd name="connsiteY4005" fmla="*/ 238401 h 4488197"/>
                <a:gd name="connsiteX4006" fmla="*/ 1944614 w 4539412"/>
                <a:gd name="connsiteY4006" fmla="*/ 230520 h 4488197"/>
                <a:gd name="connsiteX4007" fmla="*/ 1958406 w 4539412"/>
                <a:gd name="connsiteY4007" fmla="*/ 244311 h 4488197"/>
                <a:gd name="connsiteX4008" fmla="*/ 1944614 w 4539412"/>
                <a:gd name="connsiteY4008" fmla="*/ 258104 h 4488197"/>
                <a:gd name="connsiteX4009" fmla="*/ 1930822 w 4539412"/>
                <a:gd name="connsiteY4009" fmla="*/ 244311 h 4488197"/>
                <a:gd name="connsiteX4010" fmla="*/ 1944614 w 4539412"/>
                <a:gd name="connsiteY4010" fmla="*/ 230520 h 4488197"/>
                <a:gd name="connsiteX4011" fmla="*/ 2452934 w 4539412"/>
                <a:gd name="connsiteY4011" fmla="*/ 224610 h 4488197"/>
                <a:gd name="connsiteX4012" fmla="*/ 2454904 w 4539412"/>
                <a:gd name="connsiteY4012" fmla="*/ 227565 h 4488197"/>
                <a:gd name="connsiteX4013" fmla="*/ 2452934 w 4539412"/>
                <a:gd name="connsiteY4013" fmla="*/ 230522 h 4488197"/>
                <a:gd name="connsiteX4014" fmla="*/ 2450964 w 4539412"/>
                <a:gd name="connsiteY4014" fmla="*/ 227565 h 4488197"/>
                <a:gd name="connsiteX4015" fmla="*/ 2452934 w 4539412"/>
                <a:gd name="connsiteY4015" fmla="*/ 224610 h 4488197"/>
                <a:gd name="connsiteX4016" fmla="*/ 2068739 w 4539412"/>
                <a:gd name="connsiteY4016" fmla="*/ 216729 h 4488197"/>
                <a:gd name="connsiteX4017" fmla="*/ 2080561 w 4539412"/>
                <a:gd name="connsiteY4017" fmla="*/ 227565 h 4488197"/>
                <a:gd name="connsiteX4018" fmla="*/ 2068739 w 4539412"/>
                <a:gd name="connsiteY4018" fmla="*/ 238401 h 4488197"/>
                <a:gd name="connsiteX4019" fmla="*/ 2056917 w 4539412"/>
                <a:gd name="connsiteY4019" fmla="*/ 227565 h 4488197"/>
                <a:gd name="connsiteX4020" fmla="*/ 2068739 w 4539412"/>
                <a:gd name="connsiteY4020" fmla="*/ 216729 h 4488197"/>
                <a:gd name="connsiteX4021" fmla="*/ 2326839 w 4539412"/>
                <a:gd name="connsiteY4021" fmla="*/ 210818 h 4488197"/>
                <a:gd name="connsiteX4022" fmla="*/ 2334720 w 4539412"/>
                <a:gd name="connsiteY4022" fmla="*/ 217712 h 4488197"/>
                <a:gd name="connsiteX4023" fmla="*/ 2326839 w 4539412"/>
                <a:gd name="connsiteY4023" fmla="*/ 224610 h 4488197"/>
                <a:gd name="connsiteX4024" fmla="*/ 2318958 w 4539412"/>
                <a:gd name="connsiteY4024" fmla="*/ 217712 h 4488197"/>
                <a:gd name="connsiteX4025" fmla="*/ 2326839 w 4539412"/>
                <a:gd name="connsiteY4025" fmla="*/ 210818 h 4488197"/>
                <a:gd name="connsiteX4026" fmla="*/ 2197789 w 4539412"/>
                <a:gd name="connsiteY4026" fmla="*/ 206877 h 4488197"/>
                <a:gd name="connsiteX4027" fmla="*/ 2212566 w 4539412"/>
                <a:gd name="connsiteY4027" fmla="*/ 220668 h 4488197"/>
                <a:gd name="connsiteX4028" fmla="*/ 2197789 w 4539412"/>
                <a:gd name="connsiteY4028" fmla="*/ 234460 h 4488197"/>
                <a:gd name="connsiteX4029" fmla="*/ 2183012 w 4539412"/>
                <a:gd name="connsiteY4029" fmla="*/ 220668 h 4488197"/>
                <a:gd name="connsiteX4030" fmla="*/ 2197789 w 4539412"/>
                <a:gd name="connsiteY4030" fmla="*/ 206877 h 4488197"/>
                <a:gd name="connsiteX4031" fmla="*/ 1514116 w 4539412"/>
                <a:gd name="connsiteY4031" fmla="*/ 200967 h 4488197"/>
                <a:gd name="connsiteX4032" fmla="*/ 1519042 w 4539412"/>
                <a:gd name="connsiteY4032" fmla="*/ 205892 h 4488197"/>
                <a:gd name="connsiteX4033" fmla="*/ 1514116 w 4539412"/>
                <a:gd name="connsiteY4033" fmla="*/ 210818 h 4488197"/>
                <a:gd name="connsiteX4034" fmla="*/ 1509190 w 4539412"/>
                <a:gd name="connsiteY4034" fmla="*/ 205892 h 4488197"/>
                <a:gd name="connsiteX4035" fmla="*/ 1514116 w 4539412"/>
                <a:gd name="connsiteY4035" fmla="*/ 200967 h 4488197"/>
                <a:gd name="connsiteX4036" fmla="*/ 1634300 w 4539412"/>
                <a:gd name="connsiteY4036" fmla="*/ 163531 h 4488197"/>
                <a:gd name="connsiteX4037" fmla="*/ 1641196 w 4539412"/>
                <a:gd name="connsiteY4037" fmla="*/ 168458 h 4488197"/>
                <a:gd name="connsiteX4038" fmla="*/ 1634300 w 4539412"/>
                <a:gd name="connsiteY4038" fmla="*/ 173383 h 4488197"/>
                <a:gd name="connsiteX4039" fmla="*/ 1627404 w 4539412"/>
                <a:gd name="connsiteY4039" fmla="*/ 168458 h 4488197"/>
                <a:gd name="connsiteX4040" fmla="*/ 1634300 w 4539412"/>
                <a:gd name="connsiteY4040" fmla="*/ 163531 h 4488197"/>
                <a:gd name="connsiteX4041" fmla="*/ 2767187 w 4539412"/>
                <a:gd name="connsiteY4041" fmla="*/ 132007 h 4488197"/>
                <a:gd name="connsiteX4042" fmla="*/ 2770143 w 4539412"/>
                <a:gd name="connsiteY4042" fmla="*/ 133977 h 4488197"/>
                <a:gd name="connsiteX4043" fmla="*/ 2767187 w 4539412"/>
                <a:gd name="connsiteY4043" fmla="*/ 135947 h 4488197"/>
                <a:gd name="connsiteX4044" fmla="*/ 2764231 w 4539412"/>
                <a:gd name="connsiteY4044" fmla="*/ 133977 h 4488197"/>
                <a:gd name="connsiteX4045" fmla="*/ 2767187 w 4539412"/>
                <a:gd name="connsiteY4045" fmla="*/ 132007 h 4488197"/>
                <a:gd name="connsiteX4046" fmla="*/ 1757440 w 4539412"/>
                <a:gd name="connsiteY4046" fmla="*/ 126097 h 4488197"/>
                <a:gd name="connsiteX4047" fmla="*/ 1767291 w 4539412"/>
                <a:gd name="connsiteY4047" fmla="*/ 135947 h 4488197"/>
                <a:gd name="connsiteX4048" fmla="*/ 1757440 w 4539412"/>
                <a:gd name="connsiteY4048" fmla="*/ 145798 h 4488197"/>
                <a:gd name="connsiteX4049" fmla="*/ 1747589 w 4539412"/>
                <a:gd name="connsiteY4049" fmla="*/ 135947 h 4488197"/>
                <a:gd name="connsiteX4050" fmla="*/ 1757440 w 4539412"/>
                <a:gd name="connsiteY4050" fmla="*/ 126097 h 4488197"/>
                <a:gd name="connsiteX4051" fmla="*/ 1332855 w 4539412"/>
                <a:gd name="connsiteY4051" fmla="*/ 126096 h 4488197"/>
                <a:gd name="connsiteX4052" fmla="*/ 1333841 w 4539412"/>
                <a:gd name="connsiteY4052" fmla="*/ 127082 h 4488197"/>
                <a:gd name="connsiteX4053" fmla="*/ 1333841 w 4539412"/>
                <a:gd name="connsiteY4053" fmla="*/ 127083 h 4488197"/>
                <a:gd name="connsiteX4054" fmla="*/ 1332855 w 4539412"/>
                <a:gd name="connsiteY4054" fmla="*/ 128068 h 4488197"/>
                <a:gd name="connsiteX4055" fmla="*/ 1331869 w 4539412"/>
                <a:gd name="connsiteY4055" fmla="*/ 127083 h 4488197"/>
                <a:gd name="connsiteX4056" fmla="*/ 1331869 w 4539412"/>
                <a:gd name="connsiteY4056" fmla="*/ 127082 h 4488197"/>
                <a:gd name="connsiteX4057" fmla="*/ 1331869 w 4539412"/>
                <a:gd name="connsiteY4057" fmla="*/ 127082 h 4488197"/>
                <a:gd name="connsiteX4058" fmla="*/ 1332855 w 4539412"/>
                <a:gd name="connsiteY4058" fmla="*/ 126096 h 4488197"/>
                <a:gd name="connsiteX4059" fmla="*/ 1879595 w 4539412"/>
                <a:gd name="connsiteY4059" fmla="*/ 108365 h 4488197"/>
                <a:gd name="connsiteX4060" fmla="*/ 1883536 w 4539412"/>
                <a:gd name="connsiteY4060" fmla="*/ 113290 h 4488197"/>
                <a:gd name="connsiteX4061" fmla="*/ 1879595 w 4539412"/>
                <a:gd name="connsiteY4061" fmla="*/ 118217 h 4488197"/>
                <a:gd name="connsiteX4062" fmla="*/ 1875654 w 4539412"/>
                <a:gd name="connsiteY4062" fmla="*/ 113290 h 4488197"/>
                <a:gd name="connsiteX4063" fmla="*/ 1879595 w 4539412"/>
                <a:gd name="connsiteY4063" fmla="*/ 108365 h 4488197"/>
                <a:gd name="connsiteX4064" fmla="*/ 2514011 w 4539412"/>
                <a:gd name="connsiteY4064" fmla="*/ 88662 h 4488197"/>
                <a:gd name="connsiteX4065" fmla="*/ 2515981 w 4539412"/>
                <a:gd name="connsiteY4065" fmla="*/ 91618 h 4488197"/>
                <a:gd name="connsiteX4066" fmla="*/ 2514011 w 4539412"/>
                <a:gd name="connsiteY4066" fmla="*/ 94574 h 4488197"/>
                <a:gd name="connsiteX4067" fmla="*/ 2512041 w 4539412"/>
                <a:gd name="connsiteY4067" fmla="*/ 91618 h 4488197"/>
                <a:gd name="connsiteX4068" fmla="*/ 2514011 w 4539412"/>
                <a:gd name="connsiteY4068" fmla="*/ 88662 h 4488197"/>
                <a:gd name="connsiteX4069" fmla="*/ 2005690 w 4539412"/>
                <a:gd name="connsiteY4069" fmla="*/ 88662 h 4488197"/>
                <a:gd name="connsiteX4070" fmla="*/ 2009631 w 4539412"/>
                <a:gd name="connsiteY4070" fmla="*/ 93588 h 4488197"/>
                <a:gd name="connsiteX4071" fmla="*/ 2005690 w 4539412"/>
                <a:gd name="connsiteY4071" fmla="*/ 98514 h 4488197"/>
                <a:gd name="connsiteX4072" fmla="*/ 2001749 w 4539412"/>
                <a:gd name="connsiteY4072" fmla="*/ 93588 h 4488197"/>
                <a:gd name="connsiteX4073" fmla="*/ 2005690 w 4539412"/>
                <a:gd name="connsiteY4073" fmla="*/ 88662 h 4488197"/>
                <a:gd name="connsiteX4074" fmla="*/ 2387915 w 4539412"/>
                <a:gd name="connsiteY4074" fmla="*/ 80781 h 4488197"/>
                <a:gd name="connsiteX4075" fmla="*/ 2389885 w 4539412"/>
                <a:gd name="connsiteY4075" fmla="*/ 82751 h 4488197"/>
                <a:gd name="connsiteX4076" fmla="*/ 2387915 w 4539412"/>
                <a:gd name="connsiteY4076" fmla="*/ 84721 h 4488197"/>
                <a:gd name="connsiteX4077" fmla="*/ 2385945 w 4539412"/>
                <a:gd name="connsiteY4077" fmla="*/ 82751 h 4488197"/>
                <a:gd name="connsiteX4078" fmla="*/ 2387915 w 4539412"/>
                <a:gd name="connsiteY4078" fmla="*/ 80781 h 4488197"/>
                <a:gd name="connsiteX4079" fmla="*/ 2260836 w 4539412"/>
                <a:gd name="connsiteY4079" fmla="*/ 74870 h 4488197"/>
                <a:gd name="connsiteX4080" fmla="*/ 2263792 w 4539412"/>
                <a:gd name="connsiteY4080" fmla="*/ 77826 h 4488197"/>
                <a:gd name="connsiteX4081" fmla="*/ 2260836 w 4539412"/>
                <a:gd name="connsiteY4081" fmla="*/ 80782 h 4488197"/>
                <a:gd name="connsiteX4082" fmla="*/ 2257880 w 4539412"/>
                <a:gd name="connsiteY4082" fmla="*/ 77826 h 4488197"/>
                <a:gd name="connsiteX4083" fmla="*/ 2260836 w 4539412"/>
                <a:gd name="connsiteY4083" fmla="*/ 74870 h 4488197"/>
                <a:gd name="connsiteX4084" fmla="*/ 2132770 w 4539412"/>
                <a:gd name="connsiteY4084" fmla="*/ 74870 h 4488197"/>
                <a:gd name="connsiteX4085" fmla="*/ 2137696 w 4539412"/>
                <a:gd name="connsiteY4085" fmla="*/ 81766 h 4488197"/>
                <a:gd name="connsiteX4086" fmla="*/ 2132770 w 4539412"/>
                <a:gd name="connsiteY4086" fmla="*/ 88662 h 4488197"/>
                <a:gd name="connsiteX4087" fmla="*/ 2127844 w 4539412"/>
                <a:gd name="connsiteY4087" fmla="*/ 81766 h 4488197"/>
                <a:gd name="connsiteX4088" fmla="*/ 2132770 w 4539412"/>
                <a:gd name="connsiteY4088" fmla="*/ 74870 h 4488197"/>
                <a:gd name="connsiteX4089" fmla="*/ 1572238 w 4539412"/>
                <a:gd name="connsiteY4089" fmla="*/ 37436 h 4488197"/>
                <a:gd name="connsiteX4090" fmla="*/ 1574208 w 4539412"/>
                <a:gd name="connsiteY4090" fmla="*/ 40391 h 4488197"/>
                <a:gd name="connsiteX4091" fmla="*/ 1572238 w 4539412"/>
                <a:gd name="connsiteY4091" fmla="*/ 43348 h 4488197"/>
                <a:gd name="connsiteX4092" fmla="*/ 1570268 w 4539412"/>
                <a:gd name="connsiteY4092" fmla="*/ 40391 h 4488197"/>
                <a:gd name="connsiteX4093" fmla="*/ 1572238 w 4539412"/>
                <a:gd name="connsiteY4093" fmla="*/ 37436 h 4488197"/>
                <a:gd name="connsiteX4094" fmla="*/ 1694393 w 4539412"/>
                <a:gd name="connsiteY4094" fmla="*/ 0 h 4488197"/>
                <a:gd name="connsiteX4095" fmla="*/ 1696363 w 4539412"/>
                <a:gd name="connsiteY4095" fmla="*/ 4926 h 4488197"/>
                <a:gd name="connsiteX4096" fmla="*/ 1694393 w 4539412"/>
                <a:gd name="connsiteY4096" fmla="*/ 9853 h 4488197"/>
                <a:gd name="connsiteX4097" fmla="*/ 1692423 w 4539412"/>
                <a:gd name="connsiteY4097" fmla="*/ 4926 h 4488197"/>
                <a:gd name="connsiteX4098" fmla="*/ 1694393 w 4539412"/>
                <a:gd name="connsiteY4098" fmla="*/ 0 h 4488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</a:cxnLst>
              <a:rect l="l" t="t" r="r" b="b"/>
              <a:pathLst>
                <a:path w="4539412" h="4488197">
                  <a:moveTo>
                    <a:pt x="3379930" y="4486225"/>
                  </a:moveTo>
                  <a:cubicBezTo>
                    <a:pt x="3380475" y="4486225"/>
                    <a:pt x="3380916" y="4486667"/>
                    <a:pt x="3380916" y="4487211"/>
                  </a:cubicBezTo>
                  <a:cubicBezTo>
                    <a:pt x="3380916" y="4487756"/>
                    <a:pt x="3380475" y="4488197"/>
                    <a:pt x="3379930" y="4488197"/>
                  </a:cubicBezTo>
                  <a:cubicBezTo>
                    <a:pt x="3379386" y="4488197"/>
                    <a:pt x="3378944" y="4487756"/>
                    <a:pt x="3378944" y="4487211"/>
                  </a:cubicBezTo>
                  <a:cubicBezTo>
                    <a:pt x="3378944" y="4486667"/>
                    <a:pt x="3379386" y="4486225"/>
                    <a:pt x="3379930" y="4486225"/>
                  </a:cubicBezTo>
                  <a:close/>
                  <a:moveTo>
                    <a:pt x="2277583" y="4470463"/>
                  </a:moveTo>
                  <a:cubicBezTo>
                    <a:pt x="2279760" y="4470463"/>
                    <a:pt x="2281524" y="4471786"/>
                    <a:pt x="2281524" y="4473419"/>
                  </a:cubicBezTo>
                  <a:cubicBezTo>
                    <a:pt x="2281524" y="4475051"/>
                    <a:pt x="2279760" y="4476375"/>
                    <a:pt x="2277583" y="4476375"/>
                  </a:cubicBezTo>
                  <a:cubicBezTo>
                    <a:pt x="2275406" y="4476375"/>
                    <a:pt x="2273642" y="4475051"/>
                    <a:pt x="2273642" y="4473419"/>
                  </a:cubicBezTo>
                  <a:cubicBezTo>
                    <a:pt x="2273642" y="4471786"/>
                    <a:pt x="2275406" y="4470463"/>
                    <a:pt x="2277583" y="4470463"/>
                  </a:cubicBezTo>
                  <a:close/>
                  <a:moveTo>
                    <a:pt x="2150503" y="4466523"/>
                  </a:moveTo>
                  <a:cubicBezTo>
                    <a:pt x="2153224" y="4466523"/>
                    <a:pt x="2155430" y="4467405"/>
                    <a:pt x="2155430" y="4468493"/>
                  </a:cubicBezTo>
                  <a:cubicBezTo>
                    <a:pt x="2155430" y="4469581"/>
                    <a:pt x="2153224" y="4470463"/>
                    <a:pt x="2150503" y="4470463"/>
                  </a:cubicBezTo>
                  <a:cubicBezTo>
                    <a:pt x="2147783" y="4470463"/>
                    <a:pt x="2145577" y="4469581"/>
                    <a:pt x="2145577" y="4468493"/>
                  </a:cubicBezTo>
                  <a:cubicBezTo>
                    <a:pt x="2145577" y="4467405"/>
                    <a:pt x="2147783" y="4466523"/>
                    <a:pt x="2150503" y="4466523"/>
                  </a:cubicBezTo>
                  <a:close/>
                  <a:moveTo>
                    <a:pt x="2404663" y="4466522"/>
                  </a:moveTo>
                  <a:cubicBezTo>
                    <a:pt x="2407383" y="4466522"/>
                    <a:pt x="2409589" y="4467404"/>
                    <a:pt x="2409589" y="4468492"/>
                  </a:cubicBezTo>
                  <a:cubicBezTo>
                    <a:pt x="2409589" y="4469580"/>
                    <a:pt x="2407383" y="4470462"/>
                    <a:pt x="2404663" y="4470462"/>
                  </a:cubicBezTo>
                  <a:cubicBezTo>
                    <a:pt x="2401943" y="4470462"/>
                    <a:pt x="2399737" y="4469580"/>
                    <a:pt x="2399737" y="4468492"/>
                  </a:cubicBezTo>
                  <a:cubicBezTo>
                    <a:pt x="2399737" y="4467404"/>
                    <a:pt x="2401943" y="4466522"/>
                    <a:pt x="2404663" y="4466522"/>
                  </a:cubicBezTo>
                  <a:close/>
                  <a:moveTo>
                    <a:pt x="2532728" y="4456671"/>
                  </a:moveTo>
                  <a:cubicBezTo>
                    <a:pt x="2534361" y="4456671"/>
                    <a:pt x="2535684" y="4457994"/>
                    <a:pt x="2535684" y="4459627"/>
                  </a:cubicBezTo>
                  <a:cubicBezTo>
                    <a:pt x="2535684" y="4461259"/>
                    <a:pt x="2534361" y="4462583"/>
                    <a:pt x="2532728" y="4462583"/>
                  </a:cubicBezTo>
                  <a:cubicBezTo>
                    <a:pt x="2531095" y="4462583"/>
                    <a:pt x="2529772" y="4461259"/>
                    <a:pt x="2529772" y="4459627"/>
                  </a:cubicBezTo>
                  <a:cubicBezTo>
                    <a:pt x="2529772" y="4457994"/>
                    <a:pt x="2531095" y="4456671"/>
                    <a:pt x="2532728" y="4456671"/>
                  </a:cubicBezTo>
                  <a:close/>
                  <a:moveTo>
                    <a:pt x="3145471" y="4438939"/>
                  </a:moveTo>
                  <a:cubicBezTo>
                    <a:pt x="3146016" y="4438939"/>
                    <a:pt x="3146457" y="4439380"/>
                    <a:pt x="3146457" y="4439925"/>
                  </a:cubicBezTo>
                  <a:cubicBezTo>
                    <a:pt x="3146457" y="4440469"/>
                    <a:pt x="3146016" y="4440911"/>
                    <a:pt x="3145471" y="4440911"/>
                  </a:cubicBezTo>
                  <a:cubicBezTo>
                    <a:pt x="3144926" y="4440911"/>
                    <a:pt x="3144485" y="4440469"/>
                    <a:pt x="3144485" y="4439925"/>
                  </a:cubicBezTo>
                  <a:cubicBezTo>
                    <a:pt x="3144485" y="4439380"/>
                    <a:pt x="3144926" y="4438939"/>
                    <a:pt x="3145471" y="4438939"/>
                  </a:cubicBezTo>
                  <a:close/>
                  <a:moveTo>
                    <a:pt x="2654883" y="4433028"/>
                  </a:moveTo>
                  <a:cubicBezTo>
                    <a:pt x="2656516" y="4433028"/>
                    <a:pt x="2657839" y="4434351"/>
                    <a:pt x="2657839" y="4435984"/>
                  </a:cubicBezTo>
                  <a:cubicBezTo>
                    <a:pt x="2657839" y="4437616"/>
                    <a:pt x="2656516" y="4438940"/>
                    <a:pt x="2654883" y="4438940"/>
                  </a:cubicBezTo>
                  <a:cubicBezTo>
                    <a:pt x="2653250" y="4438940"/>
                    <a:pt x="2651927" y="4437616"/>
                    <a:pt x="2651927" y="4435984"/>
                  </a:cubicBezTo>
                  <a:cubicBezTo>
                    <a:pt x="2651927" y="4434351"/>
                    <a:pt x="2653250" y="4433028"/>
                    <a:pt x="2654883" y="4433028"/>
                  </a:cubicBezTo>
                  <a:close/>
                  <a:moveTo>
                    <a:pt x="3492233" y="4425147"/>
                  </a:moveTo>
                  <a:cubicBezTo>
                    <a:pt x="3492778" y="4425147"/>
                    <a:pt x="3493219" y="4425588"/>
                    <a:pt x="3493219" y="4426133"/>
                  </a:cubicBezTo>
                  <a:cubicBezTo>
                    <a:pt x="3493219" y="4426677"/>
                    <a:pt x="3492778" y="4427119"/>
                    <a:pt x="3492233" y="4427119"/>
                  </a:cubicBezTo>
                  <a:cubicBezTo>
                    <a:pt x="3491689" y="4427119"/>
                    <a:pt x="3491247" y="4426677"/>
                    <a:pt x="3491247" y="4426133"/>
                  </a:cubicBezTo>
                  <a:cubicBezTo>
                    <a:pt x="3491247" y="4425588"/>
                    <a:pt x="3491689" y="4425147"/>
                    <a:pt x="3492233" y="4425147"/>
                  </a:cubicBezTo>
                  <a:close/>
                  <a:moveTo>
                    <a:pt x="2780978" y="4409385"/>
                  </a:moveTo>
                  <a:cubicBezTo>
                    <a:pt x="2782611" y="4409385"/>
                    <a:pt x="2783934" y="4410708"/>
                    <a:pt x="2783934" y="4412341"/>
                  </a:cubicBezTo>
                  <a:cubicBezTo>
                    <a:pt x="2783934" y="4413973"/>
                    <a:pt x="2782611" y="4415297"/>
                    <a:pt x="2780978" y="4415297"/>
                  </a:cubicBezTo>
                  <a:cubicBezTo>
                    <a:pt x="2779345" y="4415297"/>
                    <a:pt x="2778022" y="4413973"/>
                    <a:pt x="2778022" y="4412341"/>
                  </a:cubicBezTo>
                  <a:cubicBezTo>
                    <a:pt x="2778022" y="4410708"/>
                    <a:pt x="2779345" y="4409385"/>
                    <a:pt x="2780978" y="4409385"/>
                  </a:cubicBezTo>
                  <a:close/>
                  <a:moveTo>
                    <a:pt x="3261716" y="4387713"/>
                  </a:moveTo>
                  <a:cubicBezTo>
                    <a:pt x="3262261" y="4387713"/>
                    <a:pt x="3262702" y="4388154"/>
                    <a:pt x="3262702" y="4388699"/>
                  </a:cubicBezTo>
                  <a:cubicBezTo>
                    <a:pt x="3262702" y="4389243"/>
                    <a:pt x="3262261" y="4389685"/>
                    <a:pt x="3261716" y="4389685"/>
                  </a:cubicBezTo>
                  <a:cubicBezTo>
                    <a:pt x="3261171" y="4389685"/>
                    <a:pt x="3260730" y="4389243"/>
                    <a:pt x="3260730" y="4388699"/>
                  </a:cubicBezTo>
                  <a:cubicBezTo>
                    <a:pt x="3260730" y="4388154"/>
                    <a:pt x="3261171" y="4387713"/>
                    <a:pt x="3261716" y="4387713"/>
                  </a:cubicBezTo>
                  <a:close/>
                  <a:moveTo>
                    <a:pt x="2903132" y="4371951"/>
                  </a:moveTo>
                  <a:cubicBezTo>
                    <a:pt x="2904765" y="4371951"/>
                    <a:pt x="2906088" y="4373274"/>
                    <a:pt x="2906088" y="4374907"/>
                  </a:cubicBezTo>
                  <a:lnTo>
                    <a:pt x="2906089" y="4374908"/>
                  </a:lnTo>
                  <a:cubicBezTo>
                    <a:pt x="2906089" y="4376540"/>
                    <a:pt x="2904766" y="4377864"/>
                    <a:pt x="2903133" y="4377864"/>
                  </a:cubicBezTo>
                  <a:cubicBezTo>
                    <a:pt x="2901500" y="4377864"/>
                    <a:pt x="2900177" y="4376540"/>
                    <a:pt x="2900177" y="4374908"/>
                  </a:cubicBezTo>
                  <a:lnTo>
                    <a:pt x="2900176" y="4374907"/>
                  </a:lnTo>
                  <a:cubicBezTo>
                    <a:pt x="2900176" y="4373274"/>
                    <a:pt x="2901499" y="4371951"/>
                    <a:pt x="2903132" y="4371951"/>
                  </a:cubicBezTo>
                  <a:close/>
                  <a:moveTo>
                    <a:pt x="3022332" y="4330577"/>
                  </a:moveTo>
                  <a:cubicBezTo>
                    <a:pt x="3024509" y="4330577"/>
                    <a:pt x="3026273" y="4332782"/>
                    <a:pt x="3026273" y="4335503"/>
                  </a:cubicBezTo>
                  <a:cubicBezTo>
                    <a:pt x="3026273" y="4338224"/>
                    <a:pt x="3024509" y="4340430"/>
                    <a:pt x="3022332" y="4340430"/>
                  </a:cubicBezTo>
                  <a:cubicBezTo>
                    <a:pt x="3020155" y="4340430"/>
                    <a:pt x="3018391" y="4338224"/>
                    <a:pt x="3018391" y="4335503"/>
                  </a:cubicBezTo>
                  <a:cubicBezTo>
                    <a:pt x="3018391" y="4332782"/>
                    <a:pt x="3020155" y="4330577"/>
                    <a:pt x="3022332" y="4330577"/>
                  </a:cubicBezTo>
                  <a:close/>
                  <a:moveTo>
                    <a:pt x="2403678" y="4320725"/>
                  </a:moveTo>
                  <a:cubicBezTo>
                    <a:pt x="2409119" y="4320725"/>
                    <a:pt x="2413529" y="4323812"/>
                    <a:pt x="2413529" y="4327621"/>
                  </a:cubicBezTo>
                  <a:cubicBezTo>
                    <a:pt x="2413529" y="4331430"/>
                    <a:pt x="2409119" y="4334517"/>
                    <a:pt x="2403678" y="4334517"/>
                  </a:cubicBezTo>
                  <a:cubicBezTo>
                    <a:pt x="2398237" y="4334517"/>
                    <a:pt x="2393827" y="4331430"/>
                    <a:pt x="2393827" y="4327621"/>
                  </a:cubicBezTo>
                  <a:cubicBezTo>
                    <a:pt x="2393827" y="4323812"/>
                    <a:pt x="2398237" y="4320725"/>
                    <a:pt x="2403678" y="4320725"/>
                  </a:cubicBezTo>
                  <a:close/>
                  <a:moveTo>
                    <a:pt x="2277582" y="4320725"/>
                  </a:moveTo>
                  <a:cubicBezTo>
                    <a:pt x="2283023" y="4320725"/>
                    <a:pt x="2287433" y="4325135"/>
                    <a:pt x="2287433" y="4330576"/>
                  </a:cubicBezTo>
                  <a:cubicBezTo>
                    <a:pt x="2287433" y="4336017"/>
                    <a:pt x="2283023" y="4340427"/>
                    <a:pt x="2277582" y="4340427"/>
                  </a:cubicBezTo>
                  <a:cubicBezTo>
                    <a:pt x="2272141" y="4340427"/>
                    <a:pt x="2267731" y="4336017"/>
                    <a:pt x="2267731" y="4330576"/>
                  </a:cubicBezTo>
                  <a:cubicBezTo>
                    <a:pt x="2267731" y="4325135"/>
                    <a:pt x="2272141" y="4320725"/>
                    <a:pt x="2277582" y="4320725"/>
                  </a:cubicBezTo>
                  <a:close/>
                  <a:moveTo>
                    <a:pt x="2149517" y="4316784"/>
                  </a:moveTo>
                  <a:cubicBezTo>
                    <a:pt x="2156046" y="4316784"/>
                    <a:pt x="2161339" y="4322077"/>
                    <a:pt x="2161339" y="4328606"/>
                  </a:cubicBezTo>
                  <a:cubicBezTo>
                    <a:pt x="2161339" y="4335135"/>
                    <a:pt x="2156046" y="4340428"/>
                    <a:pt x="2149517" y="4340428"/>
                  </a:cubicBezTo>
                  <a:cubicBezTo>
                    <a:pt x="2142988" y="4340428"/>
                    <a:pt x="2137695" y="4335135"/>
                    <a:pt x="2137695" y="4328606"/>
                  </a:cubicBezTo>
                  <a:cubicBezTo>
                    <a:pt x="2137695" y="4322077"/>
                    <a:pt x="2142988" y="4316784"/>
                    <a:pt x="2149517" y="4316784"/>
                  </a:cubicBezTo>
                  <a:close/>
                  <a:moveTo>
                    <a:pt x="2530759" y="4306934"/>
                  </a:moveTo>
                  <a:cubicBezTo>
                    <a:pt x="2533480" y="4306934"/>
                    <a:pt x="2535686" y="4310022"/>
                    <a:pt x="2535686" y="4313830"/>
                  </a:cubicBezTo>
                  <a:cubicBezTo>
                    <a:pt x="2535686" y="4317638"/>
                    <a:pt x="2533480" y="4320726"/>
                    <a:pt x="2530759" y="4320726"/>
                  </a:cubicBezTo>
                  <a:cubicBezTo>
                    <a:pt x="2528039" y="4320726"/>
                    <a:pt x="2525833" y="4317638"/>
                    <a:pt x="2525833" y="4313830"/>
                  </a:cubicBezTo>
                  <a:cubicBezTo>
                    <a:pt x="2525833" y="4310022"/>
                    <a:pt x="2528039" y="4306934"/>
                    <a:pt x="2530759" y="4306934"/>
                  </a:cubicBezTo>
                  <a:close/>
                  <a:moveTo>
                    <a:pt x="2021452" y="4306933"/>
                  </a:moveTo>
                  <a:cubicBezTo>
                    <a:pt x="2027981" y="4306933"/>
                    <a:pt x="2033274" y="4311343"/>
                    <a:pt x="2033274" y="4316784"/>
                  </a:cubicBezTo>
                  <a:cubicBezTo>
                    <a:pt x="2033274" y="4322225"/>
                    <a:pt x="2027981" y="4326635"/>
                    <a:pt x="2021452" y="4326635"/>
                  </a:cubicBezTo>
                  <a:cubicBezTo>
                    <a:pt x="2014923" y="4326635"/>
                    <a:pt x="2009630" y="4322225"/>
                    <a:pt x="2009630" y="4316784"/>
                  </a:cubicBezTo>
                  <a:cubicBezTo>
                    <a:pt x="2009630" y="4311343"/>
                    <a:pt x="2014923" y="4306933"/>
                    <a:pt x="2021452" y="4306933"/>
                  </a:cubicBezTo>
                  <a:close/>
                  <a:moveTo>
                    <a:pt x="2656854" y="4289202"/>
                  </a:moveTo>
                  <a:cubicBezTo>
                    <a:pt x="2659575" y="4289202"/>
                    <a:pt x="2661781" y="4290966"/>
                    <a:pt x="2661781" y="4293143"/>
                  </a:cubicBezTo>
                  <a:cubicBezTo>
                    <a:pt x="2661781" y="4295320"/>
                    <a:pt x="2659575" y="4297084"/>
                    <a:pt x="2656854" y="4297084"/>
                  </a:cubicBezTo>
                  <a:cubicBezTo>
                    <a:pt x="2654134" y="4297084"/>
                    <a:pt x="2651928" y="4295320"/>
                    <a:pt x="2651928" y="4293143"/>
                  </a:cubicBezTo>
                  <a:cubicBezTo>
                    <a:pt x="2651928" y="4290966"/>
                    <a:pt x="2654134" y="4289202"/>
                    <a:pt x="2656854" y="4289202"/>
                  </a:cubicBezTo>
                  <a:close/>
                  <a:moveTo>
                    <a:pt x="3141532" y="4283291"/>
                  </a:moveTo>
                  <a:cubicBezTo>
                    <a:pt x="3143165" y="4283291"/>
                    <a:pt x="3144488" y="4284614"/>
                    <a:pt x="3144488" y="4286247"/>
                  </a:cubicBezTo>
                  <a:cubicBezTo>
                    <a:pt x="3144488" y="4287879"/>
                    <a:pt x="3143165" y="4289203"/>
                    <a:pt x="3141532" y="4289203"/>
                  </a:cubicBezTo>
                  <a:cubicBezTo>
                    <a:pt x="3139899" y="4289203"/>
                    <a:pt x="3138576" y="4287879"/>
                    <a:pt x="3138576" y="4286247"/>
                  </a:cubicBezTo>
                  <a:cubicBezTo>
                    <a:pt x="3138576" y="4284614"/>
                    <a:pt x="3139899" y="4283291"/>
                    <a:pt x="3141532" y="4283291"/>
                  </a:cubicBezTo>
                  <a:close/>
                  <a:moveTo>
                    <a:pt x="3703049" y="4283290"/>
                  </a:moveTo>
                  <a:cubicBezTo>
                    <a:pt x="3703594" y="4283290"/>
                    <a:pt x="3704035" y="4283731"/>
                    <a:pt x="3704035" y="4284276"/>
                  </a:cubicBezTo>
                  <a:cubicBezTo>
                    <a:pt x="3704035" y="4284820"/>
                    <a:pt x="3703594" y="4285262"/>
                    <a:pt x="3703049" y="4285262"/>
                  </a:cubicBezTo>
                  <a:cubicBezTo>
                    <a:pt x="3702505" y="4285262"/>
                    <a:pt x="3702063" y="4284820"/>
                    <a:pt x="3702063" y="4284276"/>
                  </a:cubicBezTo>
                  <a:cubicBezTo>
                    <a:pt x="3702063" y="4283731"/>
                    <a:pt x="3702505" y="4283290"/>
                    <a:pt x="3703049" y="4283290"/>
                  </a:cubicBezTo>
                  <a:close/>
                  <a:moveTo>
                    <a:pt x="1898312" y="4283290"/>
                  </a:moveTo>
                  <a:cubicBezTo>
                    <a:pt x="1903209" y="4283290"/>
                    <a:pt x="1907178" y="4288583"/>
                    <a:pt x="1907178" y="4295112"/>
                  </a:cubicBezTo>
                  <a:cubicBezTo>
                    <a:pt x="1907178" y="4301641"/>
                    <a:pt x="1903209" y="4306934"/>
                    <a:pt x="1898312" y="4306934"/>
                  </a:cubicBezTo>
                  <a:cubicBezTo>
                    <a:pt x="1893415" y="4306934"/>
                    <a:pt x="1889446" y="4301641"/>
                    <a:pt x="1889446" y="4295112"/>
                  </a:cubicBezTo>
                  <a:cubicBezTo>
                    <a:pt x="1889446" y="4288583"/>
                    <a:pt x="1893415" y="4283290"/>
                    <a:pt x="1898312" y="4283290"/>
                  </a:cubicBezTo>
                  <a:close/>
                  <a:moveTo>
                    <a:pt x="2779008" y="4259648"/>
                  </a:moveTo>
                  <a:cubicBezTo>
                    <a:pt x="2781729" y="4259648"/>
                    <a:pt x="2783935" y="4261853"/>
                    <a:pt x="2783935" y="4264574"/>
                  </a:cubicBezTo>
                  <a:cubicBezTo>
                    <a:pt x="2783935" y="4267295"/>
                    <a:pt x="2781729" y="4269501"/>
                    <a:pt x="2779008" y="4269501"/>
                  </a:cubicBezTo>
                  <a:cubicBezTo>
                    <a:pt x="2776288" y="4269501"/>
                    <a:pt x="2774082" y="4267295"/>
                    <a:pt x="2774082" y="4264574"/>
                  </a:cubicBezTo>
                  <a:cubicBezTo>
                    <a:pt x="2774082" y="4261853"/>
                    <a:pt x="2776288" y="4259648"/>
                    <a:pt x="2779008" y="4259648"/>
                  </a:cubicBezTo>
                  <a:close/>
                  <a:moveTo>
                    <a:pt x="1771231" y="4259647"/>
                  </a:moveTo>
                  <a:cubicBezTo>
                    <a:pt x="1776672" y="4259647"/>
                    <a:pt x="1781082" y="4264057"/>
                    <a:pt x="1781082" y="4269498"/>
                  </a:cubicBezTo>
                  <a:cubicBezTo>
                    <a:pt x="1781082" y="4274939"/>
                    <a:pt x="1776672" y="4279349"/>
                    <a:pt x="1771231" y="4279349"/>
                  </a:cubicBezTo>
                  <a:cubicBezTo>
                    <a:pt x="1765790" y="4279349"/>
                    <a:pt x="1761380" y="4274939"/>
                    <a:pt x="1761380" y="4269498"/>
                  </a:cubicBezTo>
                  <a:cubicBezTo>
                    <a:pt x="1761380" y="4264057"/>
                    <a:pt x="1765790" y="4259647"/>
                    <a:pt x="1771231" y="4259647"/>
                  </a:cubicBezTo>
                  <a:close/>
                  <a:moveTo>
                    <a:pt x="3256790" y="4228124"/>
                  </a:moveTo>
                  <a:cubicBezTo>
                    <a:pt x="3258967" y="4228124"/>
                    <a:pt x="3260731" y="4229006"/>
                    <a:pt x="3260731" y="4230094"/>
                  </a:cubicBezTo>
                  <a:cubicBezTo>
                    <a:pt x="3260731" y="4231182"/>
                    <a:pt x="3258967" y="4232064"/>
                    <a:pt x="3256790" y="4232064"/>
                  </a:cubicBezTo>
                  <a:cubicBezTo>
                    <a:pt x="3254613" y="4232064"/>
                    <a:pt x="3252849" y="4231182"/>
                    <a:pt x="3252849" y="4230094"/>
                  </a:cubicBezTo>
                  <a:cubicBezTo>
                    <a:pt x="3252849" y="4229006"/>
                    <a:pt x="3254613" y="4228124"/>
                    <a:pt x="3256790" y="4228124"/>
                  </a:cubicBezTo>
                  <a:close/>
                  <a:moveTo>
                    <a:pt x="1653018" y="4222213"/>
                  </a:moveTo>
                  <a:cubicBezTo>
                    <a:pt x="1659547" y="4222213"/>
                    <a:pt x="1664840" y="4227506"/>
                    <a:pt x="1664840" y="4234035"/>
                  </a:cubicBezTo>
                  <a:cubicBezTo>
                    <a:pt x="1664840" y="4240564"/>
                    <a:pt x="1659547" y="4245857"/>
                    <a:pt x="1653018" y="4245857"/>
                  </a:cubicBezTo>
                  <a:cubicBezTo>
                    <a:pt x="1646489" y="4245857"/>
                    <a:pt x="1641196" y="4240564"/>
                    <a:pt x="1641196" y="4234035"/>
                  </a:cubicBezTo>
                  <a:cubicBezTo>
                    <a:pt x="1641196" y="4227506"/>
                    <a:pt x="1646489" y="4222213"/>
                    <a:pt x="1653018" y="4222213"/>
                  </a:cubicBezTo>
                  <a:close/>
                  <a:moveTo>
                    <a:pt x="2900177" y="4218273"/>
                  </a:moveTo>
                  <a:cubicBezTo>
                    <a:pt x="2905618" y="4218273"/>
                    <a:pt x="2910028" y="4222242"/>
                    <a:pt x="2910028" y="4227139"/>
                  </a:cubicBezTo>
                  <a:cubicBezTo>
                    <a:pt x="2910028" y="4232036"/>
                    <a:pt x="2905618" y="4236005"/>
                    <a:pt x="2900177" y="4236005"/>
                  </a:cubicBezTo>
                  <a:cubicBezTo>
                    <a:pt x="2894736" y="4236005"/>
                    <a:pt x="2890326" y="4232036"/>
                    <a:pt x="2890326" y="4227139"/>
                  </a:cubicBezTo>
                  <a:cubicBezTo>
                    <a:pt x="2890326" y="4222242"/>
                    <a:pt x="2894736" y="4218273"/>
                    <a:pt x="2900177" y="4218273"/>
                  </a:cubicBezTo>
                  <a:close/>
                  <a:moveTo>
                    <a:pt x="3802544" y="4204481"/>
                  </a:moveTo>
                  <a:cubicBezTo>
                    <a:pt x="3803632" y="4204481"/>
                    <a:pt x="3804514" y="4205363"/>
                    <a:pt x="3804514" y="4206451"/>
                  </a:cubicBezTo>
                  <a:cubicBezTo>
                    <a:pt x="3804514" y="4207539"/>
                    <a:pt x="3803632" y="4208421"/>
                    <a:pt x="3802544" y="4208421"/>
                  </a:cubicBezTo>
                  <a:cubicBezTo>
                    <a:pt x="3801456" y="4208421"/>
                    <a:pt x="3800574" y="4207539"/>
                    <a:pt x="3800574" y="4206451"/>
                  </a:cubicBezTo>
                  <a:cubicBezTo>
                    <a:pt x="3800574" y="4205363"/>
                    <a:pt x="3801456" y="4204481"/>
                    <a:pt x="3802544" y="4204481"/>
                  </a:cubicBezTo>
                  <a:close/>
                  <a:moveTo>
                    <a:pt x="3019377" y="4176898"/>
                  </a:moveTo>
                  <a:cubicBezTo>
                    <a:pt x="3023186" y="4176898"/>
                    <a:pt x="3026273" y="4179985"/>
                    <a:pt x="3026273" y="4183794"/>
                  </a:cubicBezTo>
                  <a:cubicBezTo>
                    <a:pt x="3026273" y="4187603"/>
                    <a:pt x="3023186" y="4190690"/>
                    <a:pt x="3019377" y="4190690"/>
                  </a:cubicBezTo>
                  <a:cubicBezTo>
                    <a:pt x="3015568" y="4190690"/>
                    <a:pt x="3012481" y="4187603"/>
                    <a:pt x="3012481" y="4183794"/>
                  </a:cubicBezTo>
                  <a:cubicBezTo>
                    <a:pt x="3012481" y="4179985"/>
                    <a:pt x="3015568" y="4176898"/>
                    <a:pt x="3019377" y="4176898"/>
                  </a:cubicBezTo>
                  <a:close/>
                  <a:moveTo>
                    <a:pt x="2275612" y="4176898"/>
                  </a:moveTo>
                  <a:cubicBezTo>
                    <a:pt x="2282141" y="4176898"/>
                    <a:pt x="2287434" y="4183073"/>
                    <a:pt x="2287434" y="4190690"/>
                  </a:cubicBezTo>
                  <a:cubicBezTo>
                    <a:pt x="2287434" y="4198307"/>
                    <a:pt x="2282141" y="4204482"/>
                    <a:pt x="2275612" y="4204482"/>
                  </a:cubicBezTo>
                  <a:cubicBezTo>
                    <a:pt x="2269083" y="4204482"/>
                    <a:pt x="2263790" y="4198307"/>
                    <a:pt x="2263790" y="4190690"/>
                  </a:cubicBezTo>
                  <a:cubicBezTo>
                    <a:pt x="2263790" y="4183073"/>
                    <a:pt x="2269083" y="4176898"/>
                    <a:pt x="2275612" y="4176898"/>
                  </a:cubicBezTo>
                  <a:close/>
                  <a:moveTo>
                    <a:pt x="1530864" y="4176898"/>
                  </a:moveTo>
                  <a:cubicBezTo>
                    <a:pt x="1537393" y="4176898"/>
                    <a:pt x="1542686" y="4181750"/>
                    <a:pt x="1542686" y="4187735"/>
                  </a:cubicBezTo>
                  <a:cubicBezTo>
                    <a:pt x="1542686" y="4193720"/>
                    <a:pt x="1537393" y="4198572"/>
                    <a:pt x="1530864" y="4198572"/>
                  </a:cubicBezTo>
                  <a:cubicBezTo>
                    <a:pt x="1524335" y="4198572"/>
                    <a:pt x="1519042" y="4193720"/>
                    <a:pt x="1519042" y="4187735"/>
                  </a:cubicBezTo>
                  <a:cubicBezTo>
                    <a:pt x="1519042" y="4181750"/>
                    <a:pt x="1524335" y="4176898"/>
                    <a:pt x="1530864" y="4176898"/>
                  </a:cubicBezTo>
                  <a:close/>
                  <a:moveTo>
                    <a:pt x="2401707" y="4170987"/>
                  </a:moveTo>
                  <a:cubicBezTo>
                    <a:pt x="2408236" y="4170987"/>
                    <a:pt x="2413529" y="4177162"/>
                    <a:pt x="2413529" y="4184779"/>
                  </a:cubicBezTo>
                  <a:cubicBezTo>
                    <a:pt x="2413529" y="4192396"/>
                    <a:pt x="2408236" y="4198571"/>
                    <a:pt x="2401707" y="4198571"/>
                  </a:cubicBezTo>
                  <a:cubicBezTo>
                    <a:pt x="2395178" y="4198571"/>
                    <a:pt x="2389885" y="4192396"/>
                    <a:pt x="2389885" y="4184779"/>
                  </a:cubicBezTo>
                  <a:cubicBezTo>
                    <a:pt x="2389885" y="4177162"/>
                    <a:pt x="2395178" y="4170987"/>
                    <a:pt x="2401707" y="4170987"/>
                  </a:cubicBezTo>
                  <a:close/>
                  <a:moveTo>
                    <a:pt x="2148532" y="4170987"/>
                  </a:moveTo>
                  <a:cubicBezTo>
                    <a:pt x="2157781" y="4170987"/>
                    <a:pt x="2165279" y="4177162"/>
                    <a:pt x="2165279" y="4184779"/>
                  </a:cubicBezTo>
                  <a:cubicBezTo>
                    <a:pt x="2165279" y="4192396"/>
                    <a:pt x="2157781" y="4198571"/>
                    <a:pt x="2148532" y="4198571"/>
                  </a:cubicBezTo>
                  <a:cubicBezTo>
                    <a:pt x="2139283" y="4198571"/>
                    <a:pt x="2131785" y="4192396"/>
                    <a:pt x="2131785" y="4184779"/>
                  </a:cubicBezTo>
                  <a:cubicBezTo>
                    <a:pt x="2131785" y="4177162"/>
                    <a:pt x="2139283" y="4170987"/>
                    <a:pt x="2148532" y="4170987"/>
                  </a:cubicBezTo>
                  <a:close/>
                  <a:moveTo>
                    <a:pt x="3367123" y="4167047"/>
                  </a:moveTo>
                  <a:cubicBezTo>
                    <a:pt x="3368211" y="4167047"/>
                    <a:pt x="3369093" y="4167929"/>
                    <a:pt x="3369093" y="4169017"/>
                  </a:cubicBezTo>
                  <a:cubicBezTo>
                    <a:pt x="3369093" y="4170105"/>
                    <a:pt x="3368211" y="4170987"/>
                    <a:pt x="3367123" y="4170987"/>
                  </a:cubicBezTo>
                  <a:cubicBezTo>
                    <a:pt x="3366035" y="4170987"/>
                    <a:pt x="3365153" y="4170105"/>
                    <a:pt x="3365153" y="4169017"/>
                  </a:cubicBezTo>
                  <a:cubicBezTo>
                    <a:pt x="3365153" y="4167929"/>
                    <a:pt x="3366035" y="4167047"/>
                    <a:pt x="3367123" y="4167047"/>
                  </a:cubicBezTo>
                  <a:close/>
                  <a:moveTo>
                    <a:pt x="2527802" y="4161136"/>
                  </a:moveTo>
                  <a:cubicBezTo>
                    <a:pt x="2534331" y="4161136"/>
                    <a:pt x="2539624" y="4165546"/>
                    <a:pt x="2539624" y="4170987"/>
                  </a:cubicBezTo>
                  <a:cubicBezTo>
                    <a:pt x="2539624" y="4176428"/>
                    <a:pt x="2534331" y="4180838"/>
                    <a:pt x="2527802" y="4180838"/>
                  </a:cubicBezTo>
                  <a:cubicBezTo>
                    <a:pt x="2521273" y="4180838"/>
                    <a:pt x="2515980" y="4176428"/>
                    <a:pt x="2515980" y="4170987"/>
                  </a:cubicBezTo>
                  <a:cubicBezTo>
                    <a:pt x="2515980" y="4165546"/>
                    <a:pt x="2521273" y="4161136"/>
                    <a:pt x="2527802" y="4161136"/>
                  </a:cubicBezTo>
                  <a:close/>
                  <a:moveTo>
                    <a:pt x="2022437" y="4157195"/>
                  </a:moveTo>
                  <a:cubicBezTo>
                    <a:pt x="2031686" y="4157195"/>
                    <a:pt x="2039184" y="4163370"/>
                    <a:pt x="2039184" y="4170987"/>
                  </a:cubicBezTo>
                  <a:cubicBezTo>
                    <a:pt x="2039184" y="4178604"/>
                    <a:pt x="2031686" y="4184779"/>
                    <a:pt x="2022437" y="4184779"/>
                  </a:cubicBezTo>
                  <a:cubicBezTo>
                    <a:pt x="2013188" y="4184779"/>
                    <a:pt x="2005690" y="4178604"/>
                    <a:pt x="2005690" y="4170987"/>
                  </a:cubicBezTo>
                  <a:cubicBezTo>
                    <a:pt x="2005690" y="4163370"/>
                    <a:pt x="2013188" y="4157195"/>
                    <a:pt x="2022437" y="4157195"/>
                  </a:cubicBezTo>
                  <a:close/>
                  <a:moveTo>
                    <a:pt x="2653897" y="4137493"/>
                  </a:moveTo>
                  <a:cubicBezTo>
                    <a:pt x="2660426" y="4137493"/>
                    <a:pt x="2665719" y="4142786"/>
                    <a:pt x="2665719" y="4149315"/>
                  </a:cubicBezTo>
                  <a:cubicBezTo>
                    <a:pt x="2665719" y="4155844"/>
                    <a:pt x="2660426" y="4161137"/>
                    <a:pt x="2653897" y="4161137"/>
                  </a:cubicBezTo>
                  <a:cubicBezTo>
                    <a:pt x="2647368" y="4161137"/>
                    <a:pt x="2642075" y="4155844"/>
                    <a:pt x="2642075" y="4149315"/>
                  </a:cubicBezTo>
                  <a:cubicBezTo>
                    <a:pt x="2642075" y="4142786"/>
                    <a:pt x="2647368" y="4137493"/>
                    <a:pt x="2653897" y="4137493"/>
                  </a:cubicBezTo>
                  <a:close/>
                  <a:moveTo>
                    <a:pt x="1898312" y="4137493"/>
                  </a:moveTo>
                  <a:cubicBezTo>
                    <a:pt x="1906473" y="4137493"/>
                    <a:pt x="1913089" y="4144109"/>
                    <a:pt x="1913089" y="4152270"/>
                  </a:cubicBezTo>
                  <a:cubicBezTo>
                    <a:pt x="1913089" y="4160431"/>
                    <a:pt x="1906473" y="4167047"/>
                    <a:pt x="1898312" y="4167047"/>
                  </a:cubicBezTo>
                  <a:cubicBezTo>
                    <a:pt x="1890151" y="4167047"/>
                    <a:pt x="1883535" y="4160431"/>
                    <a:pt x="1883535" y="4152270"/>
                  </a:cubicBezTo>
                  <a:cubicBezTo>
                    <a:pt x="1883535" y="4144109"/>
                    <a:pt x="1890151" y="4137493"/>
                    <a:pt x="1898312" y="4137493"/>
                  </a:cubicBezTo>
                  <a:close/>
                  <a:moveTo>
                    <a:pt x="1415605" y="4129613"/>
                  </a:moveTo>
                  <a:cubicBezTo>
                    <a:pt x="1420502" y="4129613"/>
                    <a:pt x="1424471" y="4133582"/>
                    <a:pt x="1424471" y="4138479"/>
                  </a:cubicBezTo>
                  <a:cubicBezTo>
                    <a:pt x="1424471" y="4143376"/>
                    <a:pt x="1420502" y="4147345"/>
                    <a:pt x="1415605" y="4147345"/>
                  </a:cubicBezTo>
                  <a:cubicBezTo>
                    <a:pt x="1410708" y="4147345"/>
                    <a:pt x="1406739" y="4143376"/>
                    <a:pt x="1406739" y="4138479"/>
                  </a:cubicBezTo>
                  <a:cubicBezTo>
                    <a:pt x="1406739" y="4133582"/>
                    <a:pt x="1410708" y="4129613"/>
                    <a:pt x="1415605" y="4129613"/>
                  </a:cubicBezTo>
                  <a:close/>
                  <a:moveTo>
                    <a:pt x="3137591" y="4123702"/>
                  </a:moveTo>
                  <a:cubicBezTo>
                    <a:pt x="3141400" y="4123702"/>
                    <a:pt x="3144487" y="4126789"/>
                    <a:pt x="3144487" y="4130598"/>
                  </a:cubicBezTo>
                  <a:cubicBezTo>
                    <a:pt x="3144487" y="4134407"/>
                    <a:pt x="3141400" y="4137494"/>
                    <a:pt x="3137591" y="4137494"/>
                  </a:cubicBezTo>
                  <a:cubicBezTo>
                    <a:pt x="3133782" y="4137494"/>
                    <a:pt x="3130695" y="4134407"/>
                    <a:pt x="3130695" y="4130598"/>
                  </a:cubicBezTo>
                  <a:cubicBezTo>
                    <a:pt x="3130695" y="4126789"/>
                    <a:pt x="3133782" y="4123702"/>
                    <a:pt x="3137591" y="4123702"/>
                  </a:cubicBezTo>
                  <a:close/>
                  <a:moveTo>
                    <a:pt x="1771232" y="4109910"/>
                  </a:moveTo>
                  <a:cubicBezTo>
                    <a:pt x="1778849" y="4109910"/>
                    <a:pt x="1785024" y="4115203"/>
                    <a:pt x="1785024" y="4121732"/>
                  </a:cubicBezTo>
                  <a:cubicBezTo>
                    <a:pt x="1785024" y="4128261"/>
                    <a:pt x="1778849" y="4133554"/>
                    <a:pt x="1771232" y="4133554"/>
                  </a:cubicBezTo>
                  <a:cubicBezTo>
                    <a:pt x="1763615" y="4133554"/>
                    <a:pt x="1757440" y="4128261"/>
                    <a:pt x="1757440" y="4121732"/>
                  </a:cubicBezTo>
                  <a:cubicBezTo>
                    <a:pt x="1757440" y="4115203"/>
                    <a:pt x="1763615" y="4109910"/>
                    <a:pt x="1771232" y="4109910"/>
                  </a:cubicBezTo>
                  <a:close/>
                  <a:moveTo>
                    <a:pt x="2776052" y="4105969"/>
                  </a:moveTo>
                  <a:cubicBezTo>
                    <a:pt x="2782581" y="4105969"/>
                    <a:pt x="2787874" y="4111262"/>
                    <a:pt x="2787874" y="4117791"/>
                  </a:cubicBezTo>
                  <a:cubicBezTo>
                    <a:pt x="2787874" y="4124320"/>
                    <a:pt x="2782581" y="4129613"/>
                    <a:pt x="2776052" y="4129613"/>
                  </a:cubicBezTo>
                  <a:cubicBezTo>
                    <a:pt x="2769523" y="4129613"/>
                    <a:pt x="2764230" y="4124320"/>
                    <a:pt x="2764230" y="4117791"/>
                  </a:cubicBezTo>
                  <a:cubicBezTo>
                    <a:pt x="2764230" y="4111262"/>
                    <a:pt x="2769523" y="4105969"/>
                    <a:pt x="2776052" y="4105969"/>
                  </a:cubicBezTo>
                  <a:close/>
                  <a:moveTo>
                    <a:pt x="3474502" y="4096119"/>
                  </a:moveTo>
                  <a:cubicBezTo>
                    <a:pt x="3476135" y="4096119"/>
                    <a:pt x="3477458" y="4097001"/>
                    <a:pt x="3477458" y="4098089"/>
                  </a:cubicBezTo>
                  <a:cubicBezTo>
                    <a:pt x="3477458" y="4099177"/>
                    <a:pt x="3476135" y="4100059"/>
                    <a:pt x="3474502" y="4100059"/>
                  </a:cubicBezTo>
                  <a:cubicBezTo>
                    <a:pt x="3472870" y="4100059"/>
                    <a:pt x="3471546" y="4099177"/>
                    <a:pt x="3471546" y="4098089"/>
                  </a:cubicBezTo>
                  <a:cubicBezTo>
                    <a:pt x="3471546" y="4097001"/>
                    <a:pt x="3472870" y="4096119"/>
                    <a:pt x="3474502" y="4096119"/>
                  </a:cubicBezTo>
                  <a:close/>
                  <a:moveTo>
                    <a:pt x="1301350" y="4072476"/>
                  </a:moveTo>
                  <a:cubicBezTo>
                    <a:pt x="1305159" y="4072476"/>
                    <a:pt x="1308246" y="4075563"/>
                    <a:pt x="1308246" y="4079372"/>
                  </a:cubicBezTo>
                  <a:cubicBezTo>
                    <a:pt x="1308246" y="4083181"/>
                    <a:pt x="1305159" y="4086268"/>
                    <a:pt x="1301350" y="4086268"/>
                  </a:cubicBezTo>
                  <a:cubicBezTo>
                    <a:pt x="1297539" y="4086268"/>
                    <a:pt x="1294454" y="4083181"/>
                    <a:pt x="1294454" y="4079372"/>
                  </a:cubicBezTo>
                  <a:cubicBezTo>
                    <a:pt x="1294454" y="4075563"/>
                    <a:pt x="1297539" y="4072476"/>
                    <a:pt x="1301350" y="4072476"/>
                  </a:cubicBezTo>
                  <a:close/>
                  <a:moveTo>
                    <a:pt x="1653018" y="4068535"/>
                  </a:moveTo>
                  <a:cubicBezTo>
                    <a:pt x="1659547" y="4068535"/>
                    <a:pt x="1664840" y="4074710"/>
                    <a:pt x="1664840" y="4082327"/>
                  </a:cubicBezTo>
                  <a:cubicBezTo>
                    <a:pt x="1664840" y="4089944"/>
                    <a:pt x="1659547" y="4096119"/>
                    <a:pt x="1653018" y="4096119"/>
                  </a:cubicBezTo>
                  <a:cubicBezTo>
                    <a:pt x="1646489" y="4096119"/>
                    <a:pt x="1641196" y="4089944"/>
                    <a:pt x="1641196" y="4082327"/>
                  </a:cubicBezTo>
                  <a:cubicBezTo>
                    <a:pt x="1641196" y="4074710"/>
                    <a:pt x="1646489" y="4068535"/>
                    <a:pt x="1653018" y="4068535"/>
                  </a:cubicBezTo>
                  <a:close/>
                  <a:moveTo>
                    <a:pt x="3249894" y="4062625"/>
                  </a:moveTo>
                  <a:cubicBezTo>
                    <a:pt x="3253703" y="4062625"/>
                    <a:pt x="3256790" y="4067035"/>
                    <a:pt x="3256790" y="4072476"/>
                  </a:cubicBezTo>
                  <a:cubicBezTo>
                    <a:pt x="3256790" y="4077917"/>
                    <a:pt x="3253703" y="4082327"/>
                    <a:pt x="3249894" y="4082327"/>
                  </a:cubicBezTo>
                  <a:cubicBezTo>
                    <a:pt x="3246085" y="4082327"/>
                    <a:pt x="3242998" y="4077917"/>
                    <a:pt x="3242998" y="4072476"/>
                  </a:cubicBezTo>
                  <a:cubicBezTo>
                    <a:pt x="3242998" y="4067035"/>
                    <a:pt x="3246085" y="4062625"/>
                    <a:pt x="3249894" y="4062625"/>
                  </a:cubicBezTo>
                  <a:close/>
                  <a:moveTo>
                    <a:pt x="2898206" y="4062624"/>
                  </a:moveTo>
                  <a:cubicBezTo>
                    <a:pt x="2906911" y="4062624"/>
                    <a:pt x="2913968" y="4070122"/>
                    <a:pt x="2913968" y="4079371"/>
                  </a:cubicBezTo>
                  <a:cubicBezTo>
                    <a:pt x="2913968" y="4088620"/>
                    <a:pt x="2906911" y="4096118"/>
                    <a:pt x="2898206" y="4096118"/>
                  </a:cubicBezTo>
                  <a:cubicBezTo>
                    <a:pt x="2889501" y="4096118"/>
                    <a:pt x="2882444" y="4088620"/>
                    <a:pt x="2882444" y="4079371"/>
                  </a:cubicBezTo>
                  <a:cubicBezTo>
                    <a:pt x="2882444" y="4070122"/>
                    <a:pt x="2889501" y="4062624"/>
                    <a:pt x="2898206" y="4062624"/>
                  </a:cubicBezTo>
                  <a:close/>
                  <a:moveTo>
                    <a:pt x="2274627" y="4031100"/>
                  </a:moveTo>
                  <a:cubicBezTo>
                    <a:pt x="2283876" y="4031100"/>
                    <a:pt x="2291374" y="4038157"/>
                    <a:pt x="2291374" y="4046862"/>
                  </a:cubicBezTo>
                  <a:cubicBezTo>
                    <a:pt x="2291374" y="4055567"/>
                    <a:pt x="2283876" y="4062624"/>
                    <a:pt x="2274627" y="4062624"/>
                  </a:cubicBezTo>
                  <a:cubicBezTo>
                    <a:pt x="2265378" y="4062624"/>
                    <a:pt x="2257880" y="4055567"/>
                    <a:pt x="2257880" y="4046862"/>
                  </a:cubicBezTo>
                  <a:cubicBezTo>
                    <a:pt x="2257880" y="4038157"/>
                    <a:pt x="2265378" y="4031100"/>
                    <a:pt x="2274627" y="4031100"/>
                  </a:cubicBezTo>
                  <a:close/>
                  <a:moveTo>
                    <a:pt x="2401707" y="4025189"/>
                  </a:moveTo>
                  <a:cubicBezTo>
                    <a:pt x="2410412" y="4025189"/>
                    <a:pt x="2417469" y="4032687"/>
                    <a:pt x="2417469" y="4041936"/>
                  </a:cubicBezTo>
                  <a:cubicBezTo>
                    <a:pt x="2417469" y="4051185"/>
                    <a:pt x="2410412" y="4058683"/>
                    <a:pt x="2401707" y="4058683"/>
                  </a:cubicBezTo>
                  <a:cubicBezTo>
                    <a:pt x="2393002" y="4058683"/>
                    <a:pt x="2385945" y="4051185"/>
                    <a:pt x="2385945" y="4041936"/>
                  </a:cubicBezTo>
                  <a:cubicBezTo>
                    <a:pt x="2385945" y="4032687"/>
                    <a:pt x="2393002" y="4025189"/>
                    <a:pt x="2401707" y="4025189"/>
                  </a:cubicBezTo>
                  <a:close/>
                  <a:moveTo>
                    <a:pt x="2148532" y="4025189"/>
                  </a:moveTo>
                  <a:cubicBezTo>
                    <a:pt x="2157781" y="4025189"/>
                    <a:pt x="2165279" y="4033569"/>
                    <a:pt x="2165279" y="4043906"/>
                  </a:cubicBezTo>
                  <a:cubicBezTo>
                    <a:pt x="2165279" y="4054243"/>
                    <a:pt x="2157781" y="4062623"/>
                    <a:pt x="2148532" y="4062623"/>
                  </a:cubicBezTo>
                  <a:cubicBezTo>
                    <a:pt x="2139283" y="4062623"/>
                    <a:pt x="2131785" y="4054243"/>
                    <a:pt x="2131785" y="4043906"/>
                  </a:cubicBezTo>
                  <a:cubicBezTo>
                    <a:pt x="2131785" y="4033569"/>
                    <a:pt x="2139283" y="4025189"/>
                    <a:pt x="2148532" y="4025189"/>
                  </a:cubicBezTo>
                  <a:close/>
                  <a:moveTo>
                    <a:pt x="3577938" y="4021250"/>
                  </a:moveTo>
                  <a:cubicBezTo>
                    <a:pt x="3579026" y="4021250"/>
                    <a:pt x="3579908" y="4022132"/>
                    <a:pt x="3579908" y="4023220"/>
                  </a:cubicBezTo>
                  <a:cubicBezTo>
                    <a:pt x="3579908" y="4024308"/>
                    <a:pt x="3579026" y="4025190"/>
                    <a:pt x="3577938" y="4025190"/>
                  </a:cubicBezTo>
                  <a:cubicBezTo>
                    <a:pt x="3576850" y="4025190"/>
                    <a:pt x="3575968" y="4024308"/>
                    <a:pt x="3575968" y="4023220"/>
                  </a:cubicBezTo>
                  <a:cubicBezTo>
                    <a:pt x="3575968" y="4022132"/>
                    <a:pt x="3576850" y="4021250"/>
                    <a:pt x="3577938" y="4021250"/>
                  </a:cubicBezTo>
                  <a:close/>
                  <a:moveTo>
                    <a:pt x="1532834" y="4021249"/>
                  </a:moveTo>
                  <a:cubicBezTo>
                    <a:pt x="1540451" y="4021249"/>
                    <a:pt x="1546626" y="4027424"/>
                    <a:pt x="1546626" y="4035041"/>
                  </a:cubicBezTo>
                  <a:cubicBezTo>
                    <a:pt x="1546626" y="4042658"/>
                    <a:pt x="1540451" y="4048833"/>
                    <a:pt x="1532834" y="4048833"/>
                  </a:cubicBezTo>
                  <a:cubicBezTo>
                    <a:pt x="1525217" y="4048833"/>
                    <a:pt x="1519042" y="4042658"/>
                    <a:pt x="1519042" y="4035041"/>
                  </a:cubicBezTo>
                  <a:cubicBezTo>
                    <a:pt x="1519042" y="4027424"/>
                    <a:pt x="1525217" y="4021249"/>
                    <a:pt x="1532834" y="4021249"/>
                  </a:cubicBezTo>
                  <a:close/>
                  <a:moveTo>
                    <a:pt x="3018391" y="4017308"/>
                  </a:moveTo>
                  <a:cubicBezTo>
                    <a:pt x="3026008" y="4017308"/>
                    <a:pt x="3032183" y="4023483"/>
                    <a:pt x="3032183" y="4031100"/>
                  </a:cubicBezTo>
                  <a:cubicBezTo>
                    <a:pt x="3032183" y="4038717"/>
                    <a:pt x="3026008" y="4044892"/>
                    <a:pt x="3018391" y="4044892"/>
                  </a:cubicBezTo>
                  <a:cubicBezTo>
                    <a:pt x="3010774" y="4044892"/>
                    <a:pt x="3004599" y="4038717"/>
                    <a:pt x="3004599" y="4031100"/>
                  </a:cubicBezTo>
                  <a:cubicBezTo>
                    <a:pt x="3004599" y="4023483"/>
                    <a:pt x="3010774" y="4017308"/>
                    <a:pt x="3018391" y="4017308"/>
                  </a:cubicBezTo>
                  <a:close/>
                  <a:moveTo>
                    <a:pt x="2528787" y="4011398"/>
                  </a:moveTo>
                  <a:cubicBezTo>
                    <a:pt x="2538036" y="4011398"/>
                    <a:pt x="2545534" y="4018896"/>
                    <a:pt x="2545534" y="4028145"/>
                  </a:cubicBezTo>
                  <a:cubicBezTo>
                    <a:pt x="2545534" y="4037394"/>
                    <a:pt x="2538036" y="4044892"/>
                    <a:pt x="2528787" y="4044892"/>
                  </a:cubicBezTo>
                  <a:cubicBezTo>
                    <a:pt x="2519538" y="4044892"/>
                    <a:pt x="2512040" y="4037394"/>
                    <a:pt x="2512040" y="4028145"/>
                  </a:cubicBezTo>
                  <a:cubicBezTo>
                    <a:pt x="2512040" y="4018896"/>
                    <a:pt x="2519538" y="4011398"/>
                    <a:pt x="2528787" y="4011398"/>
                  </a:cubicBezTo>
                  <a:close/>
                  <a:moveTo>
                    <a:pt x="2022437" y="4011398"/>
                  </a:moveTo>
                  <a:cubicBezTo>
                    <a:pt x="2031686" y="4011398"/>
                    <a:pt x="2039184" y="4019778"/>
                    <a:pt x="2039184" y="4030115"/>
                  </a:cubicBezTo>
                  <a:cubicBezTo>
                    <a:pt x="2039184" y="4040452"/>
                    <a:pt x="2031686" y="4048832"/>
                    <a:pt x="2022437" y="4048832"/>
                  </a:cubicBezTo>
                  <a:cubicBezTo>
                    <a:pt x="2013188" y="4048832"/>
                    <a:pt x="2005690" y="4040452"/>
                    <a:pt x="2005690" y="4030115"/>
                  </a:cubicBezTo>
                  <a:cubicBezTo>
                    <a:pt x="2005690" y="4019778"/>
                    <a:pt x="2013188" y="4011398"/>
                    <a:pt x="2022437" y="4011398"/>
                  </a:cubicBezTo>
                  <a:close/>
                  <a:moveTo>
                    <a:pt x="1192985" y="4007458"/>
                  </a:moveTo>
                  <a:cubicBezTo>
                    <a:pt x="1196794" y="4007458"/>
                    <a:pt x="1199883" y="4010545"/>
                    <a:pt x="1199883" y="4014354"/>
                  </a:cubicBezTo>
                  <a:cubicBezTo>
                    <a:pt x="1199883" y="4018163"/>
                    <a:pt x="1196794" y="4021250"/>
                    <a:pt x="1192985" y="4021250"/>
                  </a:cubicBezTo>
                  <a:cubicBezTo>
                    <a:pt x="1189176" y="4021250"/>
                    <a:pt x="1186093" y="4018163"/>
                    <a:pt x="1186093" y="4014354"/>
                  </a:cubicBezTo>
                  <a:cubicBezTo>
                    <a:pt x="1186093" y="4010545"/>
                    <a:pt x="1189176" y="4007458"/>
                    <a:pt x="1192985" y="4007458"/>
                  </a:cubicBezTo>
                  <a:close/>
                  <a:moveTo>
                    <a:pt x="3357272" y="4003518"/>
                  </a:moveTo>
                  <a:cubicBezTo>
                    <a:pt x="3361624" y="4003518"/>
                    <a:pt x="3365153" y="4005282"/>
                    <a:pt x="3365153" y="4007459"/>
                  </a:cubicBezTo>
                  <a:cubicBezTo>
                    <a:pt x="3365153" y="4009636"/>
                    <a:pt x="3361624" y="4011400"/>
                    <a:pt x="3357272" y="4011400"/>
                  </a:cubicBezTo>
                  <a:cubicBezTo>
                    <a:pt x="3352920" y="4011400"/>
                    <a:pt x="3349391" y="4009636"/>
                    <a:pt x="3349391" y="4007459"/>
                  </a:cubicBezTo>
                  <a:cubicBezTo>
                    <a:pt x="3349391" y="4005282"/>
                    <a:pt x="3352920" y="4003518"/>
                    <a:pt x="3357272" y="4003518"/>
                  </a:cubicBezTo>
                  <a:close/>
                  <a:moveTo>
                    <a:pt x="2654882" y="3987755"/>
                  </a:moveTo>
                  <a:cubicBezTo>
                    <a:pt x="2664131" y="3987755"/>
                    <a:pt x="2671629" y="3995253"/>
                    <a:pt x="2671629" y="4004502"/>
                  </a:cubicBezTo>
                  <a:cubicBezTo>
                    <a:pt x="2671629" y="4013751"/>
                    <a:pt x="2664131" y="4021249"/>
                    <a:pt x="2654882" y="4021249"/>
                  </a:cubicBezTo>
                  <a:cubicBezTo>
                    <a:pt x="2645633" y="4021249"/>
                    <a:pt x="2638135" y="4013751"/>
                    <a:pt x="2638135" y="4004502"/>
                  </a:cubicBezTo>
                  <a:cubicBezTo>
                    <a:pt x="2638135" y="3995253"/>
                    <a:pt x="2645633" y="3987755"/>
                    <a:pt x="2654882" y="3987755"/>
                  </a:cubicBezTo>
                  <a:close/>
                  <a:moveTo>
                    <a:pt x="1896342" y="3987755"/>
                  </a:moveTo>
                  <a:cubicBezTo>
                    <a:pt x="1905591" y="3987755"/>
                    <a:pt x="1913089" y="3996135"/>
                    <a:pt x="1913089" y="4006472"/>
                  </a:cubicBezTo>
                  <a:cubicBezTo>
                    <a:pt x="1913089" y="4016809"/>
                    <a:pt x="1905591" y="4025189"/>
                    <a:pt x="1896342" y="4025189"/>
                  </a:cubicBezTo>
                  <a:cubicBezTo>
                    <a:pt x="1887093" y="4025189"/>
                    <a:pt x="1879595" y="4016809"/>
                    <a:pt x="1879595" y="4006472"/>
                  </a:cubicBezTo>
                  <a:cubicBezTo>
                    <a:pt x="1879595" y="3996135"/>
                    <a:pt x="1887093" y="3987755"/>
                    <a:pt x="1896342" y="3987755"/>
                  </a:cubicBezTo>
                  <a:close/>
                  <a:moveTo>
                    <a:pt x="1420530" y="3970023"/>
                  </a:moveTo>
                  <a:cubicBezTo>
                    <a:pt x="1425971" y="3970023"/>
                    <a:pt x="1430381" y="3975316"/>
                    <a:pt x="1430381" y="3981845"/>
                  </a:cubicBezTo>
                  <a:cubicBezTo>
                    <a:pt x="1430381" y="3988374"/>
                    <a:pt x="1425971" y="3993667"/>
                    <a:pt x="1420530" y="3993667"/>
                  </a:cubicBezTo>
                  <a:cubicBezTo>
                    <a:pt x="1415089" y="3993667"/>
                    <a:pt x="1410679" y="3988374"/>
                    <a:pt x="1410679" y="3981845"/>
                  </a:cubicBezTo>
                  <a:cubicBezTo>
                    <a:pt x="1410679" y="3975316"/>
                    <a:pt x="1415089" y="3970023"/>
                    <a:pt x="1420530" y="3970023"/>
                  </a:cubicBezTo>
                  <a:close/>
                  <a:moveTo>
                    <a:pt x="3132665" y="3964112"/>
                  </a:moveTo>
                  <a:cubicBezTo>
                    <a:pt x="3139194" y="3964112"/>
                    <a:pt x="3144487" y="3969405"/>
                    <a:pt x="3144487" y="3975934"/>
                  </a:cubicBezTo>
                  <a:cubicBezTo>
                    <a:pt x="3144487" y="3982463"/>
                    <a:pt x="3139194" y="3987756"/>
                    <a:pt x="3132665" y="3987756"/>
                  </a:cubicBezTo>
                  <a:cubicBezTo>
                    <a:pt x="3126136" y="3987756"/>
                    <a:pt x="3120843" y="3982463"/>
                    <a:pt x="3120843" y="3975934"/>
                  </a:cubicBezTo>
                  <a:cubicBezTo>
                    <a:pt x="3120843" y="3969405"/>
                    <a:pt x="3126136" y="3964112"/>
                    <a:pt x="3132665" y="3964112"/>
                  </a:cubicBezTo>
                  <a:close/>
                  <a:moveTo>
                    <a:pt x="1774187" y="3960172"/>
                  </a:moveTo>
                  <a:cubicBezTo>
                    <a:pt x="1783436" y="3960172"/>
                    <a:pt x="1790934" y="3966347"/>
                    <a:pt x="1790934" y="3973964"/>
                  </a:cubicBezTo>
                  <a:cubicBezTo>
                    <a:pt x="1790934" y="3981581"/>
                    <a:pt x="1783436" y="3987756"/>
                    <a:pt x="1774187" y="3987756"/>
                  </a:cubicBezTo>
                  <a:cubicBezTo>
                    <a:pt x="1764938" y="3987756"/>
                    <a:pt x="1757440" y="3981581"/>
                    <a:pt x="1757440" y="3973964"/>
                  </a:cubicBezTo>
                  <a:cubicBezTo>
                    <a:pt x="1757440" y="3966347"/>
                    <a:pt x="1764938" y="3960172"/>
                    <a:pt x="1774187" y="3960172"/>
                  </a:cubicBezTo>
                  <a:close/>
                  <a:moveTo>
                    <a:pt x="2777037" y="3956231"/>
                  </a:moveTo>
                  <a:cubicBezTo>
                    <a:pt x="2786286" y="3956231"/>
                    <a:pt x="2793784" y="3963288"/>
                    <a:pt x="2793784" y="3971993"/>
                  </a:cubicBezTo>
                  <a:cubicBezTo>
                    <a:pt x="2793784" y="3980698"/>
                    <a:pt x="2786286" y="3987755"/>
                    <a:pt x="2777037" y="3987755"/>
                  </a:cubicBezTo>
                  <a:cubicBezTo>
                    <a:pt x="2767788" y="3987755"/>
                    <a:pt x="2760290" y="3980698"/>
                    <a:pt x="2760290" y="3971993"/>
                  </a:cubicBezTo>
                  <a:cubicBezTo>
                    <a:pt x="2760290" y="3963288"/>
                    <a:pt x="2767788" y="3956231"/>
                    <a:pt x="2777037" y="3956231"/>
                  </a:cubicBezTo>
                  <a:close/>
                  <a:moveTo>
                    <a:pt x="876763" y="3950321"/>
                  </a:moveTo>
                  <a:cubicBezTo>
                    <a:pt x="878939" y="3950321"/>
                    <a:pt x="880705" y="3951644"/>
                    <a:pt x="880705" y="3953277"/>
                  </a:cubicBezTo>
                  <a:cubicBezTo>
                    <a:pt x="880705" y="3954909"/>
                    <a:pt x="878939" y="3956233"/>
                    <a:pt x="876763" y="3956233"/>
                  </a:cubicBezTo>
                  <a:cubicBezTo>
                    <a:pt x="874587" y="3956233"/>
                    <a:pt x="872823" y="3954909"/>
                    <a:pt x="872823" y="3953277"/>
                  </a:cubicBezTo>
                  <a:cubicBezTo>
                    <a:pt x="872823" y="3951644"/>
                    <a:pt x="874587" y="3950321"/>
                    <a:pt x="876763" y="3950321"/>
                  </a:cubicBezTo>
                  <a:close/>
                  <a:moveTo>
                    <a:pt x="3877413" y="3942440"/>
                  </a:moveTo>
                  <a:cubicBezTo>
                    <a:pt x="3878501" y="3942440"/>
                    <a:pt x="3879383" y="3943322"/>
                    <a:pt x="3879383" y="3944410"/>
                  </a:cubicBezTo>
                  <a:cubicBezTo>
                    <a:pt x="3879383" y="3945498"/>
                    <a:pt x="3878501" y="3946380"/>
                    <a:pt x="3877413" y="3946380"/>
                  </a:cubicBezTo>
                  <a:cubicBezTo>
                    <a:pt x="3876325" y="3946380"/>
                    <a:pt x="3875443" y="3945498"/>
                    <a:pt x="3875443" y="3944410"/>
                  </a:cubicBezTo>
                  <a:cubicBezTo>
                    <a:pt x="3875443" y="3943322"/>
                    <a:pt x="3876325" y="3942440"/>
                    <a:pt x="3877413" y="3942440"/>
                  </a:cubicBezTo>
                  <a:close/>
                  <a:moveTo>
                    <a:pt x="3673496" y="3942440"/>
                  </a:moveTo>
                  <a:cubicBezTo>
                    <a:pt x="3676217" y="3942440"/>
                    <a:pt x="3678422" y="3943322"/>
                    <a:pt x="3678422" y="3944410"/>
                  </a:cubicBezTo>
                  <a:cubicBezTo>
                    <a:pt x="3678422" y="3945498"/>
                    <a:pt x="3676217" y="3946380"/>
                    <a:pt x="3673496" y="3946380"/>
                  </a:cubicBezTo>
                  <a:cubicBezTo>
                    <a:pt x="3670775" y="3946380"/>
                    <a:pt x="3668569" y="3945498"/>
                    <a:pt x="3668569" y="3944410"/>
                  </a:cubicBezTo>
                  <a:cubicBezTo>
                    <a:pt x="3668569" y="3943322"/>
                    <a:pt x="3670775" y="3942440"/>
                    <a:pt x="3673496" y="3942440"/>
                  </a:cubicBezTo>
                  <a:close/>
                  <a:moveTo>
                    <a:pt x="1090533" y="3936530"/>
                  </a:moveTo>
                  <a:cubicBezTo>
                    <a:pt x="1094342" y="3936530"/>
                    <a:pt x="1097429" y="3938735"/>
                    <a:pt x="1097429" y="3941456"/>
                  </a:cubicBezTo>
                  <a:cubicBezTo>
                    <a:pt x="1097429" y="3944177"/>
                    <a:pt x="1094342" y="3946383"/>
                    <a:pt x="1090533" y="3946383"/>
                  </a:cubicBezTo>
                  <a:cubicBezTo>
                    <a:pt x="1086726" y="3946383"/>
                    <a:pt x="1083640" y="3944177"/>
                    <a:pt x="1083640" y="3941456"/>
                  </a:cubicBezTo>
                  <a:cubicBezTo>
                    <a:pt x="1083640" y="3938735"/>
                    <a:pt x="1086726" y="3936530"/>
                    <a:pt x="1090533" y="3936530"/>
                  </a:cubicBezTo>
                  <a:close/>
                  <a:moveTo>
                    <a:pt x="3462680" y="3922738"/>
                  </a:moveTo>
                  <a:cubicBezTo>
                    <a:pt x="3467577" y="3922738"/>
                    <a:pt x="3471546" y="3927148"/>
                    <a:pt x="3471546" y="3932589"/>
                  </a:cubicBezTo>
                  <a:cubicBezTo>
                    <a:pt x="3471546" y="3938030"/>
                    <a:pt x="3467577" y="3942440"/>
                    <a:pt x="3462680" y="3942440"/>
                  </a:cubicBezTo>
                  <a:cubicBezTo>
                    <a:pt x="3457783" y="3942440"/>
                    <a:pt x="3453814" y="3938030"/>
                    <a:pt x="3453814" y="3932589"/>
                  </a:cubicBezTo>
                  <a:cubicBezTo>
                    <a:pt x="3453814" y="3927148"/>
                    <a:pt x="3457783" y="3922738"/>
                    <a:pt x="3462680" y="3922738"/>
                  </a:cubicBezTo>
                  <a:close/>
                  <a:moveTo>
                    <a:pt x="1652032" y="3912886"/>
                  </a:moveTo>
                  <a:cubicBezTo>
                    <a:pt x="1661281" y="3912886"/>
                    <a:pt x="1668779" y="3921266"/>
                    <a:pt x="1668779" y="3931603"/>
                  </a:cubicBezTo>
                  <a:cubicBezTo>
                    <a:pt x="1668779" y="3941940"/>
                    <a:pt x="1661281" y="3950320"/>
                    <a:pt x="1652032" y="3950320"/>
                  </a:cubicBezTo>
                  <a:cubicBezTo>
                    <a:pt x="1642783" y="3950320"/>
                    <a:pt x="1635285" y="3941940"/>
                    <a:pt x="1635285" y="3931603"/>
                  </a:cubicBezTo>
                  <a:cubicBezTo>
                    <a:pt x="1635285" y="3921266"/>
                    <a:pt x="1642783" y="3912886"/>
                    <a:pt x="1652032" y="3912886"/>
                  </a:cubicBezTo>
                  <a:close/>
                  <a:moveTo>
                    <a:pt x="2895250" y="3908946"/>
                  </a:moveTo>
                  <a:cubicBezTo>
                    <a:pt x="2905587" y="3908946"/>
                    <a:pt x="2913967" y="3917326"/>
                    <a:pt x="2913967" y="3927663"/>
                  </a:cubicBezTo>
                  <a:cubicBezTo>
                    <a:pt x="2913967" y="3938000"/>
                    <a:pt x="2905587" y="3946380"/>
                    <a:pt x="2895250" y="3946380"/>
                  </a:cubicBezTo>
                  <a:cubicBezTo>
                    <a:pt x="2884913" y="3946380"/>
                    <a:pt x="2876533" y="3938000"/>
                    <a:pt x="2876533" y="3927663"/>
                  </a:cubicBezTo>
                  <a:cubicBezTo>
                    <a:pt x="2876533" y="3917326"/>
                    <a:pt x="2884913" y="3908946"/>
                    <a:pt x="2895250" y="3908946"/>
                  </a:cubicBezTo>
                  <a:close/>
                  <a:moveTo>
                    <a:pt x="1308246" y="3908946"/>
                  </a:moveTo>
                  <a:cubicBezTo>
                    <a:pt x="1313686" y="3908946"/>
                    <a:pt x="1318077" y="3912915"/>
                    <a:pt x="1318077" y="3917812"/>
                  </a:cubicBezTo>
                  <a:cubicBezTo>
                    <a:pt x="1318077" y="3922709"/>
                    <a:pt x="1313686" y="3926678"/>
                    <a:pt x="1308246" y="3926678"/>
                  </a:cubicBezTo>
                  <a:cubicBezTo>
                    <a:pt x="1302803" y="3926678"/>
                    <a:pt x="1298394" y="3922709"/>
                    <a:pt x="1298394" y="3917812"/>
                  </a:cubicBezTo>
                  <a:cubicBezTo>
                    <a:pt x="1298394" y="3912915"/>
                    <a:pt x="1302803" y="3908946"/>
                    <a:pt x="1308246" y="3908946"/>
                  </a:cubicBezTo>
                  <a:close/>
                  <a:moveTo>
                    <a:pt x="3242997" y="3899094"/>
                  </a:moveTo>
                  <a:cubicBezTo>
                    <a:pt x="3250614" y="3899094"/>
                    <a:pt x="3256789" y="3905269"/>
                    <a:pt x="3256789" y="3912886"/>
                  </a:cubicBezTo>
                  <a:cubicBezTo>
                    <a:pt x="3256789" y="3920503"/>
                    <a:pt x="3250614" y="3926678"/>
                    <a:pt x="3242997" y="3926678"/>
                  </a:cubicBezTo>
                  <a:cubicBezTo>
                    <a:pt x="3235380" y="3926678"/>
                    <a:pt x="3229205" y="3920503"/>
                    <a:pt x="3229205" y="3912886"/>
                  </a:cubicBezTo>
                  <a:cubicBezTo>
                    <a:pt x="3229205" y="3905269"/>
                    <a:pt x="3235380" y="3899094"/>
                    <a:pt x="3242997" y="3899094"/>
                  </a:cubicBezTo>
                  <a:close/>
                  <a:moveTo>
                    <a:pt x="2275613" y="3885303"/>
                  </a:moveTo>
                  <a:cubicBezTo>
                    <a:pt x="2287583" y="3885303"/>
                    <a:pt x="2297286" y="3894565"/>
                    <a:pt x="2297286" y="3905991"/>
                  </a:cubicBezTo>
                  <a:cubicBezTo>
                    <a:pt x="2297286" y="3917417"/>
                    <a:pt x="2287583" y="3926679"/>
                    <a:pt x="2275613" y="3926679"/>
                  </a:cubicBezTo>
                  <a:cubicBezTo>
                    <a:pt x="2263643" y="3926679"/>
                    <a:pt x="2253940" y="3917417"/>
                    <a:pt x="2253940" y="3905991"/>
                  </a:cubicBezTo>
                  <a:cubicBezTo>
                    <a:pt x="2253940" y="3894565"/>
                    <a:pt x="2263643" y="3885303"/>
                    <a:pt x="2275613" y="3885303"/>
                  </a:cubicBezTo>
                  <a:close/>
                  <a:moveTo>
                    <a:pt x="2148533" y="3881363"/>
                  </a:moveTo>
                  <a:cubicBezTo>
                    <a:pt x="2159959" y="3881363"/>
                    <a:pt x="2169221" y="3890625"/>
                    <a:pt x="2169221" y="3902051"/>
                  </a:cubicBezTo>
                  <a:cubicBezTo>
                    <a:pt x="2169221" y="3913477"/>
                    <a:pt x="2159959" y="3922739"/>
                    <a:pt x="2148533" y="3922739"/>
                  </a:cubicBezTo>
                  <a:cubicBezTo>
                    <a:pt x="2137107" y="3922739"/>
                    <a:pt x="2127845" y="3913477"/>
                    <a:pt x="2127845" y="3902051"/>
                  </a:cubicBezTo>
                  <a:cubicBezTo>
                    <a:pt x="2127845" y="3890625"/>
                    <a:pt x="2137107" y="3881363"/>
                    <a:pt x="2148533" y="3881363"/>
                  </a:cubicBezTo>
                  <a:close/>
                  <a:moveTo>
                    <a:pt x="2401707" y="3881362"/>
                  </a:moveTo>
                  <a:cubicBezTo>
                    <a:pt x="2413677" y="3881362"/>
                    <a:pt x="2423380" y="3890624"/>
                    <a:pt x="2423380" y="3902050"/>
                  </a:cubicBezTo>
                  <a:cubicBezTo>
                    <a:pt x="2423380" y="3913476"/>
                    <a:pt x="2413677" y="3922738"/>
                    <a:pt x="2401707" y="3922738"/>
                  </a:cubicBezTo>
                  <a:cubicBezTo>
                    <a:pt x="2389737" y="3922738"/>
                    <a:pt x="2380034" y="3913476"/>
                    <a:pt x="2380034" y="3902050"/>
                  </a:cubicBezTo>
                  <a:cubicBezTo>
                    <a:pt x="2380034" y="3890624"/>
                    <a:pt x="2389737" y="3881362"/>
                    <a:pt x="2401707" y="3881362"/>
                  </a:cubicBezTo>
                  <a:close/>
                  <a:moveTo>
                    <a:pt x="2022438" y="3867571"/>
                  </a:moveTo>
                  <a:cubicBezTo>
                    <a:pt x="2033864" y="3867571"/>
                    <a:pt x="2043126" y="3875951"/>
                    <a:pt x="2043126" y="3886288"/>
                  </a:cubicBezTo>
                  <a:cubicBezTo>
                    <a:pt x="2043126" y="3896625"/>
                    <a:pt x="2033864" y="3905005"/>
                    <a:pt x="2022438" y="3905005"/>
                  </a:cubicBezTo>
                  <a:cubicBezTo>
                    <a:pt x="2011012" y="3905005"/>
                    <a:pt x="2001750" y="3896625"/>
                    <a:pt x="2001750" y="3886288"/>
                  </a:cubicBezTo>
                  <a:cubicBezTo>
                    <a:pt x="2001750" y="3875951"/>
                    <a:pt x="2011012" y="3867571"/>
                    <a:pt x="2022438" y="3867571"/>
                  </a:cubicBezTo>
                  <a:close/>
                  <a:moveTo>
                    <a:pt x="1536774" y="3867571"/>
                  </a:moveTo>
                  <a:cubicBezTo>
                    <a:pt x="1544391" y="3867571"/>
                    <a:pt x="1550566" y="3873746"/>
                    <a:pt x="1550566" y="3881363"/>
                  </a:cubicBezTo>
                  <a:cubicBezTo>
                    <a:pt x="1550566" y="3888980"/>
                    <a:pt x="1544391" y="3895155"/>
                    <a:pt x="1536774" y="3895155"/>
                  </a:cubicBezTo>
                  <a:cubicBezTo>
                    <a:pt x="1529157" y="3895155"/>
                    <a:pt x="1522982" y="3888980"/>
                    <a:pt x="1522982" y="3881363"/>
                  </a:cubicBezTo>
                  <a:cubicBezTo>
                    <a:pt x="1522982" y="3873746"/>
                    <a:pt x="1529157" y="3867571"/>
                    <a:pt x="1536774" y="3867571"/>
                  </a:cubicBezTo>
                  <a:close/>
                  <a:moveTo>
                    <a:pt x="781210" y="3867571"/>
                  </a:moveTo>
                  <a:cubicBezTo>
                    <a:pt x="782840" y="3867571"/>
                    <a:pt x="784167" y="3868453"/>
                    <a:pt x="784167" y="3869541"/>
                  </a:cubicBezTo>
                  <a:cubicBezTo>
                    <a:pt x="784167" y="3870629"/>
                    <a:pt x="782840" y="3871511"/>
                    <a:pt x="781210" y="3871511"/>
                  </a:cubicBezTo>
                  <a:cubicBezTo>
                    <a:pt x="779574" y="3871511"/>
                    <a:pt x="778252" y="3870629"/>
                    <a:pt x="778252" y="3869541"/>
                  </a:cubicBezTo>
                  <a:cubicBezTo>
                    <a:pt x="778252" y="3868453"/>
                    <a:pt x="779574" y="3867571"/>
                    <a:pt x="781210" y="3867571"/>
                  </a:cubicBezTo>
                  <a:close/>
                  <a:moveTo>
                    <a:pt x="2528787" y="3861660"/>
                  </a:moveTo>
                  <a:cubicBezTo>
                    <a:pt x="2540213" y="3861660"/>
                    <a:pt x="2549475" y="3871363"/>
                    <a:pt x="2549475" y="3883333"/>
                  </a:cubicBezTo>
                  <a:cubicBezTo>
                    <a:pt x="2549475" y="3895303"/>
                    <a:pt x="2540213" y="3905006"/>
                    <a:pt x="2528787" y="3905006"/>
                  </a:cubicBezTo>
                  <a:cubicBezTo>
                    <a:pt x="2517361" y="3905006"/>
                    <a:pt x="2508099" y="3895303"/>
                    <a:pt x="2508099" y="3883333"/>
                  </a:cubicBezTo>
                  <a:cubicBezTo>
                    <a:pt x="2508099" y="3871363"/>
                    <a:pt x="2517361" y="3861660"/>
                    <a:pt x="2528787" y="3861660"/>
                  </a:cubicBezTo>
                  <a:close/>
                  <a:moveTo>
                    <a:pt x="990053" y="3857720"/>
                  </a:moveTo>
                  <a:cubicBezTo>
                    <a:pt x="992775" y="3857720"/>
                    <a:pt x="994979" y="3859925"/>
                    <a:pt x="994979" y="3862646"/>
                  </a:cubicBezTo>
                  <a:cubicBezTo>
                    <a:pt x="994979" y="3865367"/>
                    <a:pt x="992775" y="3867573"/>
                    <a:pt x="990053" y="3867573"/>
                  </a:cubicBezTo>
                  <a:cubicBezTo>
                    <a:pt x="987332" y="3867573"/>
                    <a:pt x="985127" y="3865367"/>
                    <a:pt x="985127" y="3862646"/>
                  </a:cubicBezTo>
                  <a:cubicBezTo>
                    <a:pt x="985127" y="3859925"/>
                    <a:pt x="987332" y="3857720"/>
                    <a:pt x="990053" y="3857720"/>
                  </a:cubicBezTo>
                  <a:close/>
                  <a:moveTo>
                    <a:pt x="3013465" y="3857719"/>
                  </a:moveTo>
                  <a:cubicBezTo>
                    <a:pt x="3023802" y="3857719"/>
                    <a:pt x="3032182" y="3866099"/>
                    <a:pt x="3032182" y="3876436"/>
                  </a:cubicBezTo>
                  <a:cubicBezTo>
                    <a:pt x="3032182" y="3886773"/>
                    <a:pt x="3023802" y="3895153"/>
                    <a:pt x="3013465" y="3895153"/>
                  </a:cubicBezTo>
                  <a:cubicBezTo>
                    <a:pt x="3003128" y="3895153"/>
                    <a:pt x="2994748" y="3886773"/>
                    <a:pt x="2994748" y="3876436"/>
                  </a:cubicBezTo>
                  <a:cubicBezTo>
                    <a:pt x="2994748" y="3866099"/>
                    <a:pt x="3003128" y="3857719"/>
                    <a:pt x="3013465" y="3857719"/>
                  </a:cubicBezTo>
                  <a:close/>
                  <a:moveTo>
                    <a:pt x="3767082" y="3851810"/>
                  </a:moveTo>
                  <a:cubicBezTo>
                    <a:pt x="3769258" y="3851810"/>
                    <a:pt x="3771023" y="3853133"/>
                    <a:pt x="3771023" y="3854766"/>
                  </a:cubicBezTo>
                  <a:cubicBezTo>
                    <a:pt x="3771023" y="3856398"/>
                    <a:pt x="3769258" y="3857722"/>
                    <a:pt x="3767082" y="3857722"/>
                  </a:cubicBezTo>
                  <a:cubicBezTo>
                    <a:pt x="3764905" y="3857722"/>
                    <a:pt x="3763140" y="3856398"/>
                    <a:pt x="3763140" y="3854766"/>
                  </a:cubicBezTo>
                  <a:cubicBezTo>
                    <a:pt x="3763140" y="3853133"/>
                    <a:pt x="3764905" y="3851810"/>
                    <a:pt x="3767082" y="3851810"/>
                  </a:cubicBezTo>
                  <a:close/>
                  <a:moveTo>
                    <a:pt x="3561193" y="3847869"/>
                  </a:moveTo>
                  <a:cubicBezTo>
                    <a:pt x="3563914" y="3847869"/>
                    <a:pt x="3566119" y="3850074"/>
                    <a:pt x="3566119" y="3852795"/>
                  </a:cubicBezTo>
                  <a:cubicBezTo>
                    <a:pt x="3566119" y="3855516"/>
                    <a:pt x="3563914" y="3857722"/>
                    <a:pt x="3561193" y="3857722"/>
                  </a:cubicBezTo>
                  <a:cubicBezTo>
                    <a:pt x="3558472" y="3857722"/>
                    <a:pt x="3556266" y="3855516"/>
                    <a:pt x="3556266" y="3852795"/>
                  </a:cubicBezTo>
                  <a:cubicBezTo>
                    <a:pt x="3556266" y="3850074"/>
                    <a:pt x="3558472" y="3847869"/>
                    <a:pt x="3561193" y="3847869"/>
                  </a:cubicBezTo>
                  <a:close/>
                  <a:moveTo>
                    <a:pt x="1898312" y="3843928"/>
                  </a:moveTo>
                  <a:cubicBezTo>
                    <a:pt x="1908649" y="3843928"/>
                    <a:pt x="1917029" y="3852308"/>
                    <a:pt x="1917029" y="3862645"/>
                  </a:cubicBezTo>
                  <a:cubicBezTo>
                    <a:pt x="1917029" y="3872982"/>
                    <a:pt x="1908649" y="3881362"/>
                    <a:pt x="1898312" y="3881362"/>
                  </a:cubicBezTo>
                  <a:cubicBezTo>
                    <a:pt x="1887975" y="3881362"/>
                    <a:pt x="1879595" y="3872982"/>
                    <a:pt x="1879595" y="3862645"/>
                  </a:cubicBezTo>
                  <a:cubicBezTo>
                    <a:pt x="1879595" y="3852308"/>
                    <a:pt x="1887975" y="3843928"/>
                    <a:pt x="1898312" y="3843928"/>
                  </a:cubicBezTo>
                  <a:close/>
                  <a:moveTo>
                    <a:pt x="1202838" y="3843928"/>
                  </a:moveTo>
                  <a:cubicBezTo>
                    <a:pt x="1206649" y="3843928"/>
                    <a:pt x="1209732" y="3847015"/>
                    <a:pt x="1209732" y="3850824"/>
                  </a:cubicBezTo>
                  <a:cubicBezTo>
                    <a:pt x="1209732" y="3854633"/>
                    <a:pt x="1206649" y="3857720"/>
                    <a:pt x="1202838" y="3857720"/>
                  </a:cubicBezTo>
                  <a:cubicBezTo>
                    <a:pt x="1199028" y="3857720"/>
                    <a:pt x="1195942" y="3854633"/>
                    <a:pt x="1195942" y="3850824"/>
                  </a:cubicBezTo>
                  <a:cubicBezTo>
                    <a:pt x="1195942" y="3847015"/>
                    <a:pt x="1199028" y="3843928"/>
                    <a:pt x="1202838" y="3843928"/>
                  </a:cubicBezTo>
                  <a:close/>
                  <a:moveTo>
                    <a:pt x="2654883" y="3838017"/>
                  </a:moveTo>
                  <a:cubicBezTo>
                    <a:pt x="2666309" y="3838017"/>
                    <a:pt x="2675571" y="3847720"/>
                    <a:pt x="2675571" y="3859690"/>
                  </a:cubicBezTo>
                  <a:cubicBezTo>
                    <a:pt x="2675571" y="3871660"/>
                    <a:pt x="2666309" y="3881363"/>
                    <a:pt x="2654883" y="3881363"/>
                  </a:cubicBezTo>
                  <a:cubicBezTo>
                    <a:pt x="2643457" y="3881363"/>
                    <a:pt x="2634195" y="3871660"/>
                    <a:pt x="2634195" y="3859690"/>
                  </a:cubicBezTo>
                  <a:cubicBezTo>
                    <a:pt x="2634195" y="3847720"/>
                    <a:pt x="2643457" y="3838017"/>
                    <a:pt x="2654883" y="3838017"/>
                  </a:cubicBezTo>
                  <a:close/>
                  <a:moveTo>
                    <a:pt x="3345450" y="3824225"/>
                  </a:moveTo>
                  <a:cubicBezTo>
                    <a:pt x="3353067" y="3824225"/>
                    <a:pt x="3359242" y="3831723"/>
                    <a:pt x="3359242" y="3840972"/>
                  </a:cubicBezTo>
                  <a:cubicBezTo>
                    <a:pt x="3359242" y="3850221"/>
                    <a:pt x="3353067" y="3857719"/>
                    <a:pt x="3345450" y="3857719"/>
                  </a:cubicBezTo>
                  <a:cubicBezTo>
                    <a:pt x="3337833" y="3857719"/>
                    <a:pt x="3331658" y="3850221"/>
                    <a:pt x="3331658" y="3840972"/>
                  </a:cubicBezTo>
                  <a:cubicBezTo>
                    <a:pt x="3331658" y="3831723"/>
                    <a:pt x="3337833" y="3824225"/>
                    <a:pt x="3345450" y="3824225"/>
                  </a:cubicBezTo>
                  <a:close/>
                  <a:moveTo>
                    <a:pt x="1774188" y="3810434"/>
                  </a:moveTo>
                  <a:cubicBezTo>
                    <a:pt x="1783437" y="3810434"/>
                    <a:pt x="1790935" y="3817932"/>
                    <a:pt x="1790935" y="3827181"/>
                  </a:cubicBezTo>
                  <a:cubicBezTo>
                    <a:pt x="1790935" y="3836430"/>
                    <a:pt x="1783437" y="3843928"/>
                    <a:pt x="1774188" y="3843928"/>
                  </a:cubicBezTo>
                  <a:cubicBezTo>
                    <a:pt x="1764939" y="3843928"/>
                    <a:pt x="1757441" y="3836430"/>
                    <a:pt x="1757441" y="3827181"/>
                  </a:cubicBezTo>
                  <a:cubicBezTo>
                    <a:pt x="1757441" y="3817932"/>
                    <a:pt x="1764939" y="3810434"/>
                    <a:pt x="1774188" y="3810434"/>
                  </a:cubicBezTo>
                  <a:close/>
                  <a:moveTo>
                    <a:pt x="1422501" y="3810434"/>
                  </a:moveTo>
                  <a:cubicBezTo>
                    <a:pt x="1429030" y="3810434"/>
                    <a:pt x="1434323" y="3815727"/>
                    <a:pt x="1434323" y="3822256"/>
                  </a:cubicBezTo>
                  <a:cubicBezTo>
                    <a:pt x="1434323" y="3828785"/>
                    <a:pt x="1429030" y="3834078"/>
                    <a:pt x="1422501" y="3834078"/>
                  </a:cubicBezTo>
                  <a:cubicBezTo>
                    <a:pt x="1415972" y="3834078"/>
                    <a:pt x="1410679" y="3828785"/>
                    <a:pt x="1410679" y="3822256"/>
                  </a:cubicBezTo>
                  <a:cubicBezTo>
                    <a:pt x="1410679" y="3815727"/>
                    <a:pt x="1415972" y="3810434"/>
                    <a:pt x="1422501" y="3810434"/>
                  </a:cubicBezTo>
                  <a:close/>
                  <a:moveTo>
                    <a:pt x="3125768" y="3800583"/>
                  </a:moveTo>
                  <a:cubicBezTo>
                    <a:pt x="3136105" y="3800583"/>
                    <a:pt x="3144485" y="3808081"/>
                    <a:pt x="3144485" y="3817330"/>
                  </a:cubicBezTo>
                  <a:cubicBezTo>
                    <a:pt x="3144485" y="3826579"/>
                    <a:pt x="3136105" y="3834077"/>
                    <a:pt x="3125768" y="3834077"/>
                  </a:cubicBezTo>
                  <a:cubicBezTo>
                    <a:pt x="3115431" y="3834077"/>
                    <a:pt x="3107051" y="3826579"/>
                    <a:pt x="3107051" y="3817330"/>
                  </a:cubicBezTo>
                  <a:cubicBezTo>
                    <a:pt x="3107051" y="3808081"/>
                    <a:pt x="3115431" y="3800583"/>
                    <a:pt x="3125768" y="3800583"/>
                  </a:cubicBezTo>
                  <a:close/>
                  <a:moveTo>
                    <a:pt x="2777037" y="3800583"/>
                  </a:moveTo>
                  <a:cubicBezTo>
                    <a:pt x="2788463" y="3800583"/>
                    <a:pt x="2797725" y="3810286"/>
                    <a:pt x="2797725" y="3822256"/>
                  </a:cubicBezTo>
                  <a:cubicBezTo>
                    <a:pt x="2797725" y="3834226"/>
                    <a:pt x="2788463" y="3843929"/>
                    <a:pt x="2777037" y="3843929"/>
                  </a:cubicBezTo>
                  <a:cubicBezTo>
                    <a:pt x="2765611" y="3843929"/>
                    <a:pt x="2756349" y="3834226"/>
                    <a:pt x="2756349" y="3822256"/>
                  </a:cubicBezTo>
                  <a:cubicBezTo>
                    <a:pt x="2756349" y="3810286"/>
                    <a:pt x="2765611" y="3800583"/>
                    <a:pt x="2777037" y="3800583"/>
                  </a:cubicBezTo>
                  <a:close/>
                  <a:moveTo>
                    <a:pt x="893512" y="3773000"/>
                  </a:moveTo>
                  <a:cubicBezTo>
                    <a:pt x="897317" y="3773000"/>
                    <a:pt x="900405" y="3775205"/>
                    <a:pt x="900405" y="3777926"/>
                  </a:cubicBezTo>
                  <a:cubicBezTo>
                    <a:pt x="900405" y="3780647"/>
                    <a:pt x="897317" y="3782853"/>
                    <a:pt x="893512" y="3782853"/>
                  </a:cubicBezTo>
                  <a:cubicBezTo>
                    <a:pt x="889702" y="3782853"/>
                    <a:pt x="886614" y="3780647"/>
                    <a:pt x="886614" y="3777926"/>
                  </a:cubicBezTo>
                  <a:cubicBezTo>
                    <a:pt x="886614" y="3775205"/>
                    <a:pt x="889702" y="3773000"/>
                    <a:pt x="893512" y="3773000"/>
                  </a:cubicBezTo>
                  <a:close/>
                  <a:moveTo>
                    <a:pt x="694516" y="3773000"/>
                  </a:moveTo>
                  <a:cubicBezTo>
                    <a:pt x="697238" y="3773000"/>
                    <a:pt x="699443" y="3775205"/>
                    <a:pt x="699443" y="3777926"/>
                  </a:cubicBezTo>
                  <a:cubicBezTo>
                    <a:pt x="699443" y="3780647"/>
                    <a:pt x="697238" y="3782853"/>
                    <a:pt x="694516" y="3782853"/>
                  </a:cubicBezTo>
                  <a:cubicBezTo>
                    <a:pt x="691797" y="3782853"/>
                    <a:pt x="689590" y="3780647"/>
                    <a:pt x="689590" y="3777926"/>
                  </a:cubicBezTo>
                  <a:cubicBezTo>
                    <a:pt x="689590" y="3775205"/>
                    <a:pt x="691797" y="3773000"/>
                    <a:pt x="694516" y="3773000"/>
                  </a:cubicBezTo>
                  <a:close/>
                  <a:moveTo>
                    <a:pt x="1101372" y="3763148"/>
                  </a:moveTo>
                  <a:cubicBezTo>
                    <a:pt x="1106810" y="3763148"/>
                    <a:pt x="1111220" y="3767558"/>
                    <a:pt x="1111220" y="3772999"/>
                  </a:cubicBezTo>
                  <a:cubicBezTo>
                    <a:pt x="1111220" y="3778440"/>
                    <a:pt x="1106810" y="3782850"/>
                    <a:pt x="1101372" y="3782850"/>
                  </a:cubicBezTo>
                  <a:cubicBezTo>
                    <a:pt x="1095928" y="3782850"/>
                    <a:pt x="1091519" y="3778440"/>
                    <a:pt x="1091519" y="3772999"/>
                  </a:cubicBezTo>
                  <a:cubicBezTo>
                    <a:pt x="1091519" y="3767558"/>
                    <a:pt x="1095928" y="3763148"/>
                    <a:pt x="1101372" y="3763148"/>
                  </a:cubicBezTo>
                  <a:close/>
                  <a:moveTo>
                    <a:pt x="3853771" y="3759209"/>
                  </a:moveTo>
                  <a:cubicBezTo>
                    <a:pt x="3854859" y="3759209"/>
                    <a:pt x="3855741" y="3761414"/>
                    <a:pt x="3855741" y="3764135"/>
                  </a:cubicBezTo>
                  <a:cubicBezTo>
                    <a:pt x="3855741" y="3766856"/>
                    <a:pt x="3854859" y="3769062"/>
                    <a:pt x="3853771" y="3769062"/>
                  </a:cubicBezTo>
                  <a:cubicBezTo>
                    <a:pt x="3852683" y="3769062"/>
                    <a:pt x="3851801" y="3766856"/>
                    <a:pt x="3851801" y="3764135"/>
                  </a:cubicBezTo>
                  <a:cubicBezTo>
                    <a:pt x="3851801" y="3761414"/>
                    <a:pt x="3852683" y="3759209"/>
                    <a:pt x="3853771" y="3759209"/>
                  </a:cubicBezTo>
                  <a:close/>
                  <a:moveTo>
                    <a:pt x="3654777" y="3759209"/>
                  </a:moveTo>
                  <a:cubicBezTo>
                    <a:pt x="3660218" y="3759209"/>
                    <a:pt x="3664628" y="3762296"/>
                    <a:pt x="3664628" y="3766105"/>
                  </a:cubicBezTo>
                  <a:cubicBezTo>
                    <a:pt x="3664628" y="3769914"/>
                    <a:pt x="3660218" y="3773001"/>
                    <a:pt x="3654777" y="3773001"/>
                  </a:cubicBezTo>
                  <a:cubicBezTo>
                    <a:pt x="3649336" y="3773001"/>
                    <a:pt x="3644926" y="3769914"/>
                    <a:pt x="3644926" y="3766105"/>
                  </a:cubicBezTo>
                  <a:cubicBezTo>
                    <a:pt x="3644926" y="3762296"/>
                    <a:pt x="3649336" y="3759209"/>
                    <a:pt x="3654777" y="3759209"/>
                  </a:cubicBezTo>
                  <a:close/>
                  <a:moveTo>
                    <a:pt x="1656959" y="3759208"/>
                  </a:moveTo>
                  <a:cubicBezTo>
                    <a:pt x="1668929" y="3759208"/>
                    <a:pt x="1678632" y="3768470"/>
                    <a:pt x="1678632" y="3779896"/>
                  </a:cubicBezTo>
                  <a:cubicBezTo>
                    <a:pt x="1678632" y="3791322"/>
                    <a:pt x="1668929" y="3800584"/>
                    <a:pt x="1656959" y="3800584"/>
                  </a:cubicBezTo>
                  <a:cubicBezTo>
                    <a:pt x="1644989" y="3800584"/>
                    <a:pt x="1635286" y="3791322"/>
                    <a:pt x="1635286" y="3779896"/>
                  </a:cubicBezTo>
                  <a:cubicBezTo>
                    <a:pt x="1635286" y="3768470"/>
                    <a:pt x="1644989" y="3759208"/>
                    <a:pt x="1656959" y="3759208"/>
                  </a:cubicBezTo>
                  <a:close/>
                  <a:moveTo>
                    <a:pt x="2894265" y="3749357"/>
                  </a:moveTo>
                  <a:cubicBezTo>
                    <a:pt x="2908411" y="3749357"/>
                    <a:pt x="2919878" y="3760824"/>
                    <a:pt x="2919878" y="3774970"/>
                  </a:cubicBezTo>
                  <a:cubicBezTo>
                    <a:pt x="2919878" y="3789116"/>
                    <a:pt x="2908411" y="3800583"/>
                    <a:pt x="2894265" y="3800583"/>
                  </a:cubicBezTo>
                  <a:cubicBezTo>
                    <a:pt x="2880119" y="3800583"/>
                    <a:pt x="2868652" y="3789116"/>
                    <a:pt x="2868652" y="3774970"/>
                  </a:cubicBezTo>
                  <a:cubicBezTo>
                    <a:pt x="2868652" y="3760824"/>
                    <a:pt x="2880119" y="3749357"/>
                    <a:pt x="2894265" y="3749357"/>
                  </a:cubicBezTo>
                  <a:close/>
                  <a:moveTo>
                    <a:pt x="3448886" y="3745416"/>
                  </a:moveTo>
                  <a:cubicBezTo>
                    <a:pt x="3459223" y="3745416"/>
                    <a:pt x="3467603" y="3753796"/>
                    <a:pt x="3467603" y="3764133"/>
                  </a:cubicBezTo>
                  <a:cubicBezTo>
                    <a:pt x="3467603" y="3774470"/>
                    <a:pt x="3459223" y="3782850"/>
                    <a:pt x="3448886" y="3782850"/>
                  </a:cubicBezTo>
                  <a:cubicBezTo>
                    <a:pt x="3438549" y="3782850"/>
                    <a:pt x="3430169" y="3774470"/>
                    <a:pt x="3430169" y="3764133"/>
                  </a:cubicBezTo>
                  <a:cubicBezTo>
                    <a:pt x="3430169" y="3753796"/>
                    <a:pt x="3438549" y="3745416"/>
                    <a:pt x="3448886" y="3745416"/>
                  </a:cubicBezTo>
                  <a:close/>
                  <a:moveTo>
                    <a:pt x="1314157" y="3745416"/>
                  </a:moveTo>
                  <a:cubicBezTo>
                    <a:pt x="1320667" y="3745416"/>
                    <a:pt x="1325960" y="3750709"/>
                    <a:pt x="1325960" y="3757238"/>
                  </a:cubicBezTo>
                  <a:cubicBezTo>
                    <a:pt x="1325960" y="3763767"/>
                    <a:pt x="1320667" y="3769060"/>
                    <a:pt x="1314157" y="3769060"/>
                  </a:cubicBezTo>
                  <a:cubicBezTo>
                    <a:pt x="1307627" y="3769060"/>
                    <a:pt x="1302334" y="3763767"/>
                    <a:pt x="1302334" y="3757238"/>
                  </a:cubicBezTo>
                  <a:cubicBezTo>
                    <a:pt x="1302334" y="3750709"/>
                    <a:pt x="1307627" y="3745416"/>
                    <a:pt x="1314157" y="3745416"/>
                  </a:cubicBezTo>
                  <a:close/>
                  <a:moveTo>
                    <a:pt x="2272658" y="3735565"/>
                  </a:moveTo>
                  <a:cubicBezTo>
                    <a:pt x="2288436" y="3735565"/>
                    <a:pt x="2301227" y="3747915"/>
                    <a:pt x="2301227" y="3763149"/>
                  </a:cubicBezTo>
                  <a:cubicBezTo>
                    <a:pt x="2301227" y="3778383"/>
                    <a:pt x="2288436" y="3790733"/>
                    <a:pt x="2272658" y="3790733"/>
                  </a:cubicBezTo>
                  <a:cubicBezTo>
                    <a:pt x="2256880" y="3790733"/>
                    <a:pt x="2244089" y="3778383"/>
                    <a:pt x="2244089" y="3763149"/>
                  </a:cubicBezTo>
                  <a:cubicBezTo>
                    <a:pt x="2244089" y="3747915"/>
                    <a:pt x="2256880" y="3735565"/>
                    <a:pt x="2272658" y="3735565"/>
                  </a:cubicBezTo>
                  <a:close/>
                  <a:moveTo>
                    <a:pt x="2401708" y="3731625"/>
                  </a:moveTo>
                  <a:cubicBezTo>
                    <a:pt x="2415854" y="3731625"/>
                    <a:pt x="2427321" y="3743975"/>
                    <a:pt x="2427321" y="3759209"/>
                  </a:cubicBezTo>
                  <a:cubicBezTo>
                    <a:pt x="2427321" y="3774443"/>
                    <a:pt x="2415854" y="3786793"/>
                    <a:pt x="2401708" y="3786793"/>
                  </a:cubicBezTo>
                  <a:cubicBezTo>
                    <a:pt x="2387562" y="3786793"/>
                    <a:pt x="2376095" y="3774443"/>
                    <a:pt x="2376095" y="3759209"/>
                  </a:cubicBezTo>
                  <a:cubicBezTo>
                    <a:pt x="2376095" y="3743975"/>
                    <a:pt x="2387562" y="3731625"/>
                    <a:pt x="2401708" y="3731625"/>
                  </a:cubicBezTo>
                  <a:close/>
                  <a:moveTo>
                    <a:pt x="2146563" y="3731625"/>
                  </a:moveTo>
                  <a:cubicBezTo>
                    <a:pt x="2162341" y="3731625"/>
                    <a:pt x="2175132" y="3743975"/>
                    <a:pt x="2175132" y="3759209"/>
                  </a:cubicBezTo>
                  <a:cubicBezTo>
                    <a:pt x="2175132" y="3774443"/>
                    <a:pt x="2162341" y="3786793"/>
                    <a:pt x="2146563" y="3786793"/>
                  </a:cubicBezTo>
                  <a:cubicBezTo>
                    <a:pt x="2130785" y="3786793"/>
                    <a:pt x="2117994" y="3774443"/>
                    <a:pt x="2117994" y="3759209"/>
                  </a:cubicBezTo>
                  <a:cubicBezTo>
                    <a:pt x="2117994" y="3743975"/>
                    <a:pt x="2130785" y="3731625"/>
                    <a:pt x="2146563" y="3731625"/>
                  </a:cubicBezTo>
                  <a:close/>
                  <a:moveTo>
                    <a:pt x="3231176" y="3725714"/>
                  </a:moveTo>
                  <a:cubicBezTo>
                    <a:pt x="3243146" y="3725714"/>
                    <a:pt x="3252849" y="3735417"/>
                    <a:pt x="3252849" y="3747387"/>
                  </a:cubicBezTo>
                  <a:cubicBezTo>
                    <a:pt x="3252849" y="3759357"/>
                    <a:pt x="3243146" y="3769060"/>
                    <a:pt x="3231176" y="3769060"/>
                  </a:cubicBezTo>
                  <a:cubicBezTo>
                    <a:pt x="3219206" y="3769060"/>
                    <a:pt x="3209503" y="3759357"/>
                    <a:pt x="3209503" y="3747387"/>
                  </a:cubicBezTo>
                  <a:cubicBezTo>
                    <a:pt x="3209503" y="3735417"/>
                    <a:pt x="3219206" y="3725714"/>
                    <a:pt x="3231176" y="3725714"/>
                  </a:cubicBezTo>
                  <a:close/>
                  <a:moveTo>
                    <a:pt x="2022437" y="3715863"/>
                  </a:moveTo>
                  <a:cubicBezTo>
                    <a:pt x="2037127" y="3715863"/>
                    <a:pt x="2049035" y="3727771"/>
                    <a:pt x="2049035" y="3742461"/>
                  </a:cubicBezTo>
                  <a:cubicBezTo>
                    <a:pt x="2049035" y="3757151"/>
                    <a:pt x="2037127" y="3769059"/>
                    <a:pt x="2022437" y="3769059"/>
                  </a:cubicBezTo>
                  <a:cubicBezTo>
                    <a:pt x="2007747" y="3769059"/>
                    <a:pt x="1995839" y="3757151"/>
                    <a:pt x="1995839" y="3742461"/>
                  </a:cubicBezTo>
                  <a:cubicBezTo>
                    <a:pt x="1995839" y="3727771"/>
                    <a:pt x="2007747" y="3715863"/>
                    <a:pt x="2022437" y="3715863"/>
                  </a:cubicBezTo>
                  <a:close/>
                  <a:moveTo>
                    <a:pt x="2527803" y="3711922"/>
                  </a:moveTo>
                  <a:cubicBezTo>
                    <a:pt x="2541949" y="3711922"/>
                    <a:pt x="2553416" y="3724713"/>
                    <a:pt x="2553416" y="3740491"/>
                  </a:cubicBezTo>
                  <a:cubicBezTo>
                    <a:pt x="2553416" y="3756269"/>
                    <a:pt x="2541949" y="3769060"/>
                    <a:pt x="2527803" y="3769060"/>
                  </a:cubicBezTo>
                  <a:cubicBezTo>
                    <a:pt x="2513657" y="3769060"/>
                    <a:pt x="2502190" y="3756269"/>
                    <a:pt x="2502190" y="3740491"/>
                  </a:cubicBezTo>
                  <a:cubicBezTo>
                    <a:pt x="2502190" y="3724713"/>
                    <a:pt x="2513657" y="3711922"/>
                    <a:pt x="2527803" y="3711922"/>
                  </a:cubicBezTo>
                  <a:close/>
                  <a:moveTo>
                    <a:pt x="1541700" y="3707982"/>
                  </a:moveTo>
                  <a:cubicBezTo>
                    <a:pt x="1552037" y="3707982"/>
                    <a:pt x="1560417" y="3716362"/>
                    <a:pt x="1560417" y="3726699"/>
                  </a:cubicBezTo>
                  <a:cubicBezTo>
                    <a:pt x="1560417" y="3737036"/>
                    <a:pt x="1552037" y="3745416"/>
                    <a:pt x="1541700" y="3745416"/>
                  </a:cubicBezTo>
                  <a:cubicBezTo>
                    <a:pt x="1531363" y="3745416"/>
                    <a:pt x="1522983" y="3737036"/>
                    <a:pt x="1522983" y="3726699"/>
                  </a:cubicBezTo>
                  <a:cubicBezTo>
                    <a:pt x="1522983" y="3716362"/>
                    <a:pt x="1531363" y="3707982"/>
                    <a:pt x="1541700" y="3707982"/>
                  </a:cubicBezTo>
                  <a:close/>
                  <a:moveTo>
                    <a:pt x="3006569" y="3694190"/>
                  </a:moveTo>
                  <a:cubicBezTo>
                    <a:pt x="3020715" y="3694190"/>
                    <a:pt x="3032182" y="3705657"/>
                    <a:pt x="3032182" y="3719803"/>
                  </a:cubicBezTo>
                  <a:cubicBezTo>
                    <a:pt x="3032182" y="3733949"/>
                    <a:pt x="3020715" y="3745416"/>
                    <a:pt x="3006569" y="3745416"/>
                  </a:cubicBezTo>
                  <a:cubicBezTo>
                    <a:pt x="2992423" y="3745416"/>
                    <a:pt x="2980956" y="3733949"/>
                    <a:pt x="2980956" y="3719803"/>
                  </a:cubicBezTo>
                  <a:cubicBezTo>
                    <a:pt x="2980956" y="3705657"/>
                    <a:pt x="2992423" y="3694190"/>
                    <a:pt x="3006569" y="3694190"/>
                  </a:cubicBezTo>
                  <a:close/>
                  <a:moveTo>
                    <a:pt x="1898313" y="3694190"/>
                  </a:moveTo>
                  <a:cubicBezTo>
                    <a:pt x="1910827" y="3694190"/>
                    <a:pt x="1920971" y="3704334"/>
                    <a:pt x="1920971" y="3716848"/>
                  </a:cubicBezTo>
                  <a:cubicBezTo>
                    <a:pt x="1920971" y="3729362"/>
                    <a:pt x="1910827" y="3739506"/>
                    <a:pt x="1898313" y="3739506"/>
                  </a:cubicBezTo>
                  <a:cubicBezTo>
                    <a:pt x="1885799" y="3739506"/>
                    <a:pt x="1875655" y="3729362"/>
                    <a:pt x="1875655" y="3716848"/>
                  </a:cubicBezTo>
                  <a:cubicBezTo>
                    <a:pt x="1875655" y="3704334"/>
                    <a:pt x="1885799" y="3694190"/>
                    <a:pt x="1898313" y="3694190"/>
                  </a:cubicBezTo>
                  <a:close/>
                  <a:moveTo>
                    <a:pt x="2651929" y="3684339"/>
                  </a:moveTo>
                  <a:cubicBezTo>
                    <a:pt x="2667163" y="3684339"/>
                    <a:pt x="2679513" y="3696689"/>
                    <a:pt x="2679513" y="3711923"/>
                  </a:cubicBezTo>
                  <a:cubicBezTo>
                    <a:pt x="2679513" y="3727157"/>
                    <a:pt x="2667163" y="3739507"/>
                    <a:pt x="2651929" y="3739507"/>
                  </a:cubicBezTo>
                  <a:cubicBezTo>
                    <a:pt x="2636695" y="3739507"/>
                    <a:pt x="2624345" y="3727157"/>
                    <a:pt x="2624345" y="3711923"/>
                  </a:cubicBezTo>
                  <a:cubicBezTo>
                    <a:pt x="2624345" y="3696689"/>
                    <a:pt x="2636695" y="3684339"/>
                    <a:pt x="2651929" y="3684339"/>
                  </a:cubicBezTo>
                  <a:close/>
                  <a:moveTo>
                    <a:pt x="804852" y="3678429"/>
                  </a:moveTo>
                  <a:cubicBezTo>
                    <a:pt x="808660" y="3678429"/>
                    <a:pt x="811746" y="3681957"/>
                    <a:pt x="811746" y="3686310"/>
                  </a:cubicBezTo>
                  <a:cubicBezTo>
                    <a:pt x="811746" y="3690663"/>
                    <a:pt x="808660" y="3694191"/>
                    <a:pt x="804852" y="3694191"/>
                  </a:cubicBezTo>
                  <a:cubicBezTo>
                    <a:pt x="801043" y="3694191"/>
                    <a:pt x="797956" y="3690663"/>
                    <a:pt x="797956" y="3686310"/>
                  </a:cubicBezTo>
                  <a:cubicBezTo>
                    <a:pt x="797956" y="3681957"/>
                    <a:pt x="801043" y="3678429"/>
                    <a:pt x="804852" y="3678429"/>
                  </a:cubicBezTo>
                  <a:close/>
                  <a:moveTo>
                    <a:pt x="1005814" y="3678428"/>
                  </a:moveTo>
                  <a:cubicBezTo>
                    <a:pt x="1009623" y="3678428"/>
                    <a:pt x="1012710" y="3681956"/>
                    <a:pt x="1012710" y="3686309"/>
                  </a:cubicBezTo>
                  <a:cubicBezTo>
                    <a:pt x="1012710" y="3690662"/>
                    <a:pt x="1009623" y="3694190"/>
                    <a:pt x="1005814" y="3694190"/>
                  </a:cubicBezTo>
                  <a:cubicBezTo>
                    <a:pt x="1002005" y="3694190"/>
                    <a:pt x="998919" y="3690662"/>
                    <a:pt x="998919" y="3686309"/>
                  </a:cubicBezTo>
                  <a:cubicBezTo>
                    <a:pt x="998919" y="3681956"/>
                    <a:pt x="1002005" y="3678428"/>
                    <a:pt x="1005814" y="3678428"/>
                  </a:cubicBezTo>
                  <a:close/>
                  <a:moveTo>
                    <a:pt x="612751" y="3674488"/>
                  </a:moveTo>
                  <a:cubicBezTo>
                    <a:pt x="613838" y="3674488"/>
                    <a:pt x="614720" y="3676693"/>
                    <a:pt x="614720" y="3679414"/>
                  </a:cubicBezTo>
                  <a:cubicBezTo>
                    <a:pt x="614720" y="3682135"/>
                    <a:pt x="613838" y="3684341"/>
                    <a:pt x="612751" y="3684341"/>
                  </a:cubicBezTo>
                  <a:cubicBezTo>
                    <a:pt x="611664" y="3684341"/>
                    <a:pt x="610780" y="3682135"/>
                    <a:pt x="610780" y="3679414"/>
                  </a:cubicBezTo>
                  <a:cubicBezTo>
                    <a:pt x="610780" y="3676693"/>
                    <a:pt x="611664" y="3674488"/>
                    <a:pt x="612751" y="3674488"/>
                  </a:cubicBezTo>
                  <a:close/>
                  <a:moveTo>
                    <a:pt x="3741468" y="3670548"/>
                  </a:moveTo>
                  <a:cubicBezTo>
                    <a:pt x="3745821" y="3670548"/>
                    <a:pt x="3749349" y="3673635"/>
                    <a:pt x="3749349" y="3677444"/>
                  </a:cubicBezTo>
                  <a:cubicBezTo>
                    <a:pt x="3749349" y="3681253"/>
                    <a:pt x="3745821" y="3684340"/>
                    <a:pt x="3741468" y="3684340"/>
                  </a:cubicBezTo>
                  <a:cubicBezTo>
                    <a:pt x="3737115" y="3684340"/>
                    <a:pt x="3733587" y="3681253"/>
                    <a:pt x="3733587" y="3677444"/>
                  </a:cubicBezTo>
                  <a:cubicBezTo>
                    <a:pt x="3733587" y="3673635"/>
                    <a:pt x="3737115" y="3670548"/>
                    <a:pt x="3741468" y="3670548"/>
                  </a:cubicBezTo>
                  <a:close/>
                  <a:moveTo>
                    <a:pt x="1214658" y="3670547"/>
                  </a:moveTo>
                  <a:cubicBezTo>
                    <a:pt x="1219556" y="3670547"/>
                    <a:pt x="1223525" y="3674516"/>
                    <a:pt x="1223525" y="3679413"/>
                  </a:cubicBezTo>
                  <a:cubicBezTo>
                    <a:pt x="1223525" y="3684310"/>
                    <a:pt x="1219556" y="3688279"/>
                    <a:pt x="1214658" y="3688279"/>
                  </a:cubicBezTo>
                  <a:cubicBezTo>
                    <a:pt x="1209762" y="3688279"/>
                    <a:pt x="1205793" y="3684310"/>
                    <a:pt x="1205793" y="3679413"/>
                  </a:cubicBezTo>
                  <a:cubicBezTo>
                    <a:pt x="1205793" y="3674516"/>
                    <a:pt x="1209762" y="3670547"/>
                    <a:pt x="1214658" y="3670547"/>
                  </a:cubicBezTo>
                  <a:close/>
                  <a:moveTo>
                    <a:pt x="3544444" y="3664636"/>
                  </a:moveTo>
                  <a:cubicBezTo>
                    <a:pt x="3550973" y="3664636"/>
                    <a:pt x="3556266" y="3669929"/>
                    <a:pt x="3556266" y="3676458"/>
                  </a:cubicBezTo>
                  <a:cubicBezTo>
                    <a:pt x="3556266" y="3682987"/>
                    <a:pt x="3550973" y="3688280"/>
                    <a:pt x="3544444" y="3688280"/>
                  </a:cubicBezTo>
                  <a:cubicBezTo>
                    <a:pt x="3537915" y="3688280"/>
                    <a:pt x="3532622" y="3682987"/>
                    <a:pt x="3532622" y="3676458"/>
                  </a:cubicBezTo>
                  <a:cubicBezTo>
                    <a:pt x="3532622" y="3669929"/>
                    <a:pt x="3537915" y="3664636"/>
                    <a:pt x="3544444" y="3664636"/>
                  </a:cubicBezTo>
                  <a:close/>
                  <a:moveTo>
                    <a:pt x="1774188" y="3654786"/>
                  </a:moveTo>
                  <a:cubicBezTo>
                    <a:pt x="1785614" y="3654786"/>
                    <a:pt x="1794876" y="3664489"/>
                    <a:pt x="1794876" y="3676459"/>
                  </a:cubicBezTo>
                  <a:cubicBezTo>
                    <a:pt x="1794876" y="3688429"/>
                    <a:pt x="1785614" y="3698132"/>
                    <a:pt x="1774188" y="3698132"/>
                  </a:cubicBezTo>
                  <a:cubicBezTo>
                    <a:pt x="1762762" y="3698132"/>
                    <a:pt x="1753500" y="3688429"/>
                    <a:pt x="1753500" y="3676459"/>
                  </a:cubicBezTo>
                  <a:cubicBezTo>
                    <a:pt x="1753500" y="3664489"/>
                    <a:pt x="1762762" y="3654786"/>
                    <a:pt x="1774188" y="3654786"/>
                  </a:cubicBezTo>
                  <a:close/>
                  <a:moveTo>
                    <a:pt x="3333628" y="3650845"/>
                  </a:moveTo>
                  <a:cubicBezTo>
                    <a:pt x="3345598" y="3650845"/>
                    <a:pt x="3355301" y="3660548"/>
                    <a:pt x="3355301" y="3672518"/>
                  </a:cubicBezTo>
                  <a:cubicBezTo>
                    <a:pt x="3355301" y="3684488"/>
                    <a:pt x="3345598" y="3694191"/>
                    <a:pt x="3333628" y="3694191"/>
                  </a:cubicBezTo>
                  <a:cubicBezTo>
                    <a:pt x="3321658" y="3694191"/>
                    <a:pt x="3311955" y="3684488"/>
                    <a:pt x="3311955" y="3672518"/>
                  </a:cubicBezTo>
                  <a:cubicBezTo>
                    <a:pt x="3311955" y="3660548"/>
                    <a:pt x="3321658" y="3650845"/>
                    <a:pt x="3333628" y="3650845"/>
                  </a:cubicBezTo>
                  <a:close/>
                  <a:moveTo>
                    <a:pt x="2772112" y="3646905"/>
                  </a:moveTo>
                  <a:cubicBezTo>
                    <a:pt x="2786258" y="3646905"/>
                    <a:pt x="2797725" y="3658372"/>
                    <a:pt x="2797725" y="3672518"/>
                  </a:cubicBezTo>
                  <a:cubicBezTo>
                    <a:pt x="2797725" y="3686664"/>
                    <a:pt x="2786258" y="3698131"/>
                    <a:pt x="2772112" y="3698131"/>
                  </a:cubicBezTo>
                  <a:cubicBezTo>
                    <a:pt x="2757966" y="3698131"/>
                    <a:pt x="2746499" y="3686664"/>
                    <a:pt x="2746499" y="3672518"/>
                  </a:cubicBezTo>
                  <a:cubicBezTo>
                    <a:pt x="2746499" y="3658372"/>
                    <a:pt x="2757966" y="3646905"/>
                    <a:pt x="2772112" y="3646905"/>
                  </a:cubicBezTo>
                  <a:close/>
                  <a:moveTo>
                    <a:pt x="1432352" y="3640994"/>
                  </a:moveTo>
                  <a:cubicBezTo>
                    <a:pt x="1444322" y="3640994"/>
                    <a:pt x="1454025" y="3650697"/>
                    <a:pt x="1454025" y="3662667"/>
                  </a:cubicBezTo>
                  <a:cubicBezTo>
                    <a:pt x="1454025" y="3674637"/>
                    <a:pt x="1444322" y="3684340"/>
                    <a:pt x="1432352" y="3684340"/>
                  </a:cubicBezTo>
                  <a:cubicBezTo>
                    <a:pt x="1420382" y="3684340"/>
                    <a:pt x="1410679" y="3674637"/>
                    <a:pt x="1410679" y="3662667"/>
                  </a:cubicBezTo>
                  <a:cubicBezTo>
                    <a:pt x="1410679" y="3650697"/>
                    <a:pt x="1420382" y="3640994"/>
                    <a:pt x="1432352" y="3640994"/>
                  </a:cubicBezTo>
                  <a:close/>
                  <a:moveTo>
                    <a:pt x="3115918" y="3627202"/>
                  </a:moveTo>
                  <a:cubicBezTo>
                    <a:pt x="3131696" y="3627202"/>
                    <a:pt x="3144487" y="3639993"/>
                    <a:pt x="3144487" y="3655771"/>
                  </a:cubicBezTo>
                  <a:cubicBezTo>
                    <a:pt x="3144487" y="3671549"/>
                    <a:pt x="3131696" y="3684340"/>
                    <a:pt x="3115918" y="3684340"/>
                  </a:cubicBezTo>
                  <a:cubicBezTo>
                    <a:pt x="3100140" y="3684340"/>
                    <a:pt x="3087349" y="3671549"/>
                    <a:pt x="3087349" y="3655771"/>
                  </a:cubicBezTo>
                  <a:cubicBezTo>
                    <a:pt x="3087349" y="3639993"/>
                    <a:pt x="3100140" y="3627202"/>
                    <a:pt x="3115918" y="3627202"/>
                  </a:cubicBezTo>
                  <a:close/>
                  <a:moveTo>
                    <a:pt x="1658930" y="3599619"/>
                  </a:moveTo>
                  <a:cubicBezTo>
                    <a:pt x="1674164" y="3599619"/>
                    <a:pt x="1686514" y="3611969"/>
                    <a:pt x="1686514" y="3627203"/>
                  </a:cubicBezTo>
                  <a:cubicBezTo>
                    <a:pt x="1686514" y="3642437"/>
                    <a:pt x="1674164" y="3654787"/>
                    <a:pt x="1658930" y="3654787"/>
                  </a:cubicBezTo>
                  <a:cubicBezTo>
                    <a:pt x="1643696" y="3654787"/>
                    <a:pt x="1631346" y="3642437"/>
                    <a:pt x="1631346" y="3627203"/>
                  </a:cubicBezTo>
                  <a:cubicBezTo>
                    <a:pt x="1631346" y="3611969"/>
                    <a:pt x="1643696" y="3599619"/>
                    <a:pt x="1658930" y="3599619"/>
                  </a:cubicBezTo>
                  <a:close/>
                  <a:moveTo>
                    <a:pt x="2889342" y="3589768"/>
                  </a:moveTo>
                  <a:cubicBezTo>
                    <a:pt x="2906208" y="3589768"/>
                    <a:pt x="2919881" y="3604323"/>
                    <a:pt x="2919881" y="3622277"/>
                  </a:cubicBezTo>
                  <a:cubicBezTo>
                    <a:pt x="2919881" y="3640231"/>
                    <a:pt x="2906208" y="3654786"/>
                    <a:pt x="2889342" y="3654786"/>
                  </a:cubicBezTo>
                  <a:cubicBezTo>
                    <a:pt x="2872476" y="3654786"/>
                    <a:pt x="2858803" y="3640231"/>
                    <a:pt x="2858803" y="3622277"/>
                  </a:cubicBezTo>
                  <a:cubicBezTo>
                    <a:pt x="2858803" y="3604323"/>
                    <a:pt x="2872476" y="3589768"/>
                    <a:pt x="2889342" y="3589768"/>
                  </a:cubicBezTo>
                  <a:close/>
                  <a:moveTo>
                    <a:pt x="2272658" y="3589768"/>
                  </a:moveTo>
                  <a:cubicBezTo>
                    <a:pt x="2290612" y="3589768"/>
                    <a:pt x="2305167" y="3604323"/>
                    <a:pt x="2305167" y="3622277"/>
                  </a:cubicBezTo>
                  <a:cubicBezTo>
                    <a:pt x="2305167" y="3640231"/>
                    <a:pt x="2290612" y="3654786"/>
                    <a:pt x="2272658" y="3654786"/>
                  </a:cubicBezTo>
                  <a:cubicBezTo>
                    <a:pt x="2254704" y="3654786"/>
                    <a:pt x="2240149" y="3640231"/>
                    <a:pt x="2240149" y="3622277"/>
                  </a:cubicBezTo>
                  <a:cubicBezTo>
                    <a:pt x="2240149" y="3604323"/>
                    <a:pt x="2254704" y="3589768"/>
                    <a:pt x="2272658" y="3589768"/>
                  </a:cubicBezTo>
                  <a:close/>
                  <a:moveTo>
                    <a:pt x="917153" y="3589768"/>
                  </a:moveTo>
                  <a:cubicBezTo>
                    <a:pt x="920962" y="3589768"/>
                    <a:pt x="924048" y="3592855"/>
                    <a:pt x="924048" y="3596664"/>
                  </a:cubicBezTo>
                  <a:cubicBezTo>
                    <a:pt x="924048" y="3600473"/>
                    <a:pt x="920962" y="3603560"/>
                    <a:pt x="917153" y="3603560"/>
                  </a:cubicBezTo>
                  <a:cubicBezTo>
                    <a:pt x="913343" y="3603560"/>
                    <a:pt x="910256" y="3600473"/>
                    <a:pt x="910256" y="3596664"/>
                  </a:cubicBezTo>
                  <a:cubicBezTo>
                    <a:pt x="910256" y="3592855"/>
                    <a:pt x="913343" y="3589768"/>
                    <a:pt x="917153" y="3589768"/>
                  </a:cubicBezTo>
                  <a:close/>
                  <a:moveTo>
                    <a:pt x="722099" y="3585828"/>
                  </a:moveTo>
                  <a:cubicBezTo>
                    <a:pt x="724820" y="3585828"/>
                    <a:pt x="727026" y="3588033"/>
                    <a:pt x="727026" y="3590754"/>
                  </a:cubicBezTo>
                  <a:cubicBezTo>
                    <a:pt x="727026" y="3593475"/>
                    <a:pt x="724820" y="3595681"/>
                    <a:pt x="722099" y="3595681"/>
                  </a:cubicBezTo>
                  <a:cubicBezTo>
                    <a:pt x="719381" y="3595681"/>
                    <a:pt x="717173" y="3593475"/>
                    <a:pt x="717173" y="3590754"/>
                  </a:cubicBezTo>
                  <a:cubicBezTo>
                    <a:pt x="717173" y="3588033"/>
                    <a:pt x="719381" y="3585828"/>
                    <a:pt x="722099" y="3585828"/>
                  </a:cubicBezTo>
                  <a:close/>
                  <a:moveTo>
                    <a:pt x="2146563" y="3585827"/>
                  </a:moveTo>
                  <a:cubicBezTo>
                    <a:pt x="2164517" y="3585827"/>
                    <a:pt x="2179072" y="3600382"/>
                    <a:pt x="2179072" y="3618336"/>
                  </a:cubicBezTo>
                  <a:cubicBezTo>
                    <a:pt x="2179072" y="3636290"/>
                    <a:pt x="2164517" y="3650845"/>
                    <a:pt x="2146563" y="3650845"/>
                  </a:cubicBezTo>
                  <a:cubicBezTo>
                    <a:pt x="2128609" y="3650845"/>
                    <a:pt x="2114054" y="3636290"/>
                    <a:pt x="2114054" y="3618336"/>
                  </a:cubicBezTo>
                  <a:cubicBezTo>
                    <a:pt x="2114054" y="3600382"/>
                    <a:pt x="2128609" y="3585827"/>
                    <a:pt x="2146563" y="3585827"/>
                  </a:cubicBezTo>
                  <a:close/>
                  <a:moveTo>
                    <a:pt x="1115162" y="3585827"/>
                  </a:moveTo>
                  <a:cubicBezTo>
                    <a:pt x="1122780" y="3585827"/>
                    <a:pt x="1128955" y="3591120"/>
                    <a:pt x="1128955" y="3597649"/>
                  </a:cubicBezTo>
                  <a:cubicBezTo>
                    <a:pt x="1128955" y="3604178"/>
                    <a:pt x="1122780" y="3609471"/>
                    <a:pt x="1115162" y="3609471"/>
                  </a:cubicBezTo>
                  <a:cubicBezTo>
                    <a:pt x="1107542" y="3609471"/>
                    <a:pt x="1101372" y="3604178"/>
                    <a:pt x="1101372" y="3597649"/>
                  </a:cubicBezTo>
                  <a:cubicBezTo>
                    <a:pt x="1101372" y="3591120"/>
                    <a:pt x="1107542" y="3585827"/>
                    <a:pt x="1115162" y="3585827"/>
                  </a:cubicBezTo>
                  <a:close/>
                  <a:moveTo>
                    <a:pt x="2398753" y="3579917"/>
                  </a:moveTo>
                  <a:cubicBezTo>
                    <a:pt x="2416707" y="3579917"/>
                    <a:pt x="2431262" y="3594913"/>
                    <a:pt x="2431262" y="3613411"/>
                  </a:cubicBezTo>
                  <a:cubicBezTo>
                    <a:pt x="2431262" y="3631909"/>
                    <a:pt x="2416707" y="3646905"/>
                    <a:pt x="2398753" y="3646905"/>
                  </a:cubicBezTo>
                  <a:cubicBezTo>
                    <a:pt x="2380799" y="3646905"/>
                    <a:pt x="2366244" y="3631909"/>
                    <a:pt x="2366244" y="3613411"/>
                  </a:cubicBezTo>
                  <a:cubicBezTo>
                    <a:pt x="2366244" y="3594913"/>
                    <a:pt x="2380799" y="3579917"/>
                    <a:pt x="2398753" y="3579917"/>
                  </a:cubicBezTo>
                  <a:close/>
                  <a:moveTo>
                    <a:pt x="3825203" y="3572036"/>
                  </a:moveTo>
                  <a:cubicBezTo>
                    <a:pt x="3829012" y="3572036"/>
                    <a:pt x="3832099" y="3575123"/>
                    <a:pt x="3832099" y="3578932"/>
                  </a:cubicBezTo>
                  <a:cubicBezTo>
                    <a:pt x="3832099" y="3582741"/>
                    <a:pt x="3829012" y="3585828"/>
                    <a:pt x="3825203" y="3585828"/>
                  </a:cubicBezTo>
                  <a:cubicBezTo>
                    <a:pt x="3821394" y="3585828"/>
                    <a:pt x="3818307" y="3582741"/>
                    <a:pt x="3818307" y="3578932"/>
                  </a:cubicBezTo>
                  <a:cubicBezTo>
                    <a:pt x="3818307" y="3575123"/>
                    <a:pt x="3821394" y="3572036"/>
                    <a:pt x="3825203" y="3572036"/>
                  </a:cubicBezTo>
                  <a:close/>
                  <a:moveTo>
                    <a:pt x="1326944" y="3572036"/>
                  </a:moveTo>
                  <a:cubicBezTo>
                    <a:pt x="1337281" y="3572036"/>
                    <a:pt x="1345661" y="3579093"/>
                    <a:pt x="1345661" y="3587798"/>
                  </a:cubicBezTo>
                  <a:cubicBezTo>
                    <a:pt x="1345661" y="3596503"/>
                    <a:pt x="1337281" y="3603560"/>
                    <a:pt x="1326944" y="3603560"/>
                  </a:cubicBezTo>
                  <a:cubicBezTo>
                    <a:pt x="1316607" y="3603560"/>
                    <a:pt x="1308246" y="3596503"/>
                    <a:pt x="1308246" y="3587798"/>
                  </a:cubicBezTo>
                  <a:cubicBezTo>
                    <a:pt x="1308246" y="3579093"/>
                    <a:pt x="1316607" y="3572036"/>
                    <a:pt x="1326944" y="3572036"/>
                  </a:cubicBezTo>
                  <a:close/>
                  <a:moveTo>
                    <a:pt x="534930" y="3572036"/>
                  </a:moveTo>
                  <a:cubicBezTo>
                    <a:pt x="537648" y="3572036"/>
                    <a:pt x="539854" y="3573800"/>
                    <a:pt x="539854" y="3575977"/>
                  </a:cubicBezTo>
                  <a:cubicBezTo>
                    <a:pt x="539854" y="3578154"/>
                    <a:pt x="537648" y="3579918"/>
                    <a:pt x="534930" y="3579918"/>
                  </a:cubicBezTo>
                  <a:cubicBezTo>
                    <a:pt x="532208" y="3579918"/>
                    <a:pt x="530001" y="3578154"/>
                    <a:pt x="530001" y="3575977"/>
                  </a:cubicBezTo>
                  <a:cubicBezTo>
                    <a:pt x="530001" y="3573800"/>
                    <a:pt x="532208" y="3572036"/>
                    <a:pt x="534930" y="3572036"/>
                  </a:cubicBezTo>
                  <a:close/>
                  <a:moveTo>
                    <a:pt x="3632118" y="3572035"/>
                  </a:moveTo>
                  <a:cubicBezTo>
                    <a:pt x="3642455" y="3572035"/>
                    <a:pt x="3650835" y="3579092"/>
                    <a:pt x="3650835" y="3587797"/>
                  </a:cubicBezTo>
                  <a:cubicBezTo>
                    <a:pt x="3650835" y="3596502"/>
                    <a:pt x="3642455" y="3603559"/>
                    <a:pt x="3632118" y="3603559"/>
                  </a:cubicBezTo>
                  <a:cubicBezTo>
                    <a:pt x="3621781" y="3603559"/>
                    <a:pt x="3613401" y="3596502"/>
                    <a:pt x="3613401" y="3587797"/>
                  </a:cubicBezTo>
                  <a:cubicBezTo>
                    <a:pt x="3613401" y="3579092"/>
                    <a:pt x="3621781" y="3572035"/>
                    <a:pt x="3632118" y="3572035"/>
                  </a:cubicBezTo>
                  <a:close/>
                  <a:moveTo>
                    <a:pt x="3430170" y="3566125"/>
                  </a:moveTo>
                  <a:cubicBezTo>
                    <a:pt x="3443228" y="3566125"/>
                    <a:pt x="3453813" y="3576710"/>
                    <a:pt x="3453813" y="3589768"/>
                  </a:cubicBezTo>
                  <a:cubicBezTo>
                    <a:pt x="3453813" y="3602826"/>
                    <a:pt x="3443228" y="3613411"/>
                    <a:pt x="3430170" y="3613411"/>
                  </a:cubicBezTo>
                  <a:cubicBezTo>
                    <a:pt x="3417112" y="3613411"/>
                    <a:pt x="3406527" y="3602826"/>
                    <a:pt x="3406527" y="3589768"/>
                  </a:cubicBezTo>
                  <a:cubicBezTo>
                    <a:pt x="3406527" y="3576710"/>
                    <a:pt x="3417112" y="3566125"/>
                    <a:pt x="3430170" y="3566125"/>
                  </a:cubicBezTo>
                  <a:close/>
                  <a:moveTo>
                    <a:pt x="2022438" y="3566125"/>
                  </a:moveTo>
                  <a:cubicBezTo>
                    <a:pt x="2039304" y="3566125"/>
                    <a:pt x="2052977" y="3579798"/>
                    <a:pt x="2052977" y="3596664"/>
                  </a:cubicBezTo>
                  <a:cubicBezTo>
                    <a:pt x="2052977" y="3613530"/>
                    <a:pt x="2039304" y="3627203"/>
                    <a:pt x="2022438" y="3627203"/>
                  </a:cubicBezTo>
                  <a:cubicBezTo>
                    <a:pt x="2005572" y="3627203"/>
                    <a:pt x="1991899" y="3613530"/>
                    <a:pt x="1991899" y="3596664"/>
                  </a:cubicBezTo>
                  <a:cubicBezTo>
                    <a:pt x="1991899" y="3579798"/>
                    <a:pt x="2005572" y="3566125"/>
                    <a:pt x="2022438" y="3566125"/>
                  </a:cubicBezTo>
                  <a:close/>
                  <a:moveTo>
                    <a:pt x="4010406" y="3562185"/>
                  </a:moveTo>
                  <a:cubicBezTo>
                    <a:pt x="4013127" y="3562185"/>
                    <a:pt x="4015332" y="3563067"/>
                    <a:pt x="4015332" y="3564155"/>
                  </a:cubicBezTo>
                  <a:cubicBezTo>
                    <a:pt x="4015332" y="3565243"/>
                    <a:pt x="4013127" y="3566125"/>
                    <a:pt x="4010406" y="3566125"/>
                  </a:cubicBezTo>
                  <a:cubicBezTo>
                    <a:pt x="4007685" y="3566125"/>
                    <a:pt x="4005479" y="3565243"/>
                    <a:pt x="4005479" y="3564155"/>
                  </a:cubicBezTo>
                  <a:cubicBezTo>
                    <a:pt x="4005479" y="3563067"/>
                    <a:pt x="4007685" y="3562185"/>
                    <a:pt x="4010406" y="3562185"/>
                  </a:cubicBezTo>
                  <a:close/>
                  <a:moveTo>
                    <a:pt x="2525833" y="3562185"/>
                  </a:moveTo>
                  <a:cubicBezTo>
                    <a:pt x="2544331" y="3562185"/>
                    <a:pt x="2559327" y="3576740"/>
                    <a:pt x="2559327" y="3594694"/>
                  </a:cubicBezTo>
                  <a:cubicBezTo>
                    <a:pt x="2559327" y="3612648"/>
                    <a:pt x="2544331" y="3627203"/>
                    <a:pt x="2525833" y="3627203"/>
                  </a:cubicBezTo>
                  <a:cubicBezTo>
                    <a:pt x="2507335" y="3627203"/>
                    <a:pt x="2492339" y="3612648"/>
                    <a:pt x="2492339" y="3594694"/>
                  </a:cubicBezTo>
                  <a:cubicBezTo>
                    <a:pt x="2492339" y="3576740"/>
                    <a:pt x="2507335" y="3562185"/>
                    <a:pt x="2525833" y="3562185"/>
                  </a:cubicBezTo>
                  <a:close/>
                  <a:moveTo>
                    <a:pt x="3221325" y="3558244"/>
                  </a:moveTo>
                  <a:cubicBezTo>
                    <a:pt x="3235471" y="3558244"/>
                    <a:pt x="3246938" y="3569711"/>
                    <a:pt x="3246938" y="3583857"/>
                  </a:cubicBezTo>
                  <a:cubicBezTo>
                    <a:pt x="3246938" y="3598003"/>
                    <a:pt x="3235471" y="3609470"/>
                    <a:pt x="3221325" y="3609470"/>
                  </a:cubicBezTo>
                  <a:cubicBezTo>
                    <a:pt x="3207179" y="3609470"/>
                    <a:pt x="3195712" y="3598003"/>
                    <a:pt x="3195712" y="3583857"/>
                  </a:cubicBezTo>
                  <a:cubicBezTo>
                    <a:pt x="3195712" y="3569711"/>
                    <a:pt x="3207179" y="3558244"/>
                    <a:pt x="3221325" y="3558244"/>
                  </a:cubicBezTo>
                  <a:close/>
                  <a:moveTo>
                    <a:pt x="1546626" y="3542482"/>
                  </a:moveTo>
                  <a:cubicBezTo>
                    <a:pt x="1559684" y="3542482"/>
                    <a:pt x="1570269" y="3553067"/>
                    <a:pt x="1570269" y="3566125"/>
                  </a:cubicBezTo>
                  <a:cubicBezTo>
                    <a:pt x="1570269" y="3579183"/>
                    <a:pt x="1559684" y="3589768"/>
                    <a:pt x="1546626" y="3589768"/>
                  </a:cubicBezTo>
                  <a:cubicBezTo>
                    <a:pt x="1533568" y="3589768"/>
                    <a:pt x="1522983" y="3579183"/>
                    <a:pt x="1522983" y="3566125"/>
                  </a:cubicBezTo>
                  <a:cubicBezTo>
                    <a:pt x="1522983" y="3553067"/>
                    <a:pt x="1533568" y="3542482"/>
                    <a:pt x="1546626" y="3542482"/>
                  </a:cubicBezTo>
                  <a:close/>
                  <a:moveTo>
                    <a:pt x="1898313" y="3538542"/>
                  </a:moveTo>
                  <a:cubicBezTo>
                    <a:pt x="1914091" y="3538542"/>
                    <a:pt x="1926882" y="3551333"/>
                    <a:pt x="1926882" y="3567111"/>
                  </a:cubicBezTo>
                  <a:cubicBezTo>
                    <a:pt x="1926882" y="3582889"/>
                    <a:pt x="1914091" y="3595680"/>
                    <a:pt x="1898313" y="3595680"/>
                  </a:cubicBezTo>
                  <a:cubicBezTo>
                    <a:pt x="1882535" y="3595680"/>
                    <a:pt x="1869744" y="3582889"/>
                    <a:pt x="1869744" y="3567111"/>
                  </a:cubicBezTo>
                  <a:cubicBezTo>
                    <a:pt x="1869744" y="3551333"/>
                    <a:pt x="1882535" y="3538542"/>
                    <a:pt x="1898313" y="3538542"/>
                  </a:cubicBezTo>
                  <a:close/>
                  <a:moveTo>
                    <a:pt x="2647002" y="3534601"/>
                  </a:moveTo>
                  <a:cubicBezTo>
                    <a:pt x="2664956" y="3534601"/>
                    <a:pt x="2679511" y="3549156"/>
                    <a:pt x="2679511" y="3567110"/>
                  </a:cubicBezTo>
                  <a:cubicBezTo>
                    <a:pt x="2679511" y="3585064"/>
                    <a:pt x="2664956" y="3599619"/>
                    <a:pt x="2647002" y="3599619"/>
                  </a:cubicBezTo>
                  <a:cubicBezTo>
                    <a:pt x="2629048" y="3599619"/>
                    <a:pt x="2614493" y="3585064"/>
                    <a:pt x="2614493" y="3567110"/>
                  </a:cubicBezTo>
                  <a:cubicBezTo>
                    <a:pt x="2614493" y="3549156"/>
                    <a:pt x="2629048" y="3534601"/>
                    <a:pt x="2647002" y="3534601"/>
                  </a:cubicBezTo>
                  <a:close/>
                  <a:moveTo>
                    <a:pt x="3001645" y="3528691"/>
                  </a:moveTo>
                  <a:cubicBezTo>
                    <a:pt x="3018511" y="3528691"/>
                    <a:pt x="3032184" y="3542364"/>
                    <a:pt x="3032184" y="3559230"/>
                  </a:cubicBezTo>
                  <a:cubicBezTo>
                    <a:pt x="3032184" y="3576096"/>
                    <a:pt x="3018511" y="3589769"/>
                    <a:pt x="3001645" y="3589769"/>
                  </a:cubicBezTo>
                  <a:cubicBezTo>
                    <a:pt x="2984779" y="3589769"/>
                    <a:pt x="2971106" y="3576096"/>
                    <a:pt x="2971106" y="3559230"/>
                  </a:cubicBezTo>
                  <a:cubicBezTo>
                    <a:pt x="2971106" y="3542364"/>
                    <a:pt x="2984779" y="3528691"/>
                    <a:pt x="3001645" y="3528691"/>
                  </a:cubicBezTo>
                  <a:close/>
                  <a:moveTo>
                    <a:pt x="1776158" y="3491256"/>
                  </a:moveTo>
                  <a:cubicBezTo>
                    <a:pt x="1794112" y="3491256"/>
                    <a:pt x="1808667" y="3506252"/>
                    <a:pt x="1808667" y="3524750"/>
                  </a:cubicBezTo>
                  <a:cubicBezTo>
                    <a:pt x="1808667" y="3543248"/>
                    <a:pt x="1794112" y="3558244"/>
                    <a:pt x="1776158" y="3558244"/>
                  </a:cubicBezTo>
                  <a:cubicBezTo>
                    <a:pt x="1758204" y="3558244"/>
                    <a:pt x="1743649" y="3543248"/>
                    <a:pt x="1743649" y="3524750"/>
                  </a:cubicBezTo>
                  <a:cubicBezTo>
                    <a:pt x="1743649" y="3506252"/>
                    <a:pt x="1758204" y="3491256"/>
                    <a:pt x="1776158" y="3491256"/>
                  </a:cubicBezTo>
                  <a:close/>
                  <a:moveTo>
                    <a:pt x="1026503" y="3491256"/>
                  </a:moveTo>
                  <a:cubicBezTo>
                    <a:pt x="1034119" y="3491256"/>
                    <a:pt x="1040297" y="3498754"/>
                    <a:pt x="1040297" y="3508003"/>
                  </a:cubicBezTo>
                  <a:cubicBezTo>
                    <a:pt x="1040297" y="3517252"/>
                    <a:pt x="1034119" y="3524750"/>
                    <a:pt x="1026503" y="3524750"/>
                  </a:cubicBezTo>
                  <a:cubicBezTo>
                    <a:pt x="1018888" y="3524750"/>
                    <a:pt x="1012710" y="3517252"/>
                    <a:pt x="1012710" y="3508003"/>
                  </a:cubicBezTo>
                  <a:cubicBezTo>
                    <a:pt x="1012710" y="3498754"/>
                    <a:pt x="1018888" y="3491256"/>
                    <a:pt x="1026503" y="3491256"/>
                  </a:cubicBezTo>
                  <a:close/>
                  <a:moveTo>
                    <a:pt x="2769157" y="3487316"/>
                  </a:moveTo>
                  <a:cubicBezTo>
                    <a:pt x="2787111" y="3487316"/>
                    <a:pt x="2801666" y="3501871"/>
                    <a:pt x="2801666" y="3519825"/>
                  </a:cubicBezTo>
                  <a:cubicBezTo>
                    <a:pt x="2801666" y="3537779"/>
                    <a:pt x="2787111" y="3552334"/>
                    <a:pt x="2769157" y="3552334"/>
                  </a:cubicBezTo>
                  <a:cubicBezTo>
                    <a:pt x="2751203" y="3552334"/>
                    <a:pt x="2736648" y="3537779"/>
                    <a:pt x="2736648" y="3519825"/>
                  </a:cubicBezTo>
                  <a:cubicBezTo>
                    <a:pt x="2736648" y="3501871"/>
                    <a:pt x="2751203" y="3487316"/>
                    <a:pt x="2769157" y="3487316"/>
                  </a:cubicBezTo>
                  <a:close/>
                  <a:moveTo>
                    <a:pt x="832433" y="3487315"/>
                  </a:moveTo>
                  <a:cubicBezTo>
                    <a:pt x="838417" y="3487315"/>
                    <a:pt x="843268" y="3493490"/>
                    <a:pt x="843268" y="3501107"/>
                  </a:cubicBezTo>
                  <a:cubicBezTo>
                    <a:pt x="843268" y="3508724"/>
                    <a:pt x="838417" y="3514899"/>
                    <a:pt x="832433" y="3514899"/>
                  </a:cubicBezTo>
                  <a:cubicBezTo>
                    <a:pt x="826449" y="3514899"/>
                    <a:pt x="821595" y="3508724"/>
                    <a:pt x="821595" y="3501107"/>
                  </a:cubicBezTo>
                  <a:cubicBezTo>
                    <a:pt x="821595" y="3493490"/>
                    <a:pt x="826449" y="3487315"/>
                    <a:pt x="832433" y="3487315"/>
                  </a:cubicBezTo>
                  <a:close/>
                  <a:moveTo>
                    <a:pt x="1228452" y="3481405"/>
                  </a:moveTo>
                  <a:cubicBezTo>
                    <a:pt x="1240966" y="3481405"/>
                    <a:pt x="1251109" y="3491990"/>
                    <a:pt x="1251109" y="3505048"/>
                  </a:cubicBezTo>
                  <a:cubicBezTo>
                    <a:pt x="1251109" y="3518106"/>
                    <a:pt x="1240966" y="3528691"/>
                    <a:pt x="1228452" y="3528691"/>
                  </a:cubicBezTo>
                  <a:cubicBezTo>
                    <a:pt x="1215938" y="3528691"/>
                    <a:pt x="1205794" y="3518106"/>
                    <a:pt x="1205794" y="3505048"/>
                  </a:cubicBezTo>
                  <a:cubicBezTo>
                    <a:pt x="1205794" y="3491990"/>
                    <a:pt x="1215938" y="3481405"/>
                    <a:pt x="1228452" y="3481405"/>
                  </a:cubicBezTo>
                  <a:close/>
                  <a:moveTo>
                    <a:pt x="647233" y="3477465"/>
                  </a:moveTo>
                  <a:cubicBezTo>
                    <a:pt x="652128" y="3477465"/>
                    <a:pt x="656099" y="3481875"/>
                    <a:pt x="656099" y="3487316"/>
                  </a:cubicBezTo>
                  <a:cubicBezTo>
                    <a:pt x="656099" y="3492757"/>
                    <a:pt x="652128" y="3497167"/>
                    <a:pt x="647233" y="3497167"/>
                  </a:cubicBezTo>
                  <a:cubicBezTo>
                    <a:pt x="642334" y="3497167"/>
                    <a:pt x="638366" y="3492757"/>
                    <a:pt x="638366" y="3487316"/>
                  </a:cubicBezTo>
                  <a:cubicBezTo>
                    <a:pt x="638366" y="3481875"/>
                    <a:pt x="642334" y="3477465"/>
                    <a:pt x="647233" y="3477465"/>
                  </a:cubicBezTo>
                  <a:close/>
                  <a:moveTo>
                    <a:pt x="3518830" y="3477464"/>
                  </a:moveTo>
                  <a:cubicBezTo>
                    <a:pt x="3531888" y="3477464"/>
                    <a:pt x="3542473" y="3487167"/>
                    <a:pt x="3542473" y="3499137"/>
                  </a:cubicBezTo>
                  <a:cubicBezTo>
                    <a:pt x="3542473" y="3511107"/>
                    <a:pt x="3531888" y="3520810"/>
                    <a:pt x="3518830" y="3520810"/>
                  </a:cubicBezTo>
                  <a:cubicBezTo>
                    <a:pt x="3505772" y="3520810"/>
                    <a:pt x="3495187" y="3511107"/>
                    <a:pt x="3495187" y="3499137"/>
                  </a:cubicBezTo>
                  <a:cubicBezTo>
                    <a:pt x="3495187" y="3487167"/>
                    <a:pt x="3505772" y="3477464"/>
                    <a:pt x="3518830" y="3477464"/>
                  </a:cubicBezTo>
                  <a:close/>
                  <a:moveTo>
                    <a:pt x="3714868" y="3473524"/>
                  </a:moveTo>
                  <a:cubicBezTo>
                    <a:pt x="3725205" y="3473524"/>
                    <a:pt x="3733585" y="3481904"/>
                    <a:pt x="3733585" y="3492241"/>
                  </a:cubicBezTo>
                  <a:cubicBezTo>
                    <a:pt x="3733585" y="3502578"/>
                    <a:pt x="3725205" y="3510958"/>
                    <a:pt x="3714868" y="3510958"/>
                  </a:cubicBezTo>
                  <a:cubicBezTo>
                    <a:pt x="3704531" y="3510958"/>
                    <a:pt x="3696151" y="3502578"/>
                    <a:pt x="3696151" y="3492241"/>
                  </a:cubicBezTo>
                  <a:cubicBezTo>
                    <a:pt x="3696151" y="3481904"/>
                    <a:pt x="3704531" y="3473524"/>
                    <a:pt x="3714868" y="3473524"/>
                  </a:cubicBezTo>
                  <a:close/>
                  <a:moveTo>
                    <a:pt x="3316881" y="3467613"/>
                  </a:moveTo>
                  <a:cubicBezTo>
                    <a:pt x="3334835" y="3467613"/>
                    <a:pt x="3349390" y="3482609"/>
                    <a:pt x="3349390" y="3501107"/>
                  </a:cubicBezTo>
                  <a:cubicBezTo>
                    <a:pt x="3349390" y="3519605"/>
                    <a:pt x="3334835" y="3534601"/>
                    <a:pt x="3316881" y="3534601"/>
                  </a:cubicBezTo>
                  <a:cubicBezTo>
                    <a:pt x="3298927" y="3534601"/>
                    <a:pt x="3284372" y="3519605"/>
                    <a:pt x="3284372" y="3501107"/>
                  </a:cubicBezTo>
                  <a:cubicBezTo>
                    <a:pt x="3284372" y="3482609"/>
                    <a:pt x="3298927" y="3467613"/>
                    <a:pt x="3316881" y="3467613"/>
                  </a:cubicBezTo>
                  <a:close/>
                  <a:moveTo>
                    <a:pt x="1439248" y="3467613"/>
                  </a:moveTo>
                  <a:cubicBezTo>
                    <a:pt x="1455026" y="3467613"/>
                    <a:pt x="1467817" y="3480404"/>
                    <a:pt x="1467817" y="3496182"/>
                  </a:cubicBezTo>
                  <a:cubicBezTo>
                    <a:pt x="1467817" y="3511960"/>
                    <a:pt x="1455026" y="3524751"/>
                    <a:pt x="1439248" y="3524751"/>
                  </a:cubicBezTo>
                  <a:cubicBezTo>
                    <a:pt x="1423470" y="3524751"/>
                    <a:pt x="1410679" y="3511960"/>
                    <a:pt x="1410679" y="3496182"/>
                  </a:cubicBezTo>
                  <a:cubicBezTo>
                    <a:pt x="1410679" y="3480404"/>
                    <a:pt x="1423470" y="3467613"/>
                    <a:pt x="1439248" y="3467613"/>
                  </a:cubicBezTo>
                  <a:close/>
                  <a:moveTo>
                    <a:pt x="3901058" y="3463673"/>
                  </a:moveTo>
                  <a:cubicBezTo>
                    <a:pt x="3907587" y="3463673"/>
                    <a:pt x="3912880" y="3469848"/>
                    <a:pt x="3912880" y="3477465"/>
                  </a:cubicBezTo>
                  <a:cubicBezTo>
                    <a:pt x="3912880" y="3485082"/>
                    <a:pt x="3907587" y="3491257"/>
                    <a:pt x="3901058" y="3491257"/>
                  </a:cubicBezTo>
                  <a:cubicBezTo>
                    <a:pt x="3894529" y="3491257"/>
                    <a:pt x="3889236" y="3485082"/>
                    <a:pt x="3889236" y="3477465"/>
                  </a:cubicBezTo>
                  <a:cubicBezTo>
                    <a:pt x="3889236" y="3469848"/>
                    <a:pt x="3894529" y="3463673"/>
                    <a:pt x="3901058" y="3463673"/>
                  </a:cubicBezTo>
                  <a:close/>
                  <a:moveTo>
                    <a:pt x="463999" y="3463673"/>
                  </a:moveTo>
                  <a:cubicBezTo>
                    <a:pt x="466721" y="3463673"/>
                    <a:pt x="468925" y="3466761"/>
                    <a:pt x="468925" y="3470569"/>
                  </a:cubicBezTo>
                  <a:cubicBezTo>
                    <a:pt x="468925" y="3474377"/>
                    <a:pt x="466721" y="3477465"/>
                    <a:pt x="463999" y="3477465"/>
                  </a:cubicBezTo>
                  <a:cubicBezTo>
                    <a:pt x="461278" y="3477465"/>
                    <a:pt x="459074" y="3474377"/>
                    <a:pt x="459074" y="3470569"/>
                  </a:cubicBezTo>
                  <a:cubicBezTo>
                    <a:pt x="459074" y="3466761"/>
                    <a:pt x="461278" y="3463673"/>
                    <a:pt x="463999" y="3463673"/>
                  </a:cubicBezTo>
                  <a:close/>
                  <a:moveTo>
                    <a:pt x="4081335" y="3453822"/>
                  </a:moveTo>
                  <a:cubicBezTo>
                    <a:pt x="4084056" y="3453822"/>
                    <a:pt x="4086261" y="3456027"/>
                    <a:pt x="4086261" y="3458748"/>
                  </a:cubicBezTo>
                  <a:cubicBezTo>
                    <a:pt x="4086261" y="3461469"/>
                    <a:pt x="4084056" y="3463675"/>
                    <a:pt x="4081335" y="3463675"/>
                  </a:cubicBezTo>
                  <a:cubicBezTo>
                    <a:pt x="4078614" y="3463675"/>
                    <a:pt x="4076408" y="3461469"/>
                    <a:pt x="4076408" y="3458748"/>
                  </a:cubicBezTo>
                  <a:cubicBezTo>
                    <a:pt x="4076408" y="3456027"/>
                    <a:pt x="4078614" y="3453822"/>
                    <a:pt x="4081335" y="3453822"/>
                  </a:cubicBezTo>
                  <a:close/>
                  <a:moveTo>
                    <a:pt x="3106067" y="3453822"/>
                  </a:moveTo>
                  <a:cubicBezTo>
                    <a:pt x="3124021" y="3453822"/>
                    <a:pt x="3138576" y="3469700"/>
                    <a:pt x="3138576" y="3489286"/>
                  </a:cubicBezTo>
                  <a:cubicBezTo>
                    <a:pt x="3138576" y="3508872"/>
                    <a:pt x="3124021" y="3524750"/>
                    <a:pt x="3106067" y="3524750"/>
                  </a:cubicBezTo>
                  <a:cubicBezTo>
                    <a:pt x="3088113" y="3524750"/>
                    <a:pt x="3073558" y="3508872"/>
                    <a:pt x="3073558" y="3489286"/>
                  </a:cubicBezTo>
                  <a:cubicBezTo>
                    <a:pt x="3073558" y="3469700"/>
                    <a:pt x="3088113" y="3453822"/>
                    <a:pt x="3106067" y="3453822"/>
                  </a:cubicBezTo>
                  <a:close/>
                  <a:moveTo>
                    <a:pt x="2272658" y="3449881"/>
                  </a:moveTo>
                  <a:cubicBezTo>
                    <a:pt x="2288436" y="3449881"/>
                    <a:pt x="2301227" y="3463554"/>
                    <a:pt x="2301227" y="3480420"/>
                  </a:cubicBezTo>
                  <a:cubicBezTo>
                    <a:pt x="2301227" y="3497286"/>
                    <a:pt x="2288436" y="3510959"/>
                    <a:pt x="2272658" y="3510959"/>
                  </a:cubicBezTo>
                  <a:cubicBezTo>
                    <a:pt x="2256880" y="3510959"/>
                    <a:pt x="2244089" y="3497286"/>
                    <a:pt x="2244089" y="3480420"/>
                  </a:cubicBezTo>
                  <a:cubicBezTo>
                    <a:pt x="2244089" y="3463554"/>
                    <a:pt x="2256880" y="3449881"/>
                    <a:pt x="2272658" y="3449881"/>
                  </a:cubicBezTo>
                  <a:close/>
                  <a:moveTo>
                    <a:pt x="2401708" y="3443970"/>
                  </a:moveTo>
                  <a:cubicBezTo>
                    <a:pt x="2418030" y="3443970"/>
                    <a:pt x="2431262" y="3456761"/>
                    <a:pt x="2431262" y="3472539"/>
                  </a:cubicBezTo>
                  <a:cubicBezTo>
                    <a:pt x="2431262" y="3488317"/>
                    <a:pt x="2418030" y="3501108"/>
                    <a:pt x="2401708" y="3501108"/>
                  </a:cubicBezTo>
                  <a:cubicBezTo>
                    <a:pt x="2385386" y="3501108"/>
                    <a:pt x="2372154" y="3488317"/>
                    <a:pt x="2372154" y="3472539"/>
                  </a:cubicBezTo>
                  <a:cubicBezTo>
                    <a:pt x="2372154" y="3456761"/>
                    <a:pt x="2385386" y="3443970"/>
                    <a:pt x="2401708" y="3443970"/>
                  </a:cubicBezTo>
                  <a:close/>
                  <a:moveTo>
                    <a:pt x="2146563" y="3443970"/>
                  </a:moveTo>
                  <a:cubicBezTo>
                    <a:pt x="2162341" y="3443970"/>
                    <a:pt x="2175132" y="3457643"/>
                    <a:pt x="2175132" y="3474509"/>
                  </a:cubicBezTo>
                  <a:cubicBezTo>
                    <a:pt x="2175132" y="3491375"/>
                    <a:pt x="2162341" y="3505048"/>
                    <a:pt x="2146563" y="3505048"/>
                  </a:cubicBezTo>
                  <a:cubicBezTo>
                    <a:pt x="2130785" y="3505048"/>
                    <a:pt x="2117994" y="3491375"/>
                    <a:pt x="2117994" y="3474509"/>
                  </a:cubicBezTo>
                  <a:cubicBezTo>
                    <a:pt x="2117994" y="3457643"/>
                    <a:pt x="2130785" y="3443970"/>
                    <a:pt x="2146563" y="3443970"/>
                  </a:cubicBezTo>
                  <a:close/>
                  <a:moveTo>
                    <a:pt x="1663855" y="3436090"/>
                  </a:moveTo>
                  <a:cubicBezTo>
                    <a:pt x="1681809" y="3436090"/>
                    <a:pt x="1696364" y="3450645"/>
                    <a:pt x="1696364" y="3468599"/>
                  </a:cubicBezTo>
                  <a:cubicBezTo>
                    <a:pt x="1696364" y="3486553"/>
                    <a:pt x="1681809" y="3501108"/>
                    <a:pt x="1663855" y="3501108"/>
                  </a:cubicBezTo>
                  <a:cubicBezTo>
                    <a:pt x="1645901" y="3501108"/>
                    <a:pt x="1631346" y="3486553"/>
                    <a:pt x="1631346" y="3468599"/>
                  </a:cubicBezTo>
                  <a:cubicBezTo>
                    <a:pt x="1631346" y="3450645"/>
                    <a:pt x="1645901" y="3436090"/>
                    <a:pt x="1663855" y="3436090"/>
                  </a:cubicBezTo>
                  <a:close/>
                  <a:moveTo>
                    <a:pt x="4256685" y="3436089"/>
                  </a:moveTo>
                  <a:cubicBezTo>
                    <a:pt x="4258318" y="3436089"/>
                    <a:pt x="4259641" y="3436971"/>
                    <a:pt x="4259641" y="3438059"/>
                  </a:cubicBezTo>
                  <a:cubicBezTo>
                    <a:pt x="4259641" y="3439147"/>
                    <a:pt x="4258318" y="3440029"/>
                    <a:pt x="4256685" y="3440029"/>
                  </a:cubicBezTo>
                  <a:cubicBezTo>
                    <a:pt x="4255053" y="3440029"/>
                    <a:pt x="4253729" y="3439147"/>
                    <a:pt x="4253729" y="3438059"/>
                  </a:cubicBezTo>
                  <a:cubicBezTo>
                    <a:pt x="4253729" y="3436971"/>
                    <a:pt x="4255053" y="3436089"/>
                    <a:pt x="4256685" y="3436089"/>
                  </a:cubicBezTo>
                  <a:close/>
                  <a:moveTo>
                    <a:pt x="2884415" y="3430179"/>
                  </a:moveTo>
                  <a:cubicBezTo>
                    <a:pt x="2904001" y="3430179"/>
                    <a:pt x="2919879" y="3446057"/>
                    <a:pt x="2919879" y="3465643"/>
                  </a:cubicBezTo>
                  <a:cubicBezTo>
                    <a:pt x="2919879" y="3485229"/>
                    <a:pt x="2904001" y="3501107"/>
                    <a:pt x="2884415" y="3501107"/>
                  </a:cubicBezTo>
                  <a:cubicBezTo>
                    <a:pt x="2864829" y="3501107"/>
                    <a:pt x="2848951" y="3485229"/>
                    <a:pt x="2848951" y="3465643"/>
                  </a:cubicBezTo>
                  <a:cubicBezTo>
                    <a:pt x="2848951" y="3446057"/>
                    <a:pt x="2864829" y="3430179"/>
                    <a:pt x="2884415" y="3430179"/>
                  </a:cubicBezTo>
                  <a:close/>
                  <a:moveTo>
                    <a:pt x="2525833" y="3422298"/>
                  </a:moveTo>
                  <a:cubicBezTo>
                    <a:pt x="2544331" y="3422298"/>
                    <a:pt x="2559327" y="3435530"/>
                    <a:pt x="2559327" y="3451852"/>
                  </a:cubicBezTo>
                  <a:cubicBezTo>
                    <a:pt x="2559327" y="3468174"/>
                    <a:pt x="2544331" y="3481406"/>
                    <a:pt x="2525833" y="3481406"/>
                  </a:cubicBezTo>
                  <a:cubicBezTo>
                    <a:pt x="2507335" y="3481406"/>
                    <a:pt x="2492339" y="3468174"/>
                    <a:pt x="2492339" y="3451852"/>
                  </a:cubicBezTo>
                  <a:cubicBezTo>
                    <a:pt x="2492339" y="3435530"/>
                    <a:pt x="2507335" y="3422298"/>
                    <a:pt x="2525833" y="3422298"/>
                  </a:cubicBezTo>
                  <a:close/>
                  <a:moveTo>
                    <a:pt x="2022438" y="3422297"/>
                  </a:moveTo>
                  <a:cubicBezTo>
                    <a:pt x="2039304" y="3422297"/>
                    <a:pt x="2052977" y="3435529"/>
                    <a:pt x="2052977" y="3451851"/>
                  </a:cubicBezTo>
                  <a:cubicBezTo>
                    <a:pt x="2052977" y="3468173"/>
                    <a:pt x="2039304" y="3481405"/>
                    <a:pt x="2022438" y="3481405"/>
                  </a:cubicBezTo>
                  <a:cubicBezTo>
                    <a:pt x="2005572" y="3481405"/>
                    <a:pt x="1991899" y="3468173"/>
                    <a:pt x="1991899" y="3451851"/>
                  </a:cubicBezTo>
                  <a:cubicBezTo>
                    <a:pt x="1991899" y="3435529"/>
                    <a:pt x="2005572" y="3422297"/>
                    <a:pt x="2022438" y="3422297"/>
                  </a:cubicBezTo>
                  <a:close/>
                  <a:moveTo>
                    <a:pt x="1139792" y="3398655"/>
                  </a:moveTo>
                  <a:cubicBezTo>
                    <a:pt x="1150128" y="3398655"/>
                    <a:pt x="1158509" y="3407917"/>
                    <a:pt x="1158509" y="3419343"/>
                  </a:cubicBezTo>
                  <a:cubicBezTo>
                    <a:pt x="1158509" y="3430769"/>
                    <a:pt x="1150128" y="3440031"/>
                    <a:pt x="1139792" y="3440031"/>
                  </a:cubicBezTo>
                  <a:cubicBezTo>
                    <a:pt x="1129452" y="3440031"/>
                    <a:pt x="1121073" y="3430769"/>
                    <a:pt x="1121073" y="3419343"/>
                  </a:cubicBezTo>
                  <a:cubicBezTo>
                    <a:pt x="1121073" y="3407917"/>
                    <a:pt x="1129452" y="3398655"/>
                    <a:pt x="1139792" y="3398655"/>
                  </a:cubicBezTo>
                  <a:close/>
                  <a:moveTo>
                    <a:pt x="944737" y="3398655"/>
                  </a:moveTo>
                  <a:cubicBezTo>
                    <a:pt x="953985" y="3398655"/>
                    <a:pt x="961485" y="3404830"/>
                    <a:pt x="961485" y="3412447"/>
                  </a:cubicBezTo>
                  <a:cubicBezTo>
                    <a:pt x="961485" y="3420064"/>
                    <a:pt x="953985" y="3426239"/>
                    <a:pt x="944737" y="3426239"/>
                  </a:cubicBezTo>
                  <a:cubicBezTo>
                    <a:pt x="935488" y="3426239"/>
                    <a:pt x="927987" y="3420064"/>
                    <a:pt x="927987" y="3412447"/>
                  </a:cubicBezTo>
                  <a:cubicBezTo>
                    <a:pt x="927987" y="3404830"/>
                    <a:pt x="935488" y="3398655"/>
                    <a:pt x="944737" y="3398655"/>
                  </a:cubicBezTo>
                  <a:close/>
                  <a:moveTo>
                    <a:pt x="1340736" y="3392744"/>
                  </a:moveTo>
                  <a:cubicBezTo>
                    <a:pt x="1353250" y="3392744"/>
                    <a:pt x="1363394" y="3403329"/>
                    <a:pt x="1363394" y="3416387"/>
                  </a:cubicBezTo>
                  <a:cubicBezTo>
                    <a:pt x="1363394" y="3429445"/>
                    <a:pt x="1353250" y="3440030"/>
                    <a:pt x="1340736" y="3440030"/>
                  </a:cubicBezTo>
                  <a:cubicBezTo>
                    <a:pt x="1328222" y="3440030"/>
                    <a:pt x="1318078" y="3429445"/>
                    <a:pt x="1318078" y="3416387"/>
                  </a:cubicBezTo>
                  <a:cubicBezTo>
                    <a:pt x="1318078" y="3403329"/>
                    <a:pt x="1328222" y="3392744"/>
                    <a:pt x="1340736" y="3392744"/>
                  </a:cubicBezTo>
                  <a:close/>
                  <a:moveTo>
                    <a:pt x="757564" y="3388804"/>
                  </a:moveTo>
                  <a:cubicBezTo>
                    <a:pt x="763550" y="3388804"/>
                    <a:pt x="768403" y="3392773"/>
                    <a:pt x="768403" y="3397670"/>
                  </a:cubicBezTo>
                  <a:cubicBezTo>
                    <a:pt x="768403" y="3402567"/>
                    <a:pt x="763550" y="3406536"/>
                    <a:pt x="757564" y="3406536"/>
                  </a:cubicBezTo>
                  <a:cubicBezTo>
                    <a:pt x="751581" y="3406536"/>
                    <a:pt x="746728" y="3402567"/>
                    <a:pt x="746728" y="3397670"/>
                  </a:cubicBezTo>
                  <a:cubicBezTo>
                    <a:pt x="746728" y="3392773"/>
                    <a:pt x="751581" y="3388804"/>
                    <a:pt x="757564" y="3388804"/>
                  </a:cubicBezTo>
                  <a:close/>
                  <a:moveTo>
                    <a:pt x="3408497" y="3384863"/>
                  </a:moveTo>
                  <a:cubicBezTo>
                    <a:pt x="3422643" y="3384863"/>
                    <a:pt x="3434110" y="3397213"/>
                    <a:pt x="3434110" y="3412447"/>
                  </a:cubicBezTo>
                  <a:cubicBezTo>
                    <a:pt x="3434110" y="3427681"/>
                    <a:pt x="3422643" y="3440031"/>
                    <a:pt x="3408497" y="3440031"/>
                  </a:cubicBezTo>
                  <a:cubicBezTo>
                    <a:pt x="3394351" y="3440031"/>
                    <a:pt x="3382884" y="3427681"/>
                    <a:pt x="3382884" y="3412447"/>
                  </a:cubicBezTo>
                  <a:cubicBezTo>
                    <a:pt x="3382884" y="3397213"/>
                    <a:pt x="3394351" y="3384863"/>
                    <a:pt x="3408497" y="3384863"/>
                  </a:cubicBezTo>
                  <a:close/>
                  <a:moveTo>
                    <a:pt x="2647002" y="3384863"/>
                  </a:moveTo>
                  <a:cubicBezTo>
                    <a:pt x="2664956" y="3384863"/>
                    <a:pt x="2679511" y="3399418"/>
                    <a:pt x="2679511" y="3417372"/>
                  </a:cubicBezTo>
                  <a:cubicBezTo>
                    <a:pt x="2679511" y="3435326"/>
                    <a:pt x="2664956" y="3449881"/>
                    <a:pt x="2647002" y="3449881"/>
                  </a:cubicBezTo>
                  <a:cubicBezTo>
                    <a:pt x="2629048" y="3449881"/>
                    <a:pt x="2614493" y="3435326"/>
                    <a:pt x="2614493" y="3417372"/>
                  </a:cubicBezTo>
                  <a:cubicBezTo>
                    <a:pt x="2614493" y="3399418"/>
                    <a:pt x="2629048" y="3384863"/>
                    <a:pt x="2647002" y="3384863"/>
                  </a:cubicBezTo>
                  <a:close/>
                  <a:moveTo>
                    <a:pt x="1898313" y="3384863"/>
                  </a:moveTo>
                  <a:cubicBezTo>
                    <a:pt x="1916267" y="3384863"/>
                    <a:pt x="1930822" y="3399418"/>
                    <a:pt x="1930822" y="3417372"/>
                  </a:cubicBezTo>
                  <a:cubicBezTo>
                    <a:pt x="1930822" y="3435326"/>
                    <a:pt x="1916267" y="3449881"/>
                    <a:pt x="1898313" y="3449881"/>
                  </a:cubicBezTo>
                  <a:cubicBezTo>
                    <a:pt x="1880359" y="3449881"/>
                    <a:pt x="1865804" y="3435326"/>
                    <a:pt x="1865804" y="3417372"/>
                  </a:cubicBezTo>
                  <a:cubicBezTo>
                    <a:pt x="1865804" y="3399418"/>
                    <a:pt x="1880359" y="3384863"/>
                    <a:pt x="1898313" y="3384863"/>
                  </a:cubicBezTo>
                  <a:close/>
                  <a:moveTo>
                    <a:pt x="3603550" y="3378952"/>
                  </a:moveTo>
                  <a:cubicBezTo>
                    <a:pt x="3616608" y="3378952"/>
                    <a:pt x="3627193" y="3389537"/>
                    <a:pt x="3627193" y="3402595"/>
                  </a:cubicBezTo>
                  <a:cubicBezTo>
                    <a:pt x="3627193" y="3415653"/>
                    <a:pt x="3616608" y="3426238"/>
                    <a:pt x="3603550" y="3426238"/>
                  </a:cubicBezTo>
                  <a:cubicBezTo>
                    <a:pt x="3590492" y="3426238"/>
                    <a:pt x="3579907" y="3415653"/>
                    <a:pt x="3579907" y="3402595"/>
                  </a:cubicBezTo>
                  <a:cubicBezTo>
                    <a:pt x="3579907" y="3389537"/>
                    <a:pt x="3590492" y="3378952"/>
                    <a:pt x="3603550" y="3378952"/>
                  </a:cubicBezTo>
                  <a:close/>
                  <a:moveTo>
                    <a:pt x="3790723" y="3375012"/>
                  </a:moveTo>
                  <a:cubicBezTo>
                    <a:pt x="3798340" y="3375012"/>
                    <a:pt x="3804515" y="3381187"/>
                    <a:pt x="3804515" y="3388804"/>
                  </a:cubicBezTo>
                  <a:cubicBezTo>
                    <a:pt x="3804515" y="3396421"/>
                    <a:pt x="3798340" y="3402596"/>
                    <a:pt x="3790723" y="3402596"/>
                  </a:cubicBezTo>
                  <a:cubicBezTo>
                    <a:pt x="3783106" y="3402596"/>
                    <a:pt x="3776931" y="3396421"/>
                    <a:pt x="3776931" y="3388804"/>
                  </a:cubicBezTo>
                  <a:cubicBezTo>
                    <a:pt x="3776931" y="3381187"/>
                    <a:pt x="3783106" y="3375012"/>
                    <a:pt x="3790723" y="3375012"/>
                  </a:cubicBezTo>
                  <a:close/>
                  <a:moveTo>
                    <a:pt x="3204579" y="3375012"/>
                  </a:moveTo>
                  <a:cubicBezTo>
                    <a:pt x="3222533" y="3375012"/>
                    <a:pt x="3237088" y="3390449"/>
                    <a:pt x="3237088" y="3409491"/>
                  </a:cubicBezTo>
                  <a:cubicBezTo>
                    <a:pt x="3237088" y="3428533"/>
                    <a:pt x="3222533" y="3443970"/>
                    <a:pt x="3204579" y="3443970"/>
                  </a:cubicBezTo>
                  <a:cubicBezTo>
                    <a:pt x="3186625" y="3443970"/>
                    <a:pt x="3172070" y="3428533"/>
                    <a:pt x="3172070" y="3409491"/>
                  </a:cubicBezTo>
                  <a:cubicBezTo>
                    <a:pt x="3172070" y="3390449"/>
                    <a:pt x="3186625" y="3375012"/>
                    <a:pt x="3204579" y="3375012"/>
                  </a:cubicBezTo>
                  <a:close/>
                  <a:moveTo>
                    <a:pt x="1553522" y="3375012"/>
                  </a:moveTo>
                  <a:cubicBezTo>
                    <a:pt x="1570388" y="3375012"/>
                    <a:pt x="1584061" y="3388685"/>
                    <a:pt x="1584061" y="3405551"/>
                  </a:cubicBezTo>
                  <a:cubicBezTo>
                    <a:pt x="1584061" y="3422417"/>
                    <a:pt x="1570388" y="3436090"/>
                    <a:pt x="1553522" y="3436090"/>
                  </a:cubicBezTo>
                  <a:cubicBezTo>
                    <a:pt x="1536656" y="3436090"/>
                    <a:pt x="1522983" y="3422417"/>
                    <a:pt x="1522983" y="3405551"/>
                  </a:cubicBezTo>
                  <a:cubicBezTo>
                    <a:pt x="1522983" y="3388685"/>
                    <a:pt x="1536656" y="3375012"/>
                    <a:pt x="1553522" y="3375012"/>
                  </a:cubicBezTo>
                  <a:close/>
                  <a:moveTo>
                    <a:pt x="577288" y="3369102"/>
                  </a:moveTo>
                  <a:cubicBezTo>
                    <a:pt x="582731" y="3369102"/>
                    <a:pt x="587137" y="3374395"/>
                    <a:pt x="587137" y="3380924"/>
                  </a:cubicBezTo>
                  <a:cubicBezTo>
                    <a:pt x="587137" y="3387453"/>
                    <a:pt x="582731" y="3392746"/>
                    <a:pt x="577288" y="3392746"/>
                  </a:cubicBezTo>
                  <a:cubicBezTo>
                    <a:pt x="571848" y="3392746"/>
                    <a:pt x="567437" y="3387453"/>
                    <a:pt x="567437" y="3380924"/>
                  </a:cubicBezTo>
                  <a:cubicBezTo>
                    <a:pt x="567437" y="3374395"/>
                    <a:pt x="571848" y="3369102"/>
                    <a:pt x="577288" y="3369102"/>
                  </a:cubicBezTo>
                  <a:close/>
                  <a:moveTo>
                    <a:pt x="2991793" y="3361221"/>
                  </a:moveTo>
                  <a:cubicBezTo>
                    <a:pt x="3010835" y="3361221"/>
                    <a:pt x="3026272" y="3377981"/>
                    <a:pt x="3026272" y="3398656"/>
                  </a:cubicBezTo>
                  <a:cubicBezTo>
                    <a:pt x="3026272" y="3419331"/>
                    <a:pt x="3010835" y="3436091"/>
                    <a:pt x="2991793" y="3436091"/>
                  </a:cubicBezTo>
                  <a:cubicBezTo>
                    <a:pt x="2972751" y="3436091"/>
                    <a:pt x="2957314" y="3419331"/>
                    <a:pt x="2957314" y="3398656"/>
                  </a:cubicBezTo>
                  <a:cubicBezTo>
                    <a:pt x="2957314" y="3377981"/>
                    <a:pt x="2972751" y="3361221"/>
                    <a:pt x="2991793" y="3361221"/>
                  </a:cubicBezTo>
                  <a:close/>
                  <a:moveTo>
                    <a:pt x="3968045" y="3355310"/>
                  </a:moveTo>
                  <a:cubicBezTo>
                    <a:pt x="3975662" y="3355310"/>
                    <a:pt x="3981837" y="3361926"/>
                    <a:pt x="3981837" y="3370087"/>
                  </a:cubicBezTo>
                  <a:cubicBezTo>
                    <a:pt x="3981837" y="3378248"/>
                    <a:pt x="3975662" y="3384864"/>
                    <a:pt x="3968045" y="3384864"/>
                  </a:cubicBezTo>
                  <a:cubicBezTo>
                    <a:pt x="3960428" y="3384864"/>
                    <a:pt x="3954253" y="3378248"/>
                    <a:pt x="3954253" y="3370087"/>
                  </a:cubicBezTo>
                  <a:cubicBezTo>
                    <a:pt x="3954253" y="3361926"/>
                    <a:pt x="3960428" y="3355310"/>
                    <a:pt x="3968045" y="3355310"/>
                  </a:cubicBezTo>
                  <a:close/>
                  <a:moveTo>
                    <a:pt x="400953" y="3355310"/>
                  </a:moveTo>
                  <a:cubicBezTo>
                    <a:pt x="404761" y="3355310"/>
                    <a:pt x="407848" y="3358397"/>
                    <a:pt x="407848" y="3362206"/>
                  </a:cubicBezTo>
                  <a:cubicBezTo>
                    <a:pt x="407848" y="3366015"/>
                    <a:pt x="404761" y="3369102"/>
                    <a:pt x="400953" y="3369102"/>
                  </a:cubicBezTo>
                  <a:cubicBezTo>
                    <a:pt x="397144" y="3369102"/>
                    <a:pt x="394056" y="3366015"/>
                    <a:pt x="394056" y="3362206"/>
                  </a:cubicBezTo>
                  <a:cubicBezTo>
                    <a:pt x="394056" y="3358397"/>
                    <a:pt x="397144" y="3355310"/>
                    <a:pt x="400953" y="3355310"/>
                  </a:cubicBezTo>
                  <a:close/>
                  <a:moveTo>
                    <a:pt x="4144381" y="3341519"/>
                  </a:moveTo>
                  <a:cubicBezTo>
                    <a:pt x="4148190" y="3341519"/>
                    <a:pt x="4151277" y="3344606"/>
                    <a:pt x="4151277" y="3348415"/>
                  </a:cubicBezTo>
                  <a:cubicBezTo>
                    <a:pt x="4151277" y="3352224"/>
                    <a:pt x="4148190" y="3355311"/>
                    <a:pt x="4144381" y="3355311"/>
                  </a:cubicBezTo>
                  <a:cubicBezTo>
                    <a:pt x="4140572" y="3355311"/>
                    <a:pt x="4137485" y="3352224"/>
                    <a:pt x="4137485" y="3348415"/>
                  </a:cubicBezTo>
                  <a:cubicBezTo>
                    <a:pt x="4137485" y="3344606"/>
                    <a:pt x="4140572" y="3341519"/>
                    <a:pt x="4144381" y="3341519"/>
                  </a:cubicBezTo>
                  <a:close/>
                  <a:moveTo>
                    <a:pt x="2767186" y="3341518"/>
                  </a:moveTo>
                  <a:cubicBezTo>
                    <a:pt x="2781876" y="3341518"/>
                    <a:pt x="2793784" y="3352985"/>
                    <a:pt x="2793784" y="3367131"/>
                  </a:cubicBezTo>
                  <a:cubicBezTo>
                    <a:pt x="2793784" y="3381277"/>
                    <a:pt x="2781876" y="3392744"/>
                    <a:pt x="2767186" y="3392744"/>
                  </a:cubicBezTo>
                  <a:cubicBezTo>
                    <a:pt x="2752496" y="3392744"/>
                    <a:pt x="2740588" y="3381277"/>
                    <a:pt x="2740588" y="3367131"/>
                  </a:cubicBezTo>
                  <a:cubicBezTo>
                    <a:pt x="2740588" y="3352985"/>
                    <a:pt x="2752496" y="3341518"/>
                    <a:pt x="2767186" y="3341518"/>
                  </a:cubicBezTo>
                  <a:close/>
                  <a:moveTo>
                    <a:pt x="1781084" y="3341518"/>
                  </a:moveTo>
                  <a:cubicBezTo>
                    <a:pt x="1796318" y="3341518"/>
                    <a:pt x="1808668" y="3354309"/>
                    <a:pt x="1808668" y="3370087"/>
                  </a:cubicBezTo>
                  <a:cubicBezTo>
                    <a:pt x="1808668" y="3385865"/>
                    <a:pt x="1796318" y="3398656"/>
                    <a:pt x="1781084" y="3398656"/>
                  </a:cubicBezTo>
                  <a:cubicBezTo>
                    <a:pt x="1765850" y="3398656"/>
                    <a:pt x="1753500" y="3385865"/>
                    <a:pt x="1753500" y="3370087"/>
                  </a:cubicBezTo>
                  <a:cubicBezTo>
                    <a:pt x="1753500" y="3354309"/>
                    <a:pt x="1765850" y="3341518"/>
                    <a:pt x="1781084" y="3341518"/>
                  </a:cubicBezTo>
                  <a:close/>
                  <a:moveTo>
                    <a:pt x="2272657" y="3323786"/>
                  </a:moveTo>
                  <a:cubicBezTo>
                    <a:pt x="2282994" y="3323786"/>
                    <a:pt x="2291374" y="3330843"/>
                    <a:pt x="2291374" y="3339548"/>
                  </a:cubicBezTo>
                  <a:cubicBezTo>
                    <a:pt x="2291374" y="3348253"/>
                    <a:pt x="2282994" y="3355310"/>
                    <a:pt x="2272657" y="3355310"/>
                  </a:cubicBezTo>
                  <a:cubicBezTo>
                    <a:pt x="2262320" y="3355310"/>
                    <a:pt x="2253940" y="3348253"/>
                    <a:pt x="2253940" y="3339548"/>
                  </a:cubicBezTo>
                  <a:cubicBezTo>
                    <a:pt x="2253940" y="3330843"/>
                    <a:pt x="2262320" y="3323786"/>
                    <a:pt x="2272657" y="3323786"/>
                  </a:cubicBezTo>
                  <a:close/>
                  <a:moveTo>
                    <a:pt x="4317761" y="3317875"/>
                  </a:moveTo>
                  <a:cubicBezTo>
                    <a:pt x="4319394" y="3317875"/>
                    <a:pt x="4320717" y="3320081"/>
                    <a:pt x="4320717" y="3322801"/>
                  </a:cubicBezTo>
                  <a:cubicBezTo>
                    <a:pt x="4320717" y="3325521"/>
                    <a:pt x="4319394" y="3327727"/>
                    <a:pt x="4317761" y="3327727"/>
                  </a:cubicBezTo>
                  <a:cubicBezTo>
                    <a:pt x="4316129" y="3327727"/>
                    <a:pt x="4314805" y="3325521"/>
                    <a:pt x="4314805" y="3322801"/>
                  </a:cubicBezTo>
                  <a:cubicBezTo>
                    <a:pt x="4314805" y="3320081"/>
                    <a:pt x="4316129" y="3317875"/>
                    <a:pt x="4317761" y="3317875"/>
                  </a:cubicBezTo>
                  <a:close/>
                  <a:moveTo>
                    <a:pt x="2398752" y="3313935"/>
                  </a:moveTo>
                  <a:cubicBezTo>
                    <a:pt x="2409089" y="3313935"/>
                    <a:pt x="2417469" y="3321433"/>
                    <a:pt x="2417469" y="3330682"/>
                  </a:cubicBezTo>
                  <a:cubicBezTo>
                    <a:pt x="2417469" y="3339931"/>
                    <a:pt x="2409089" y="3347429"/>
                    <a:pt x="2398752" y="3347429"/>
                  </a:cubicBezTo>
                  <a:cubicBezTo>
                    <a:pt x="2388415" y="3347429"/>
                    <a:pt x="2380035" y="3339931"/>
                    <a:pt x="2380035" y="3330682"/>
                  </a:cubicBezTo>
                  <a:cubicBezTo>
                    <a:pt x="2380035" y="3321433"/>
                    <a:pt x="2388415" y="3313935"/>
                    <a:pt x="2398752" y="3313935"/>
                  </a:cubicBezTo>
                  <a:close/>
                  <a:moveTo>
                    <a:pt x="2146562" y="3313935"/>
                  </a:moveTo>
                  <a:cubicBezTo>
                    <a:pt x="2156899" y="3313935"/>
                    <a:pt x="2165279" y="3322315"/>
                    <a:pt x="2165279" y="3332652"/>
                  </a:cubicBezTo>
                  <a:cubicBezTo>
                    <a:pt x="2165279" y="3342989"/>
                    <a:pt x="2156899" y="3351369"/>
                    <a:pt x="2146562" y="3351369"/>
                  </a:cubicBezTo>
                  <a:cubicBezTo>
                    <a:pt x="2136225" y="3351369"/>
                    <a:pt x="2127845" y="3342989"/>
                    <a:pt x="2127845" y="3332652"/>
                  </a:cubicBezTo>
                  <a:cubicBezTo>
                    <a:pt x="2127845" y="3322315"/>
                    <a:pt x="2136225" y="3313935"/>
                    <a:pt x="2146562" y="3313935"/>
                  </a:cubicBezTo>
                  <a:close/>
                  <a:moveTo>
                    <a:pt x="1249138" y="3304084"/>
                  </a:moveTo>
                  <a:cubicBezTo>
                    <a:pt x="1263283" y="3304084"/>
                    <a:pt x="1274751" y="3315551"/>
                    <a:pt x="1274751" y="3329697"/>
                  </a:cubicBezTo>
                  <a:cubicBezTo>
                    <a:pt x="1274751" y="3343843"/>
                    <a:pt x="1263283" y="3355310"/>
                    <a:pt x="1249138" y="3355310"/>
                  </a:cubicBezTo>
                  <a:cubicBezTo>
                    <a:pt x="1234996" y="3355310"/>
                    <a:pt x="1223525" y="3343843"/>
                    <a:pt x="1223525" y="3329697"/>
                  </a:cubicBezTo>
                  <a:cubicBezTo>
                    <a:pt x="1223525" y="3315551"/>
                    <a:pt x="1234996" y="3304084"/>
                    <a:pt x="1249138" y="3304084"/>
                  </a:cubicBezTo>
                  <a:close/>
                  <a:moveTo>
                    <a:pt x="1055069" y="3304084"/>
                  </a:moveTo>
                  <a:cubicBezTo>
                    <a:pt x="1065408" y="3304084"/>
                    <a:pt x="1073788" y="3312464"/>
                    <a:pt x="1073788" y="3322801"/>
                  </a:cubicBezTo>
                  <a:cubicBezTo>
                    <a:pt x="1073788" y="3333138"/>
                    <a:pt x="1065408" y="3341518"/>
                    <a:pt x="1055069" y="3341518"/>
                  </a:cubicBezTo>
                  <a:cubicBezTo>
                    <a:pt x="1044735" y="3341518"/>
                    <a:pt x="1036356" y="3333138"/>
                    <a:pt x="1036356" y="3322801"/>
                  </a:cubicBezTo>
                  <a:cubicBezTo>
                    <a:pt x="1036356" y="3312464"/>
                    <a:pt x="1044735" y="3304084"/>
                    <a:pt x="1055069" y="3304084"/>
                  </a:cubicBezTo>
                  <a:close/>
                  <a:moveTo>
                    <a:pt x="1453040" y="3294233"/>
                  </a:moveTo>
                  <a:cubicBezTo>
                    <a:pt x="1468818" y="3294233"/>
                    <a:pt x="1481609" y="3307906"/>
                    <a:pt x="1481609" y="3324772"/>
                  </a:cubicBezTo>
                  <a:cubicBezTo>
                    <a:pt x="1481609" y="3341638"/>
                    <a:pt x="1468818" y="3355311"/>
                    <a:pt x="1453040" y="3355311"/>
                  </a:cubicBezTo>
                  <a:cubicBezTo>
                    <a:pt x="1437262" y="3355311"/>
                    <a:pt x="1424471" y="3341638"/>
                    <a:pt x="1424471" y="3324772"/>
                  </a:cubicBezTo>
                  <a:cubicBezTo>
                    <a:pt x="1424471" y="3307906"/>
                    <a:pt x="1437262" y="3294233"/>
                    <a:pt x="1453040" y="3294233"/>
                  </a:cubicBezTo>
                  <a:close/>
                  <a:moveTo>
                    <a:pt x="866915" y="3294232"/>
                  </a:moveTo>
                  <a:cubicBezTo>
                    <a:pt x="874528" y="3294232"/>
                    <a:pt x="880705" y="3301730"/>
                    <a:pt x="880705" y="3310979"/>
                  </a:cubicBezTo>
                  <a:cubicBezTo>
                    <a:pt x="880705" y="3320228"/>
                    <a:pt x="874528" y="3327726"/>
                    <a:pt x="866915" y="3327726"/>
                  </a:cubicBezTo>
                  <a:cubicBezTo>
                    <a:pt x="859296" y="3327726"/>
                    <a:pt x="853119" y="3320228"/>
                    <a:pt x="853119" y="3310979"/>
                  </a:cubicBezTo>
                  <a:cubicBezTo>
                    <a:pt x="853119" y="3301730"/>
                    <a:pt x="859296" y="3294232"/>
                    <a:pt x="866915" y="3294232"/>
                  </a:cubicBezTo>
                  <a:close/>
                  <a:moveTo>
                    <a:pt x="3296195" y="3286352"/>
                  </a:moveTo>
                  <a:cubicBezTo>
                    <a:pt x="3315781" y="3286352"/>
                    <a:pt x="3331659" y="3303112"/>
                    <a:pt x="3331659" y="3323787"/>
                  </a:cubicBezTo>
                  <a:cubicBezTo>
                    <a:pt x="3331659" y="3344462"/>
                    <a:pt x="3315781" y="3361222"/>
                    <a:pt x="3296195" y="3361222"/>
                  </a:cubicBezTo>
                  <a:cubicBezTo>
                    <a:pt x="3276609" y="3361222"/>
                    <a:pt x="3260731" y="3344462"/>
                    <a:pt x="3260731" y="3323787"/>
                  </a:cubicBezTo>
                  <a:cubicBezTo>
                    <a:pt x="3260731" y="3303112"/>
                    <a:pt x="3276609" y="3286352"/>
                    <a:pt x="3296195" y="3286352"/>
                  </a:cubicBezTo>
                  <a:close/>
                  <a:moveTo>
                    <a:pt x="3093261" y="3286352"/>
                  </a:moveTo>
                  <a:cubicBezTo>
                    <a:pt x="3113936" y="3286352"/>
                    <a:pt x="3130696" y="3303112"/>
                    <a:pt x="3130696" y="3323787"/>
                  </a:cubicBezTo>
                  <a:cubicBezTo>
                    <a:pt x="3130696" y="3344462"/>
                    <a:pt x="3113936" y="3361222"/>
                    <a:pt x="3093261" y="3361222"/>
                  </a:cubicBezTo>
                  <a:cubicBezTo>
                    <a:pt x="3072586" y="3361222"/>
                    <a:pt x="3055826" y="3344462"/>
                    <a:pt x="3055826" y="3323787"/>
                  </a:cubicBezTo>
                  <a:cubicBezTo>
                    <a:pt x="3055826" y="3303112"/>
                    <a:pt x="3072586" y="3286352"/>
                    <a:pt x="3093261" y="3286352"/>
                  </a:cubicBezTo>
                  <a:close/>
                  <a:moveTo>
                    <a:pt x="2523863" y="3286351"/>
                  </a:moveTo>
                  <a:cubicBezTo>
                    <a:pt x="2535833" y="3286351"/>
                    <a:pt x="2545536" y="3295613"/>
                    <a:pt x="2545536" y="3307039"/>
                  </a:cubicBezTo>
                  <a:cubicBezTo>
                    <a:pt x="2545536" y="3318465"/>
                    <a:pt x="2535833" y="3327727"/>
                    <a:pt x="2523863" y="3327727"/>
                  </a:cubicBezTo>
                  <a:cubicBezTo>
                    <a:pt x="2511893" y="3327727"/>
                    <a:pt x="2502190" y="3318465"/>
                    <a:pt x="2502190" y="3307039"/>
                  </a:cubicBezTo>
                  <a:cubicBezTo>
                    <a:pt x="2502190" y="3295613"/>
                    <a:pt x="2511893" y="3286351"/>
                    <a:pt x="2523863" y="3286351"/>
                  </a:cubicBezTo>
                  <a:close/>
                  <a:moveTo>
                    <a:pt x="2022438" y="3286351"/>
                  </a:moveTo>
                  <a:cubicBezTo>
                    <a:pt x="2033864" y="3286351"/>
                    <a:pt x="2043126" y="3295613"/>
                    <a:pt x="2043126" y="3307039"/>
                  </a:cubicBezTo>
                  <a:cubicBezTo>
                    <a:pt x="2043126" y="3318465"/>
                    <a:pt x="2033864" y="3327727"/>
                    <a:pt x="2022438" y="3327727"/>
                  </a:cubicBezTo>
                  <a:cubicBezTo>
                    <a:pt x="2011012" y="3327727"/>
                    <a:pt x="2001750" y="3318465"/>
                    <a:pt x="2001750" y="3307039"/>
                  </a:cubicBezTo>
                  <a:cubicBezTo>
                    <a:pt x="2001750" y="3295613"/>
                    <a:pt x="2011012" y="3286351"/>
                    <a:pt x="2022438" y="3286351"/>
                  </a:cubicBezTo>
                  <a:close/>
                  <a:moveTo>
                    <a:pt x="3490262" y="3280441"/>
                  </a:moveTo>
                  <a:cubicBezTo>
                    <a:pt x="3508216" y="3280441"/>
                    <a:pt x="3522771" y="3295437"/>
                    <a:pt x="3522771" y="3313935"/>
                  </a:cubicBezTo>
                  <a:cubicBezTo>
                    <a:pt x="3522771" y="3332433"/>
                    <a:pt x="3508216" y="3347429"/>
                    <a:pt x="3490262" y="3347429"/>
                  </a:cubicBezTo>
                  <a:cubicBezTo>
                    <a:pt x="3472308" y="3347429"/>
                    <a:pt x="3457753" y="3332433"/>
                    <a:pt x="3457753" y="3313935"/>
                  </a:cubicBezTo>
                  <a:cubicBezTo>
                    <a:pt x="3457753" y="3295437"/>
                    <a:pt x="3472308" y="3280441"/>
                    <a:pt x="3490262" y="3280441"/>
                  </a:cubicBezTo>
                  <a:close/>
                  <a:moveTo>
                    <a:pt x="1671736" y="3280441"/>
                  </a:moveTo>
                  <a:cubicBezTo>
                    <a:pt x="1688602" y="3280441"/>
                    <a:pt x="1702275" y="3293232"/>
                    <a:pt x="1702275" y="3309010"/>
                  </a:cubicBezTo>
                  <a:cubicBezTo>
                    <a:pt x="1702275" y="3324788"/>
                    <a:pt x="1688602" y="3337579"/>
                    <a:pt x="1671736" y="3337579"/>
                  </a:cubicBezTo>
                  <a:cubicBezTo>
                    <a:pt x="1654870" y="3337579"/>
                    <a:pt x="1641197" y="3324788"/>
                    <a:pt x="1641197" y="3309010"/>
                  </a:cubicBezTo>
                  <a:cubicBezTo>
                    <a:pt x="1641197" y="3293232"/>
                    <a:pt x="1654870" y="3280441"/>
                    <a:pt x="1671736" y="3280441"/>
                  </a:cubicBezTo>
                  <a:close/>
                  <a:moveTo>
                    <a:pt x="687623" y="3280441"/>
                  </a:moveTo>
                  <a:cubicBezTo>
                    <a:pt x="694150" y="3280441"/>
                    <a:pt x="699445" y="3285734"/>
                    <a:pt x="699445" y="3292263"/>
                  </a:cubicBezTo>
                  <a:cubicBezTo>
                    <a:pt x="699445" y="3298792"/>
                    <a:pt x="694150" y="3304085"/>
                    <a:pt x="687623" y="3304085"/>
                  </a:cubicBezTo>
                  <a:cubicBezTo>
                    <a:pt x="681093" y="3304085"/>
                    <a:pt x="675799" y="3298792"/>
                    <a:pt x="675799" y="3292263"/>
                  </a:cubicBezTo>
                  <a:cubicBezTo>
                    <a:pt x="675799" y="3285734"/>
                    <a:pt x="681093" y="3280441"/>
                    <a:pt x="687623" y="3280441"/>
                  </a:cubicBezTo>
                  <a:close/>
                  <a:moveTo>
                    <a:pt x="3678419" y="3276500"/>
                  </a:moveTo>
                  <a:cubicBezTo>
                    <a:pt x="3691477" y="3276500"/>
                    <a:pt x="3702062" y="3287085"/>
                    <a:pt x="3702062" y="3300143"/>
                  </a:cubicBezTo>
                  <a:cubicBezTo>
                    <a:pt x="3702062" y="3313201"/>
                    <a:pt x="3691477" y="3323786"/>
                    <a:pt x="3678419" y="3323786"/>
                  </a:cubicBezTo>
                  <a:cubicBezTo>
                    <a:pt x="3665361" y="3323786"/>
                    <a:pt x="3654776" y="3313201"/>
                    <a:pt x="3654776" y="3300143"/>
                  </a:cubicBezTo>
                  <a:cubicBezTo>
                    <a:pt x="3654776" y="3287085"/>
                    <a:pt x="3665361" y="3276500"/>
                    <a:pt x="3678419" y="3276500"/>
                  </a:cubicBezTo>
                  <a:close/>
                  <a:moveTo>
                    <a:pt x="2877520" y="3270590"/>
                  </a:moveTo>
                  <a:cubicBezTo>
                    <a:pt x="2895474" y="3270590"/>
                    <a:pt x="2910029" y="3285586"/>
                    <a:pt x="2910029" y="3304084"/>
                  </a:cubicBezTo>
                  <a:cubicBezTo>
                    <a:pt x="2910029" y="3322582"/>
                    <a:pt x="2895474" y="3337578"/>
                    <a:pt x="2877520" y="3337578"/>
                  </a:cubicBezTo>
                  <a:cubicBezTo>
                    <a:pt x="2859566" y="3337578"/>
                    <a:pt x="2845011" y="3322582"/>
                    <a:pt x="2845011" y="3304084"/>
                  </a:cubicBezTo>
                  <a:cubicBezTo>
                    <a:pt x="2845011" y="3285586"/>
                    <a:pt x="2859566" y="3270590"/>
                    <a:pt x="2877520" y="3270590"/>
                  </a:cubicBezTo>
                  <a:close/>
                  <a:moveTo>
                    <a:pt x="3856725" y="3262709"/>
                  </a:moveTo>
                  <a:cubicBezTo>
                    <a:pt x="3867062" y="3262709"/>
                    <a:pt x="3875442" y="3271089"/>
                    <a:pt x="3875442" y="3281426"/>
                  </a:cubicBezTo>
                  <a:cubicBezTo>
                    <a:pt x="3875442" y="3291763"/>
                    <a:pt x="3867062" y="3300143"/>
                    <a:pt x="3856725" y="3300143"/>
                  </a:cubicBezTo>
                  <a:cubicBezTo>
                    <a:pt x="3846388" y="3300143"/>
                    <a:pt x="3838008" y="3291763"/>
                    <a:pt x="3838008" y="3281426"/>
                  </a:cubicBezTo>
                  <a:cubicBezTo>
                    <a:pt x="3838008" y="3271089"/>
                    <a:pt x="3846388" y="3262709"/>
                    <a:pt x="3856725" y="3262709"/>
                  </a:cubicBezTo>
                  <a:close/>
                  <a:moveTo>
                    <a:pt x="513255" y="3262709"/>
                  </a:moveTo>
                  <a:cubicBezTo>
                    <a:pt x="517065" y="3262709"/>
                    <a:pt x="520150" y="3265796"/>
                    <a:pt x="520150" y="3269605"/>
                  </a:cubicBezTo>
                  <a:cubicBezTo>
                    <a:pt x="520150" y="3273414"/>
                    <a:pt x="517065" y="3276501"/>
                    <a:pt x="513255" y="3276501"/>
                  </a:cubicBezTo>
                  <a:cubicBezTo>
                    <a:pt x="509447" y="3276501"/>
                    <a:pt x="506359" y="3273414"/>
                    <a:pt x="506359" y="3269605"/>
                  </a:cubicBezTo>
                  <a:cubicBezTo>
                    <a:pt x="506359" y="3265796"/>
                    <a:pt x="509447" y="3262709"/>
                    <a:pt x="513255" y="3262709"/>
                  </a:cubicBezTo>
                  <a:close/>
                  <a:moveTo>
                    <a:pt x="4032078" y="3243007"/>
                  </a:moveTo>
                  <a:cubicBezTo>
                    <a:pt x="4041327" y="3243007"/>
                    <a:pt x="4048825" y="3249182"/>
                    <a:pt x="4048825" y="3256799"/>
                  </a:cubicBezTo>
                  <a:cubicBezTo>
                    <a:pt x="4048825" y="3264416"/>
                    <a:pt x="4041327" y="3270591"/>
                    <a:pt x="4032078" y="3270591"/>
                  </a:cubicBezTo>
                  <a:cubicBezTo>
                    <a:pt x="4022829" y="3270591"/>
                    <a:pt x="4015331" y="3264416"/>
                    <a:pt x="4015331" y="3256799"/>
                  </a:cubicBezTo>
                  <a:cubicBezTo>
                    <a:pt x="4015331" y="3249182"/>
                    <a:pt x="4022829" y="3243007"/>
                    <a:pt x="4032078" y="3243007"/>
                  </a:cubicBezTo>
                  <a:close/>
                  <a:moveTo>
                    <a:pt x="344801" y="3243007"/>
                  </a:moveTo>
                  <a:cubicBezTo>
                    <a:pt x="345887" y="3243007"/>
                    <a:pt x="346769" y="3244330"/>
                    <a:pt x="346769" y="3245963"/>
                  </a:cubicBezTo>
                  <a:cubicBezTo>
                    <a:pt x="346769" y="3247595"/>
                    <a:pt x="345887" y="3248919"/>
                    <a:pt x="344801" y="3248919"/>
                  </a:cubicBezTo>
                  <a:cubicBezTo>
                    <a:pt x="343713" y="3248919"/>
                    <a:pt x="342831" y="3247595"/>
                    <a:pt x="342831" y="3245963"/>
                  </a:cubicBezTo>
                  <a:cubicBezTo>
                    <a:pt x="342831" y="3244330"/>
                    <a:pt x="343713" y="3243007"/>
                    <a:pt x="344801" y="3243007"/>
                  </a:cubicBezTo>
                  <a:close/>
                  <a:moveTo>
                    <a:pt x="1901268" y="3243006"/>
                  </a:moveTo>
                  <a:cubicBezTo>
                    <a:pt x="1915414" y="3243006"/>
                    <a:pt x="1926881" y="3254473"/>
                    <a:pt x="1926881" y="3268619"/>
                  </a:cubicBezTo>
                  <a:cubicBezTo>
                    <a:pt x="1926881" y="3282765"/>
                    <a:pt x="1915414" y="3294232"/>
                    <a:pt x="1901268" y="3294232"/>
                  </a:cubicBezTo>
                  <a:cubicBezTo>
                    <a:pt x="1887122" y="3294232"/>
                    <a:pt x="1875655" y="3282765"/>
                    <a:pt x="1875655" y="3268619"/>
                  </a:cubicBezTo>
                  <a:cubicBezTo>
                    <a:pt x="1875655" y="3254473"/>
                    <a:pt x="1887122" y="3243006"/>
                    <a:pt x="1901268" y="3243006"/>
                  </a:cubicBezTo>
                  <a:close/>
                  <a:moveTo>
                    <a:pt x="2646017" y="3239066"/>
                  </a:moveTo>
                  <a:cubicBezTo>
                    <a:pt x="2660163" y="3239066"/>
                    <a:pt x="2671630" y="3250533"/>
                    <a:pt x="2671630" y="3264679"/>
                  </a:cubicBezTo>
                  <a:cubicBezTo>
                    <a:pt x="2671630" y="3278825"/>
                    <a:pt x="2660163" y="3290292"/>
                    <a:pt x="2646017" y="3290292"/>
                  </a:cubicBezTo>
                  <a:cubicBezTo>
                    <a:pt x="2631871" y="3290292"/>
                    <a:pt x="2620404" y="3278825"/>
                    <a:pt x="2620404" y="3264679"/>
                  </a:cubicBezTo>
                  <a:cubicBezTo>
                    <a:pt x="2620404" y="3250533"/>
                    <a:pt x="2631871" y="3239066"/>
                    <a:pt x="2646017" y="3239066"/>
                  </a:cubicBezTo>
                  <a:close/>
                  <a:moveTo>
                    <a:pt x="4203490" y="3229215"/>
                  </a:moveTo>
                  <a:cubicBezTo>
                    <a:pt x="4206211" y="3229215"/>
                    <a:pt x="4208416" y="3231420"/>
                    <a:pt x="4208416" y="3234141"/>
                  </a:cubicBezTo>
                  <a:cubicBezTo>
                    <a:pt x="4208416" y="3236862"/>
                    <a:pt x="4206211" y="3239068"/>
                    <a:pt x="4203490" y="3239068"/>
                  </a:cubicBezTo>
                  <a:cubicBezTo>
                    <a:pt x="4200769" y="3239068"/>
                    <a:pt x="4198563" y="3236862"/>
                    <a:pt x="4198563" y="3234141"/>
                  </a:cubicBezTo>
                  <a:cubicBezTo>
                    <a:pt x="4198563" y="3231420"/>
                    <a:pt x="4200769" y="3229215"/>
                    <a:pt x="4203490" y="3229215"/>
                  </a:cubicBezTo>
                  <a:close/>
                  <a:moveTo>
                    <a:pt x="1359454" y="3211483"/>
                  </a:moveTo>
                  <a:cubicBezTo>
                    <a:pt x="1374688" y="3211483"/>
                    <a:pt x="1387038" y="3223833"/>
                    <a:pt x="1387038" y="3239067"/>
                  </a:cubicBezTo>
                  <a:cubicBezTo>
                    <a:pt x="1387038" y="3254301"/>
                    <a:pt x="1374688" y="3266651"/>
                    <a:pt x="1359454" y="3266651"/>
                  </a:cubicBezTo>
                  <a:cubicBezTo>
                    <a:pt x="1344220" y="3266651"/>
                    <a:pt x="1331870" y="3254301"/>
                    <a:pt x="1331870" y="3239067"/>
                  </a:cubicBezTo>
                  <a:cubicBezTo>
                    <a:pt x="1331870" y="3223833"/>
                    <a:pt x="1344220" y="3211483"/>
                    <a:pt x="1359454" y="3211483"/>
                  </a:cubicBezTo>
                  <a:close/>
                  <a:moveTo>
                    <a:pt x="1164419" y="3211483"/>
                  </a:moveTo>
                  <a:cubicBezTo>
                    <a:pt x="1178567" y="3211483"/>
                    <a:pt x="1190034" y="3222950"/>
                    <a:pt x="1190034" y="3237096"/>
                  </a:cubicBezTo>
                  <a:cubicBezTo>
                    <a:pt x="1190034" y="3251242"/>
                    <a:pt x="1178567" y="3262709"/>
                    <a:pt x="1164419" y="3262709"/>
                  </a:cubicBezTo>
                  <a:cubicBezTo>
                    <a:pt x="1150275" y="3262709"/>
                    <a:pt x="1138804" y="3251242"/>
                    <a:pt x="1138804" y="3237096"/>
                  </a:cubicBezTo>
                  <a:cubicBezTo>
                    <a:pt x="1138804" y="3222950"/>
                    <a:pt x="1150275" y="3211483"/>
                    <a:pt x="1164419" y="3211483"/>
                  </a:cubicBezTo>
                  <a:close/>
                  <a:moveTo>
                    <a:pt x="1565343" y="3211482"/>
                  </a:moveTo>
                  <a:cubicBezTo>
                    <a:pt x="1577857" y="3211482"/>
                    <a:pt x="1588001" y="3222949"/>
                    <a:pt x="1588001" y="3237095"/>
                  </a:cubicBezTo>
                  <a:cubicBezTo>
                    <a:pt x="1588001" y="3251241"/>
                    <a:pt x="1577857" y="3262708"/>
                    <a:pt x="1565343" y="3262708"/>
                  </a:cubicBezTo>
                  <a:cubicBezTo>
                    <a:pt x="1552829" y="3262708"/>
                    <a:pt x="1542685" y="3251241"/>
                    <a:pt x="1542685" y="3237095"/>
                  </a:cubicBezTo>
                  <a:cubicBezTo>
                    <a:pt x="1542685" y="3222949"/>
                    <a:pt x="1552829" y="3211482"/>
                    <a:pt x="1565343" y="3211482"/>
                  </a:cubicBezTo>
                  <a:close/>
                  <a:moveTo>
                    <a:pt x="4368987" y="3205572"/>
                  </a:moveTo>
                  <a:cubicBezTo>
                    <a:pt x="4370620" y="3205572"/>
                    <a:pt x="4371943" y="3206895"/>
                    <a:pt x="4371943" y="3208528"/>
                  </a:cubicBezTo>
                  <a:cubicBezTo>
                    <a:pt x="4371943" y="3210160"/>
                    <a:pt x="4370620" y="3211484"/>
                    <a:pt x="4368987" y="3211484"/>
                  </a:cubicBezTo>
                  <a:cubicBezTo>
                    <a:pt x="4367355" y="3211484"/>
                    <a:pt x="4366031" y="3210160"/>
                    <a:pt x="4366031" y="3208528"/>
                  </a:cubicBezTo>
                  <a:cubicBezTo>
                    <a:pt x="4366031" y="3206895"/>
                    <a:pt x="4367355" y="3205572"/>
                    <a:pt x="4368987" y="3205572"/>
                  </a:cubicBezTo>
                  <a:close/>
                  <a:moveTo>
                    <a:pt x="2979973" y="3201632"/>
                  </a:moveTo>
                  <a:cubicBezTo>
                    <a:pt x="2995751" y="3201632"/>
                    <a:pt x="3008542" y="3213982"/>
                    <a:pt x="3008542" y="3229216"/>
                  </a:cubicBezTo>
                  <a:cubicBezTo>
                    <a:pt x="3008542" y="3244450"/>
                    <a:pt x="2995751" y="3256800"/>
                    <a:pt x="2979973" y="3256800"/>
                  </a:cubicBezTo>
                  <a:cubicBezTo>
                    <a:pt x="2964195" y="3256800"/>
                    <a:pt x="2951404" y="3244450"/>
                    <a:pt x="2951404" y="3229216"/>
                  </a:cubicBezTo>
                  <a:cubicBezTo>
                    <a:pt x="2951404" y="3213982"/>
                    <a:pt x="2964195" y="3201632"/>
                    <a:pt x="2979973" y="3201632"/>
                  </a:cubicBezTo>
                  <a:close/>
                  <a:moveTo>
                    <a:pt x="3185862" y="3195721"/>
                  </a:moveTo>
                  <a:cubicBezTo>
                    <a:pt x="3206537" y="3195721"/>
                    <a:pt x="3223297" y="3212481"/>
                    <a:pt x="3223297" y="3233156"/>
                  </a:cubicBezTo>
                  <a:cubicBezTo>
                    <a:pt x="3223297" y="3253831"/>
                    <a:pt x="3206537" y="3270591"/>
                    <a:pt x="3185862" y="3270591"/>
                  </a:cubicBezTo>
                  <a:cubicBezTo>
                    <a:pt x="3165187" y="3270591"/>
                    <a:pt x="3148427" y="3253831"/>
                    <a:pt x="3148427" y="3233156"/>
                  </a:cubicBezTo>
                  <a:cubicBezTo>
                    <a:pt x="3148427" y="3212481"/>
                    <a:pt x="3165187" y="3195721"/>
                    <a:pt x="3185862" y="3195721"/>
                  </a:cubicBezTo>
                  <a:close/>
                  <a:moveTo>
                    <a:pt x="980201" y="3195721"/>
                  </a:moveTo>
                  <a:cubicBezTo>
                    <a:pt x="992715" y="3195721"/>
                    <a:pt x="1002861" y="3206306"/>
                    <a:pt x="1002861" y="3219364"/>
                  </a:cubicBezTo>
                  <a:cubicBezTo>
                    <a:pt x="1002861" y="3232422"/>
                    <a:pt x="992715" y="3243007"/>
                    <a:pt x="980201" y="3243007"/>
                  </a:cubicBezTo>
                  <a:cubicBezTo>
                    <a:pt x="967687" y="3243007"/>
                    <a:pt x="957544" y="3232422"/>
                    <a:pt x="957544" y="3219364"/>
                  </a:cubicBezTo>
                  <a:cubicBezTo>
                    <a:pt x="957544" y="3206306"/>
                    <a:pt x="967687" y="3195721"/>
                    <a:pt x="980201" y="3195721"/>
                  </a:cubicBezTo>
                  <a:close/>
                  <a:moveTo>
                    <a:pt x="2758321" y="3195720"/>
                  </a:moveTo>
                  <a:cubicBezTo>
                    <a:pt x="2764850" y="3195720"/>
                    <a:pt x="2770143" y="3201013"/>
                    <a:pt x="2770143" y="3207542"/>
                  </a:cubicBezTo>
                  <a:cubicBezTo>
                    <a:pt x="2770143" y="3214071"/>
                    <a:pt x="2764850" y="3219364"/>
                    <a:pt x="2758321" y="3219364"/>
                  </a:cubicBezTo>
                  <a:cubicBezTo>
                    <a:pt x="2751792" y="3219364"/>
                    <a:pt x="2746499" y="3214071"/>
                    <a:pt x="2746499" y="3207542"/>
                  </a:cubicBezTo>
                  <a:cubicBezTo>
                    <a:pt x="2746499" y="3201013"/>
                    <a:pt x="2751792" y="3195720"/>
                    <a:pt x="2758321" y="3195720"/>
                  </a:cubicBezTo>
                  <a:close/>
                  <a:moveTo>
                    <a:pt x="1786009" y="3195720"/>
                  </a:moveTo>
                  <a:cubicBezTo>
                    <a:pt x="1796346" y="3195720"/>
                    <a:pt x="1804726" y="3203218"/>
                    <a:pt x="1804726" y="3212467"/>
                  </a:cubicBezTo>
                  <a:cubicBezTo>
                    <a:pt x="1804726" y="3221716"/>
                    <a:pt x="1796346" y="3229214"/>
                    <a:pt x="1786009" y="3229214"/>
                  </a:cubicBezTo>
                  <a:cubicBezTo>
                    <a:pt x="1775672" y="3229214"/>
                    <a:pt x="1767292" y="3221716"/>
                    <a:pt x="1767292" y="3212467"/>
                  </a:cubicBezTo>
                  <a:cubicBezTo>
                    <a:pt x="1767292" y="3203218"/>
                    <a:pt x="1775672" y="3195720"/>
                    <a:pt x="1786009" y="3195720"/>
                  </a:cubicBezTo>
                  <a:close/>
                  <a:moveTo>
                    <a:pt x="3380915" y="3191780"/>
                  </a:moveTo>
                  <a:cubicBezTo>
                    <a:pt x="3400501" y="3191780"/>
                    <a:pt x="3416379" y="3207658"/>
                    <a:pt x="3416379" y="3227244"/>
                  </a:cubicBezTo>
                  <a:cubicBezTo>
                    <a:pt x="3416379" y="3246830"/>
                    <a:pt x="3400501" y="3262708"/>
                    <a:pt x="3380915" y="3262708"/>
                  </a:cubicBezTo>
                  <a:cubicBezTo>
                    <a:pt x="3361329" y="3262708"/>
                    <a:pt x="3345451" y="3246830"/>
                    <a:pt x="3345451" y="3227244"/>
                  </a:cubicBezTo>
                  <a:cubicBezTo>
                    <a:pt x="3345451" y="3207658"/>
                    <a:pt x="3361329" y="3191780"/>
                    <a:pt x="3380915" y="3191780"/>
                  </a:cubicBezTo>
                  <a:close/>
                  <a:moveTo>
                    <a:pt x="2272658" y="3191780"/>
                  </a:moveTo>
                  <a:cubicBezTo>
                    <a:pt x="2275379" y="3191780"/>
                    <a:pt x="2277585" y="3193985"/>
                    <a:pt x="2277585" y="3196706"/>
                  </a:cubicBezTo>
                  <a:cubicBezTo>
                    <a:pt x="2277585" y="3199427"/>
                    <a:pt x="2275379" y="3201633"/>
                    <a:pt x="2272658" y="3201633"/>
                  </a:cubicBezTo>
                  <a:cubicBezTo>
                    <a:pt x="2269938" y="3201633"/>
                    <a:pt x="2267732" y="3199427"/>
                    <a:pt x="2267732" y="3196706"/>
                  </a:cubicBezTo>
                  <a:cubicBezTo>
                    <a:pt x="2267732" y="3193985"/>
                    <a:pt x="2269938" y="3191780"/>
                    <a:pt x="2272658" y="3191780"/>
                  </a:cubicBezTo>
                  <a:close/>
                  <a:moveTo>
                    <a:pt x="799926" y="3187840"/>
                  </a:moveTo>
                  <a:cubicBezTo>
                    <a:pt x="806454" y="3187840"/>
                    <a:pt x="811749" y="3194015"/>
                    <a:pt x="811749" y="3201632"/>
                  </a:cubicBezTo>
                  <a:cubicBezTo>
                    <a:pt x="811749" y="3209249"/>
                    <a:pt x="806454" y="3215424"/>
                    <a:pt x="799926" y="3215424"/>
                  </a:cubicBezTo>
                  <a:cubicBezTo>
                    <a:pt x="793396" y="3215424"/>
                    <a:pt x="788103" y="3209249"/>
                    <a:pt x="788103" y="3201632"/>
                  </a:cubicBezTo>
                  <a:cubicBezTo>
                    <a:pt x="788103" y="3194015"/>
                    <a:pt x="793396" y="3187840"/>
                    <a:pt x="799926" y="3187840"/>
                  </a:cubicBezTo>
                  <a:close/>
                  <a:moveTo>
                    <a:pt x="3566116" y="3181929"/>
                  </a:moveTo>
                  <a:cubicBezTo>
                    <a:pt x="3584614" y="3181929"/>
                    <a:pt x="3599610" y="3195602"/>
                    <a:pt x="3599610" y="3212468"/>
                  </a:cubicBezTo>
                  <a:cubicBezTo>
                    <a:pt x="3599610" y="3229334"/>
                    <a:pt x="3584614" y="3243007"/>
                    <a:pt x="3566116" y="3243007"/>
                  </a:cubicBezTo>
                  <a:cubicBezTo>
                    <a:pt x="3547618" y="3243007"/>
                    <a:pt x="3532622" y="3229334"/>
                    <a:pt x="3532622" y="3212468"/>
                  </a:cubicBezTo>
                  <a:cubicBezTo>
                    <a:pt x="3532622" y="3195602"/>
                    <a:pt x="3547618" y="3181929"/>
                    <a:pt x="3566116" y="3181929"/>
                  </a:cubicBezTo>
                  <a:close/>
                  <a:moveTo>
                    <a:pt x="2398753" y="3181929"/>
                  </a:moveTo>
                  <a:cubicBezTo>
                    <a:pt x="2401474" y="3181929"/>
                    <a:pt x="2403680" y="3184134"/>
                    <a:pt x="2403680" y="3186855"/>
                  </a:cubicBezTo>
                  <a:cubicBezTo>
                    <a:pt x="2403680" y="3189576"/>
                    <a:pt x="2401474" y="3191782"/>
                    <a:pt x="2398753" y="3191782"/>
                  </a:cubicBezTo>
                  <a:cubicBezTo>
                    <a:pt x="2396033" y="3191782"/>
                    <a:pt x="2393827" y="3189576"/>
                    <a:pt x="2393827" y="3186855"/>
                  </a:cubicBezTo>
                  <a:cubicBezTo>
                    <a:pt x="2393827" y="3184134"/>
                    <a:pt x="2396033" y="3181929"/>
                    <a:pt x="2398753" y="3181929"/>
                  </a:cubicBezTo>
                  <a:close/>
                  <a:moveTo>
                    <a:pt x="2146563" y="3181929"/>
                  </a:moveTo>
                  <a:cubicBezTo>
                    <a:pt x="2149284" y="3181929"/>
                    <a:pt x="2151490" y="3184134"/>
                    <a:pt x="2151490" y="3186855"/>
                  </a:cubicBezTo>
                  <a:cubicBezTo>
                    <a:pt x="2151490" y="3189576"/>
                    <a:pt x="2149284" y="3191782"/>
                    <a:pt x="2146563" y="3191782"/>
                  </a:cubicBezTo>
                  <a:cubicBezTo>
                    <a:pt x="2143843" y="3191782"/>
                    <a:pt x="2141637" y="3189576"/>
                    <a:pt x="2141637" y="3186855"/>
                  </a:cubicBezTo>
                  <a:cubicBezTo>
                    <a:pt x="2141637" y="3184134"/>
                    <a:pt x="2143843" y="3181929"/>
                    <a:pt x="2146563" y="3181929"/>
                  </a:cubicBezTo>
                  <a:close/>
                  <a:moveTo>
                    <a:pt x="625559" y="3172078"/>
                  </a:moveTo>
                  <a:cubicBezTo>
                    <a:pt x="629367" y="3172078"/>
                    <a:pt x="632454" y="3175606"/>
                    <a:pt x="632454" y="3179959"/>
                  </a:cubicBezTo>
                  <a:cubicBezTo>
                    <a:pt x="632454" y="3184312"/>
                    <a:pt x="629367" y="3187840"/>
                    <a:pt x="625559" y="3187840"/>
                  </a:cubicBezTo>
                  <a:cubicBezTo>
                    <a:pt x="621749" y="3187840"/>
                    <a:pt x="618662" y="3184312"/>
                    <a:pt x="618662" y="3179959"/>
                  </a:cubicBezTo>
                  <a:cubicBezTo>
                    <a:pt x="618662" y="3175606"/>
                    <a:pt x="621749" y="3172078"/>
                    <a:pt x="625559" y="3172078"/>
                  </a:cubicBezTo>
                  <a:close/>
                  <a:moveTo>
                    <a:pt x="3743438" y="3164197"/>
                  </a:moveTo>
                  <a:cubicBezTo>
                    <a:pt x="3758672" y="3164197"/>
                    <a:pt x="3771022" y="3176547"/>
                    <a:pt x="3771022" y="3191781"/>
                  </a:cubicBezTo>
                  <a:cubicBezTo>
                    <a:pt x="3771022" y="3207015"/>
                    <a:pt x="3758672" y="3219365"/>
                    <a:pt x="3743438" y="3219365"/>
                  </a:cubicBezTo>
                  <a:cubicBezTo>
                    <a:pt x="3728204" y="3219365"/>
                    <a:pt x="3715854" y="3207015"/>
                    <a:pt x="3715854" y="3191781"/>
                  </a:cubicBezTo>
                  <a:cubicBezTo>
                    <a:pt x="3715854" y="3176547"/>
                    <a:pt x="3728204" y="3164197"/>
                    <a:pt x="3743438" y="3164197"/>
                  </a:cubicBezTo>
                  <a:close/>
                  <a:moveTo>
                    <a:pt x="2022438" y="3154346"/>
                  </a:moveTo>
                  <a:cubicBezTo>
                    <a:pt x="2026247" y="3154346"/>
                    <a:pt x="2029334" y="3157433"/>
                    <a:pt x="2029334" y="3161242"/>
                  </a:cubicBezTo>
                  <a:cubicBezTo>
                    <a:pt x="2029334" y="3165051"/>
                    <a:pt x="2026247" y="3168138"/>
                    <a:pt x="2022438" y="3168138"/>
                  </a:cubicBezTo>
                  <a:cubicBezTo>
                    <a:pt x="2018629" y="3168138"/>
                    <a:pt x="2015542" y="3165051"/>
                    <a:pt x="2015542" y="3161242"/>
                  </a:cubicBezTo>
                  <a:cubicBezTo>
                    <a:pt x="2015542" y="3157433"/>
                    <a:pt x="2018629" y="3154346"/>
                    <a:pt x="2022438" y="3154346"/>
                  </a:cubicBezTo>
                  <a:close/>
                  <a:moveTo>
                    <a:pt x="458090" y="3150406"/>
                  </a:moveTo>
                  <a:cubicBezTo>
                    <a:pt x="461899" y="3150406"/>
                    <a:pt x="464985" y="3153493"/>
                    <a:pt x="464985" y="3157302"/>
                  </a:cubicBezTo>
                  <a:cubicBezTo>
                    <a:pt x="464985" y="3161111"/>
                    <a:pt x="461899" y="3164198"/>
                    <a:pt x="458090" y="3164198"/>
                  </a:cubicBezTo>
                  <a:cubicBezTo>
                    <a:pt x="454282" y="3164198"/>
                    <a:pt x="451194" y="3161111"/>
                    <a:pt x="451194" y="3157302"/>
                  </a:cubicBezTo>
                  <a:cubicBezTo>
                    <a:pt x="451194" y="3153493"/>
                    <a:pt x="454282" y="3150406"/>
                    <a:pt x="458090" y="3150406"/>
                  </a:cubicBezTo>
                  <a:close/>
                  <a:moveTo>
                    <a:pt x="3919773" y="3150405"/>
                  </a:moveTo>
                  <a:cubicBezTo>
                    <a:pt x="3931199" y="3150405"/>
                    <a:pt x="3940461" y="3158785"/>
                    <a:pt x="3940461" y="3169122"/>
                  </a:cubicBezTo>
                  <a:cubicBezTo>
                    <a:pt x="3940461" y="3179459"/>
                    <a:pt x="3931199" y="3187839"/>
                    <a:pt x="3919773" y="3187839"/>
                  </a:cubicBezTo>
                  <a:cubicBezTo>
                    <a:pt x="3908347" y="3187839"/>
                    <a:pt x="3899085" y="3179459"/>
                    <a:pt x="3899085" y="3169122"/>
                  </a:cubicBezTo>
                  <a:cubicBezTo>
                    <a:pt x="3899085" y="3158785"/>
                    <a:pt x="3908347" y="3150405"/>
                    <a:pt x="3919773" y="3150405"/>
                  </a:cubicBezTo>
                  <a:close/>
                  <a:moveTo>
                    <a:pt x="2522877" y="3150405"/>
                  </a:moveTo>
                  <a:cubicBezTo>
                    <a:pt x="2526686" y="3150405"/>
                    <a:pt x="2529773" y="3153492"/>
                    <a:pt x="2529773" y="3157301"/>
                  </a:cubicBezTo>
                  <a:cubicBezTo>
                    <a:pt x="2529773" y="3161110"/>
                    <a:pt x="2526686" y="3164197"/>
                    <a:pt x="2522877" y="3164197"/>
                  </a:cubicBezTo>
                  <a:cubicBezTo>
                    <a:pt x="2519068" y="3164197"/>
                    <a:pt x="2515981" y="3161110"/>
                    <a:pt x="2515981" y="3157301"/>
                  </a:cubicBezTo>
                  <a:cubicBezTo>
                    <a:pt x="2515981" y="3153492"/>
                    <a:pt x="2519068" y="3150405"/>
                    <a:pt x="2522877" y="3150405"/>
                  </a:cubicBezTo>
                  <a:close/>
                  <a:moveTo>
                    <a:pt x="4086259" y="3130704"/>
                  </a:moveTo>
                  <a:cubicBezTo>
                    <a:pt x="4093876" y="3130704"/>
                    <a:pt x="4100051" y="3135997"/>
                    <a:pt x="4100051" y="3142526"/>
                  </a:cubicBezTo>
                  <a:cubicBezTo>
                    <a:pt x="4100051" y="3149055"/>
                    <a:pt x="4093876" y="3154348"/>
                    <a:pt x="4086259" y="3154348"/>
                  </a:cubicBezTo>
                  <a:cubicBezTo>
                    <a:pt x="4078642" y="3154348"/>
                    <a:pt x="4072467" y="3149055"/>
                    <a:pt x="4072467" y="3142526"/>
                  </a:cubicBezTo>
                  <a:cubicBezTo>
                    <a:pt x="4072467" y="3135997"/>
                    <a:pt x="4078642" y="3130704"/>
                    <a:pt x="4086259" y="3130704"/>
                  </a:cubicBezTo>
                  <a:close/>
                  <a:moveTo>
                    <a:pt x="1677646" y="3126762"/>
                  </a:moveTo>
                  <a:cubicBezTo>
                    <a:pt x="1687983" y="3126762"/>
                    <a:pt x="1696363" y="3135142"/>
                    <a:pt x="1696363" y="3145479"/>
                  </a:cubicBezTo>
                  <a:cubicBezTo>
                    <a:pt x="1696363" y="3155816"/>
                    <a:pt x="1687983" y="3164196"/>
                    <a:pt x="1677646" y="3164196"/>
                  </a:cubicBezTo>
                  <a:cubicBezTo>
                    <a:pt x="1667309" y="3164196"/>
                    <a:pt x="1658929" y="3155816"/>
                    <a:pt x="1658929" y="3145479"/>
                  </a:cubicBezTo>
                  <a:cubicBezTo>
                    <a:pt x="1658929" y="3135142"/>
                    <a:pt x="1667309" y="3126762"/>
                    <a:pt x="1677646" y="3126762"/>
                  </a:cubicBezTo>
                  <a:close/>
                  <a:moveTo>
                    <a:pt x="2865699" y="3120852"/>
                  </a:moveTo>
                  <a:cubicBezTo>
                    <a:pt x="2877125" y="3120852"/>
                    <a:pt x="2886387" y="3129232"/>
                    <a:pt x="2886387" y="3139569"/>
                  </a:cubicBezTo>
                  <a:cubicBezTo>
                    <a:pt x="2886387" y="3149906"/>
                    <a:pt x="2877125" y="3158286"/>
                    <a:pt x="2865699" y="3158286"/>
                  </a:cubicBezTo>
                  <a:cubicBezTo>
                    <a:pt x="2854273" y="3158286"/>
                    <a:pt x="2845011" y="3149906"/>
                    <a:pt x="2845011" y="3139569"/>
                  </a:cubicBezTo>
                  <a:cubicBezTo>
                    <a:pt x="2845011" y="3129232"/>
                    <a:pt x="2854273" y="3120852"/>
                    <a:pt x="2865699" y="3120852"/>
                  </a:cubicBezTo>
                  <a:close/>
                  <a:moveTo>
                    <a:pt x="1471757" y="3120852"/>
                  </a:moveTo>
                  <a:cubicBezTo>
                    <a:pt x="1486991" y="3120852"/>
                    <a:pt x="1499341" y="3133643"/>
                    <a:pt x="1499341" y="3149421"/>
                  </a:cubicBezTo>
                  <a:cubicBezTo>
                    <a:pt x="1499341" y="3165199"/>
                    <a:pt x="1486991" y="3177990"/>
                    <a:pt x="1471757" y="3177990"/>
                  </a:cubicBezTo>
                  <a:cubicBezTo>
                    <a:pt x="1456523" y="3177990"/>
                    <a:pt x="1444173" y="3165199"/>
                    <a:pt x="1444173" y="3149421"/>
                  </a:cubicBezTo>
                  <a:cubicBezTo>
                    <a:pt x="1444173" y="3133643"/>
                    <a:pt x="1456523" y="3120852"/>
                    <a:pt x="1471757" y="3120852"/>
                  </a:cubicBezTo>
                  <a:close/>
                  <a:moveTo>
                    <a:pt x="1274753" y="3116912"/>
                  </a:moveTo>
                  <a:cubicBezTo>
                    <a:pt x="1289986" y="3116912"/>
                    <a:pt x="1302336" y="3129262"/>
                    <a:pt x="1302336" y="3144496"/>
                  </a:cubicBezTo>
                  <a:cubicBezTo>
                    <a:pt x="1302336" y="3159730"/>
                    <a:pt x="1289986" y="3172080"/>
                    <a:pt x="1274753" y="3172080"/>
                  </a:cubicBezTo>
                  <a:cubicBezTo>
                    <a:pt x="1259518" y="3172080"/>
                    <a:pt x="1247169" y="3159730"/>
                    <a:pt x="1247169" y="3144496"/>
                  </a:cubicBezTo>
                  <a:cubicBezTo>
                    <a:pt x="1247169" y="3129262"/>
                    <a:pt x="1259518" y="3116912"/>
                    <a:pt x="1274753" y="3116912"/>
                  </a:cubicBezTo>
                  <a:close/>
                  <a:moveTo>
                    <a:pt x="4252744" y="3112971"/>
                  </a:moveTo>
                  <a:cubicBezTo>
                    <a:pt x="4256552" y="3112971"/>
                    <a:pt x="4259640" y="3114735"/>
                    <a:pt x="4259640" y="3116912"/>
                  </a:cubicBezTo>
                  <a:cubicBezTo>
                    <a:pt x="4259640" y="3119089"/>
                    <a:pt x="4256552" y="3120853"/>
                    <a:pt x="4252744" y="3120853"/>
                  </a:cubicBezTo>
                  <a:cubicBezTo>
                    <a:pt x="4248936" y="3120853"/>
                    <a:pt x="4245848" y="3119089"/>
                    <a:pt x="4245848" y="3116912"/>
                  </a:cubicBezTo>
                  <a:cubicBezTo>
                    <a:pt x="4245848" y="3114735"/>
                    <a:pt x="4248936" y="3112971"/>
                    <a:pt x="4252744" y="3112971"/>
                  </a:cubicBezTo>
                  <a:close/>
                  <a:moveTo>
                    <a:pt x="3073559" y="3107060"/>
                  </a:moveTo>
                  <a:cubicBezTo>
                    <a:pt x="3094234" y="3107060"/>
                    <a:pt x="3110994" y="3123820"/>
                    <a:pt x="3110994" y="3144495"/>
                  </a:cubicBezTo>
                  <a:cubicBezTo>
                    <a:pt x="3110994" y="3165170"/>
                    <a:pt x="3094234" y="3181930"/>
                    <a:pt x="3073559" y="3181930"/>
                  </a:cubicBezTo>
                  <a:cubicBezTo>
                    <a:pt x="3052884" y="3181930"/>
                    <a:pt x="3036124" y="3165170"/>
                    <a:pt x="3036124" y="3144495"/>
                  </a:cubicBezTo>
                  <a:cubicBezTo>
                    <a:pt x="3036124" y="3123820"/>
                    <a:pt x="3052884" y="3107060"/>
                    <a:pt x="3073559" y="3107060"/>
                  </a:cubicBezTo>
                  <a:close/>
                  <a:moveTo>
                    <a:pt x="1089548" y="3107060"/>
                  </a:moveTo>
                  <a:cubicBezTo>
                    <a:pt x="1103696" y="3107060"/>
                    <a:pt x="1115162" y="3118527"/>
                    <a:pt x="1115162" y="3132673"/>
                  </a:cubicBezTo>
                  <a:cubicBezTo>
                    <a:pt x="1115162" y="3146819"/>
                    <a:pt x="1103696" y="3158286"/>
                    <a:pt x="1089548" y="3158286"/>
                  </a:cubicBezTo>
                  <a:cubicBezTo>
                    <a:pt x="1075403" y="3158286"/>
                    <a:pt x="1063938" y="3146819"/>
                    <a:pt x="1063938" y="3132673"/>
                  </a:cubicBezTo>
                  <a:cubicBezTo>
                    <a:pt x="1063938" y="3118527"/>
                    <a:pt x="1075403" y="3107060"/>
                    <a:pt x="1089548" y="3107060"/>
                  </a:cubicBezTo>
                  <a:close/>
                  <a:moveTo>
                    <a:pt x="2641091" y="3103119"/>
                  </a:moveTo>
                  <a:cubicBezTo>
                    <a:pt x="2644900" y="3103119"/>
                    <a:pt x="2647987" y="3106206"/>
                    <a:pt x="2647987" y="3110015"/>
                  </a:cubicBezTo>
                  <a:cubicBezTo>
                    <a:pt x="2647987" y="3113824"/>
                    <a:pt x="2644900" y="3116911"/>
                    <a:pt x="2641091" y="3116911"/>
                  </a:cubicBezTo>
                  <a:cubicBezTo>
                    <a:pt x="2637282" y="3116911"/>
                    <a:pt x="2634195" y="3113824"/>
                    <a:pt x="2634195" y="3110015"/>
                  </a:cubicBezTo>
                  <a:cubicBezTo>
                    <a:pt x="2634195" y="3106206"/>
                    <a:pt x="2637282" y="3103119"/>
                    <a:pt x="2641091" y="3103119"/>
                  </a:cubicBezTo>
                  <a:close/>
                  <a:moveTo>
                    <a:pt x="1903238" y="3103119"/>
                  </a:moveTo>
                  <a:cubicBezTo>
                    <a:pt x="1908679" y="3103119"/>
                    <a:pt x="1913089" y="3108412"/>
                    <a:pt x="1913089" y="3114941"/>
                  </a:cubicBezTo>
                  <a:cubicBezTo>
                    <a:pt x="1913089" y="3121470"/>
                    <a:pt x="1908679" y="3126763"/>
                    <a:pt x="1903238" y="3126763"/>
                  </a:cubicBezTo>
                  <a:cubicBezTo>
                    <a:pt x="1897797" y="3126763"/>
                    <a:pt x="1893387" y="3121470"/>
                    <a:pt x="1893387" y="3114941"/>
                  </a:cubicBezTo>
                  <a:cubicBezTo>
                    <a:pt x="1893387" y="3108412"/>
                    <a:pt x="1897797" y="3103119"/>
                    <a:pt x="1903238" y="3103119"/>
                  </a:cubicBezTo>
                  <a:close/>
                  <a:moveTo>
                    <a:pt x="3268612" y="3097209"/>
                  </a:moveTo>
                  <a:cubicBezTo>
                    <a:pt x="3290375" y="3097209"/>
                    <a:pt x="3308017" y="3115292"/>
                    <a:pt x="3308017" y="3137599"/>
                  </a:cubicBezTo>
                  <a:cubicBezTo>
                    <a:pt x="3308017" y="3159906"/>
                    <a:pt x="3290375" y="3177989"/>
                    <a:pt x="3268612" y="3177989"/>
                  </a:cubicBezTo>
                  <a:cubicBezTo>
                    <a:pt x="3246849" y="3177989"/>
                    <a:pt x="3229207" y="3159906"/>
                    <a:pt x="3229207" y="3137599"/>
                  </a:cubicBezTo>
                  <a:cubicBezTo>
                    <a:pt x="3229207" y="3115292"/>
                    <a:pt x="3246849" y="3097209"/>
                    <a:pt x="3268612" y="3097209"/>
                  </a:cubicBezTo>
                  <a:close/>
                  <a:moveTo>
                    <a:pt x="912228" y="3093269"/>
                  </a:moveTo>
                  <a:cubicBezTo>
                    <a:pt x="920933" y="3093269"/>
                    <a:pt x="927989" y="3101649"/>
                    <a:pt x="927989" y="3111986"/>
                  </a:cubicBezTo>
                  <a:cubicBezTo>
                    <a:pt x="927989" y="3122323"/>
                    <a:pt x="920933" y="3130703"/>
                    <a:pt x="912228" y="3130703"/>
                  </a:cubicBezTo>
                  <a:cubicBezTo>
                    <a:pt x="903523" y="3130703"/>
                    <a:pt x="896466" y="3122323"/>
                    <a:pt x="896466" y="3111986"/>
                  </a:cubicBezTo>
                  <a:cubicBezTo>
                    <a:pt x="896466" y="3101649"/>
                    <a:pt x="903523" y="3093269"/>
                    <a:pt x="912228" y="3093269"/>
                  </a:cubicBezTo>
                  <a:close/>
                  <a:moveTo>
                    <a:pt x="3455784" y="3089328"/>
                  </a:moveTo>
                  <a:cubicBezTo>
                    <a:pt x="3475370" y="3089328"/>
                    <a:pt x="3491248" y="3104765"/>
                    <a:pt x="3491248" y="3123807"/>
                  </a:cubicBezTo>
                  <a:cubicBezTo>
                    <a:pt x="3491248" y="3142849"/>
                    <a:pt x="3475370" y="3158286"/>
                    <a:pt x="3455784" y="3158286"/>
                  </a:cubicBezTo>
                  <a:cubicBezTo>
                    <a:pt x="3436198" y="3158286"/>
                    <a:pt x="3420320" y="3142849"/>
                    <a:pt x="3420320" y="3123807"/>
                  </a:cubicBezTo>
                  <a:cubicBezTo>
                    <a:pt x="3420320" y="3104765"/>
                    <a:pt x="3436198" y="3089328"/>
                    <a:pt x="3455784" y="3089328"/>
                  </a:cubicBezTo>
                  <a:close/>
                  <a:moveTo>
                    <a:pt x="4411346" y="3083418"/>
                  </a:moveTo>
                  <a:cubicBezTo>
                    <a:pt x="4412434" y="3083418"/>
                    <a:pt x="4413316" y="3085624"/>
                    <a:pt x="4413316" y="3088344"/>
                  </a:cubicBezTo>
                  <a:cubicBezTo>
                    <a:pt x="4413316" y="3091064"/>
                    <a:pt x="4412434" y="3093270"/>
                    <a:pt x="4411346" y="3093270"/>
                  </a:cubicBezTo>
                  <a:cubicBezTo>
                    <a:pt x="4410258" y="3093270"/>
                    <a:pt x="4409376" y="3091064"/>
                    <a:pt x="4409376" y="3088344"/>
                  </a:cubicBezTo>
                  <a:cubicBezTo>
                    <a:pt x="4409376" y="3085624"/>
                    <a:pt x="4410258" y="3083418"/>
                    <a:pt x="4411346" y="3083418"/>
                  </a:cubicBezTo>
                  <a:close/>
                  <a:moveTo>
                    <a:pt x="740820" y="3075536"/>
                  </a:moveTo>
                  <a:cubicBezTo>
                    <a:pt x="748434" y="3075536"/>
                    <a:pt x="754610" y="3081711"/>
                    <a:pt x="754610" y="3089328"/>
                  </a:cubicBezTo>
                  <a:cubicBezTo>
                    <a:pt x="754610" y="3096945"/>
                    <a:pt x="748434" y="3103120"/>
                    <a:pt x="740820" y="3103120"/>
                  </a:cubicBezTo>
                  <a:cubicBezTo>
                    <a:pt x="733201" y="3103120"/>
                    <a:pt x="727025" y="3096945"/>
                    <a:pt x="727025" y="3089328"/>
                  </a:cubicBezTo>
                  <a:cubicBezTo>
                    <a:pt x="727025" y="3081711"/>
                    <a:pt x="733201" y="3075536"/>
                    <a:pt x="740820" y="3075536"/>
                  </a:cubicBezTo>
                  <a:close/>
                  <a:moveTo>
                    <a:pt x="3634089" y="3069626"/>
                  </a:moveTo>
                  <a:cubicBezTo>
                    <a:pt x="3650955" y="3069626"/>
                    <a:pt x="3664628" y="3084181"/>
                    <a:pt x="3664628" y="3102135"/>
                  </a:cubicBezTo>
                  <a:cubicBezTo>
                    <a:pt x="3664628" y="3120089"/>
                    <a:pt x="3650955" y="3134644"/>
                    <a:pt x="3634089" y="3134644"/>
                  </a:cubicBezTo>
                  <a:cubicBezTo>
                    <a:pt x="3617223" y="3134644"/>
                    <a:pt x="3603550" y="3120089"/>
                    <a:pt x="3603550" y="3102135"/>
                  </a:cubicBezTo>
                  <a:cubicBezTo>
                    <a:pt x="3603550" y="3084181"/>
                    <a:pt x="3617223" y="3069626"/>
                    <a:pt x="3634089" y="3069626"/>
                  </a:cubicBezTo>
                  <a:close/>
                  <a:moveTo>
                    <a:pt x="572362" y="3055834"/>
                  </a:moveTo>
                  <a:cubicBezTo>
                    <a:pt x="577258" y="3055834"/>
                    <a:pt x="581227" y="3060244"/>
                    <a:pt x="581227" y="3065685"/>
                  </a:cubicBezTo>
                  <a:cubicBezTo>
                    <a:pt x="581227" y="3071126"/>
                    <a:pt x="577258" y="3075536"/>
                    <a:pt x="572362" y="3075536"/>
                  </a:cubicBezTo>
                  <a:cubicBezTo>
                    <a:pt x="567466" y="3075536"/>
                    <a:pt x="563496" y="3071126"/>
                    <a:pt x="563496" y="3065685"/>
                  </a:cubicBezTo>
                  <a:cubicBezTo>
                    <a:pt x="563496" y="3060244"/>
                    <a:pt x="567466" y="3055834"/>
                    <a:pt x="572362" y="3055834"/>
                  </a:cubicBezTo>
                  <a:close/>
                  <a:moveTo>
                    <a:pt x="3804515" y="3051893"/>
                  </a:moveTo>
                  <a:cubicBezTo>
                    <a:pt x="3819749" y="3051893"/>
                    <a:pt x="3832099" y="3064243"/>
                    <a:pt x="3832099" y="3079477"/>
                  </a:cubicBezTo>
                  <a:cubicBezTo>
                    <a:pt x="3832099" y="3094711"/>
                    <a:pt x="3819749" y="3107061"/>
                    <a:pt x="3804515" y="3107061"/>
                  </a:cubicBezTo>
                  <a:cubicBezTo>
                    <a:pt x="3789281" y="3107061"/>
                    <a:pt x="3776931" y="3094711"/>
                    <a:pt x="3776931" y="3079477"/>
                  </a:cubicBezTo>
                  <a:cubicBezTo>
                    <a:pt x="3776931" y="3064243"/>
                    <a:pt x="3789281" y="3051893"/>
                    <a:pt x="3804515" y="3051893"/>
                  </a:cubicBezTo>
                  <a:close/>
                  <a:moveTo>
                    <a:pt x="2753395" y="3045983"/>
                  </a:moveTo>
                  <a:cubicBezTo>
                    <a:pt x="2755028" y="3045983"/>
                    <a:pt x="2756351" y="3047306"/>
                    <a:pt x="2756351" y="3048939"/>
                  </a:cubicBezTo>
                  <a:cubicBezTo>
                    <a:pt x="2756351" y="3050571"/>
                    <a:pt x="2755028" y="3051895"/>
                    <a:pt x="2753395" y="3051895"/>
                  </a:cubicBezTo>
                  <a:cubicBezTo>
                    <a:pt x="2751762" y="3051895"/>
                    <a:pt x="2750439" y="3050571"/>
                    <a:pt x="2750439" y="3048939"/>
                  </a:cubicBezTo>
                  <a:cubicBezTo>
                    <a:pt x="2750439" y="3047306"/>
                    <a:pt x="2751762" y="3045983"/>
                    <a:pt x="2753395" y="3045983"/>
                  </a:cubicBezTo>
                  <a:close/>
                  <a:moveTo>
                    <a:pt x="1582090" y="3045983"/>
                  </a:moveTo>
                  <a:cubicBezTo>
                    <a:pt x="1590795" y="3045983"/>
                    <a:pt x="1597852" y="3052599"/>
                    <a:pt x="1597852" y="3060760"/>
                  </a:cubicBezTo>
                  <a:cubicBezTo>
                    <a:pt x="1597852" y="3068921"/>
                    <a:pt x="1590795" y="3075537"/>
                    <a:pt x="1582090" y="3075537"/>
                  </a:cubicBezTo>
                  <a:cubicBezTo>
                    <a:pt x="1573385" y="3075537"/>
                    <a:pt x="1566328" y="3068921"/>
                    <a:pt x="1566328" y="3060760"/>
                  </a:cubicBezTo>
                  <a:cubicBezTo>
                    <a:pt x="1566328" y="3052599"/>
                    <a:pt x="1573385" y="3045983"/>
                    <a:pt x="1582090" y="3045983"/>
                  </a:cubicBezTo>
                  <a:close/>
                  <a:moveTo>
                    <a:pt x="2964210" y="3042042"/>
                  </a:moveTo>
                  <a:cubicBezTo>
                    <a:pt x="2973459" y="3042042"/>
                    <a:pt x="2980957" y="3049540"/>
                    <a:pt x="2980957" y="3058789"/>
                  </a:cubicBezTo>
                  <a:cubicBezTo>
                    <a:pt x="2980957" y="3068038"/>
                    <a:pt x="2973459" y="3075536"/>
                    <a:pt x="2964210" y="3075536"/>
                  </a:cubicBezTo>
                  <a:cubicBezTo>
                    <a:pt x="2954961" y="3075536"/>
                    <a:pt x="2947463" y="3068038"/>
                    <a:pt x="2947463" y="3058789"/>
                  </a:cubicBezTo>
                  <a:cubicBezTo>
                    <a:pt x="2947463" y="3049540"/>
                    <a:pt x="2954961" y="3042042"/>
                    <a:pt x="2964210" y="3042042"/>
                  </a:cubicBezTo>
                  <a:close/>
                  <a:moveTo>
                    <a:pt x="2400722" y="3042042"/>
                  </a:moveTo>
                  <a:cubicBezTo>
                    <a:pt x="2401266" y="3042042"/>
                    <a:pt x="2401707" y="3042483"/>
                    <a:pt x="2401707" y="3043027"/>
                  </a:cubicBezTo>
                  <a:cubicBezTo>
                    <a:pt x="2401707" y="3043571"/>
                    <a:pt x="2401266" y="3044012"/>
                    <a:pt x="2400722" y="3044012"/>
                  </a:cubicBezTo>
                  <a:cubicBezTo>
                    <a:pt x="2400178" y="3044012"/>
                    <a:pt x="2399737" y="3043571"/>
                    <a:pt x="2399737" y="3043027"/>
                  </a:cubicBezTo>
                  <a:cubicBezTo>
                    <a:pt x="2399737" y="3042483"/>
                    <a:pt x="2400178" y="3042042"/>
                    <a:pt x="2400722" y="3042042"/>
                  </a:cubicBezTo>
                  <a:close/>
                  <a:moveTo>
                    <a:pt x="408835" y="3032192"/>
                  </a:moveTo>
                  <a:cubicBezTo>
                    <a:pt x="411557" y="3032192"/>
                    <a:pt x="413760" y="3034397"/>
                    <a:pt x="413760" y="3037118"/>
                  </a:cubicBezTo>
                  <a:cubicBezTo>
                    <a:pt x="413760" y="3039839"/>
                    <a:pt x="411557" y="3042045"/>
                    <a:pt x="408835" y="3042045"/>
                  </a:cubicBezTo>
                  <a:cubicBezTo>
                    <a:pt x="406115" y="3042045"/>
                    <a:pt x="403908" y="3039839"/>
                    <a:pt x="403908" y="3037118"/>
                  </a:cubicBezTo>
                  <a:cubicBezTo>
                    <a:pt x="403908" y="3034397"/>
                    <a:pt x="406115" y="3032192"/>
                    <a:pt x="408835" y="3032192"/>
                  </a:cubicBezTo>
                  <a:close/>
                  <a:moveTo>
                    <a:pt x="1387037" y="3032191"/>
                  </a:moveTo>
                  <a:cubicBezTo>
                    <a:pt x="1400095" y="3032191"/>
                    <a:pt x="1410680" y="3042776"/>
                    <a:pt x="1410680" y="3055834"/>
                  </a:cubicBezTo>
                  <a:cubicBezTo>
                    <a:pt x="1410680" y="3068892"/>
                    <a:pt x="1400095" y="3079477"/>
                    <a:pt x="1387037" y="3079477"/>
                  </a:cubicBezTo>
                  <a:cubicBezTo>
                    <a:pt x="1373979" y="3079477"/>
                    <a:pt x="1363394" y="3068892"/>
                    <a:pt x="1363394" y="3055834"/>
                  </a:cubicBezTo>
                  <a:cubicBezTo>
                    <a:pt x="1363394" y="3042776"/>
                    <a:pt x="1373979" y="3032191"/>
                    <a:pt x="1387037" y="3032191"/>
                  </a:cubicBezTo>
                  <a:close/>
                  <a:moveTo>
                    <a:pt x="3970999" y="3028251"/>
                  </a:moveTo>
                  <a:cubicBezTo>
                    <a:pt x="3985689" y="3028251"/>
                    <a:pt x="3997597" y="3039718"/>
                    <a:pt x="3997597" y="3053864"/>
                  </a:cubicBezTo>
                  <a:cubicBezTo>
                    <a:pt x="3997597" y="3068010"/>
                    <a:pt x="3985689" y="3079477"/>
                    <a:pt x="3970999" y="3079477"/>
                  </a:cubicBezTo>
                  <a:cubicBezTo>
                    <a:pt x="3956309" y="3079477"/>
                    <a:pt x="3944401" y="3068010"/>
                    <a:pt x="3944401" y="3053864"/>
                  </a:cubicBezTo>
                  <a:cubicBezTo>
                    <a:pt x="3944401" y="3039718"/>
                    <a:pt x="3956309" y="3028251"/>
                    <a:pt x="3970999" y="3028251"/>
                  </a:cubicBezTo>
                  <a:close/>
                  <a:moveTo>
                    <a:pt x="3158279" y="3022340"/>
                  </a:moveTo>
                  <a:cubicBezTo>
                    <a:pt x="3173513" y="3022340"/>
                    <a:pt x="3185863" y="3035131"/>
                    <a:pt x="3185863" y="3050909"/>
                  </a:cubicBezTo>
                  <a:cubicBezTo>
                    <a:pt x="3185863" y="3066687"/>
                    <a:pt x="3173513" y="3079478"/>
                    <a:pt x="3158279" y="3079478"/>
                  </a:cubicBezTo>
                  <a:cubicBezTo>
                    <a:pt x="3143045" y="3079478"/>
                    <a:pt x="3130695" y="3066687"/>
                    <a:pt x="3130695" y="3050909"/>
                  </a:cubicBezTo>
                  <a:cubicBezTo>
                    <a:pt x="3130695" y="3035131"/>
                    <a:pt x="3143045" y="3022340"/>
                    <a:pt x="3158279" y="3022340"/>
                  </a:cubicBezTo>
                  <a:close/>
                  <a:moveTo>
                    <a:pt x="1199883" y="3014459"/>
                  </a:moveTo>
                  <a:cubicBezTo>
                    <a:pt x="1215119" y="3014459"/>
                    <a:pt x="1227467" y="3028132"/>
                    <a:pt x="1227467" y="3044998"/>
                  </a:cubicBezTo>
                  <a:cubicBezTo>
                    <a:pt x="1227467" y="3061864"/>
                    <a:pt x="1215119" y="3075537"/>
                    <a:pt x="1199883" y="3075537"/>
                  </a:cubicBezTo>
                  <a:cubicBezTo>
                    <a:pt x="1184652" y="3075537"/>
                    <a:pt x="1172300" y="3061864"/>
                    <a:pt x="1172300" y="3044998"/>
                  </a:cubicBezTo>
                  <a:cubicBezTo>
                    <a:pt x="1172300" y="3028132"/>
                    <a:pt x="1184652" y="3014459"/>
                    <a:pt x="1199883" y="3014459"/>
                  </a:cubicBezTo>
                  <a:close/>
                  <a:moveTo>
                    <a:pt x="251213" y="3008549"/>
                  </a:moveTo>
                  <a:lnTo>
                    <a:pt x="251214" y="3008549"/>
                  </a:lnTo>
                  <a:cubicBezTo>
                    <a:pt x="252846" y="3008549"/>
                    <a:pt x="254170" y="3009872"/>
                    <a:pt x="254170" y="3011505"/>
                  </a:cubicBezTo>
                  <a:cubicBezTo>
                    <a:pt x="254170" y="3013137"/>
                    <a:pt x="252846" y="3014461"/>
                    <a:pt x="251214" y="3014461"/>
                  </a:cubicBezTo>
                  <a:lnTo>
                    <a:pt x="251213" y="3014461"/>
                  </a:lnTo>
                  <a:cubicBezTo>
                    <a:pt x="249581" y="3014461"/>
                    <a:pt x="248257" y="3013137"/>
                    <a:pt x="248257" y="3011505"/>
                  </a:cubicBezTo>
                  <a:cubicBezTo>
                    <a:pt x="248257" y="3009872"/>
                    <a:pt x="249581" y="3008549"/>
                    <a:pt x="251213" y="3008549"/>
                  </a:cubicBezTo>
                  <a:close/>
                  <a:moveTo>
                    <a:pt x="2522877" y="3008548"/>
                  </a:moveTo>
                  <a:cubicBezTo>
                    <a:pt x="2523421" y="3008548"/>
                    <a:pt x="2523862" y="3008989"/>
                    <a:pt x="2523862" y="3009533"/>
                  </a:cubicBezTo>
                  <a:cubicBezTo>
                    <a:pt x="2523862" y="3010077"/>
                    <a:pt x="2523421" y="3010518"/>
                    <a:pt x="2522877" y="3010518"/>
                  </a:cubicBezTo>
                  <a:cubicBezTo>
                    <a:pt x="2522333" y="3010518"/>
                    <a:pt x="2521892" y="3010077"/>
                    <a:pt x="2521892" y="3009533"/>
                  </a:cubicBezTo>
                  <a:cubicBezTo>
                    <a:pt x="2521892" y="3008989"/>
                    <a:pt x="2522333" y="3008548"/>
                    <a:pt x="2522877" y="3008548"/>
                  </a:cubicBezTo>
                  <a:close/>
                  <a:moveTo>
                    <a:pt x="2022438" y="3008548"/>
                  </a:moveTo>
                  <a:cubicBezTo>
                    <a:pt x="2024071" y="3008548"/>
                    <a:pt x="2025394" y="3009871"/>
                    <a:pt x="2025394" y="3011504"/>
                  </a:cubicBezTo>
                  <a:cubicBezTo>
                    <a:pt x="2025394" y="3013136"/>
                    <a:pt x="2024071" y="3014460"/>
                    <a:pt x="2022438" y="3014460"/>
                  </a:cubicBezTo>
                  <a:cubicBezTo>
                    <a:pt x="2020805" y="3014460"/>
                    <a:pt x="2019482" y="3013136"/>
                    <a:pt x="2019482" y="3011504"/>
                  </a:cubicBezTo>
                  <a:cubicBezTo>
                    <a:pt x="2019482" y="3009871"/>
                    <a:pt x="2020805" y="3008548"/>
                    <a:pt x="2022438" y="3008548"/>
                  </a:cubicBezTo>
                  <a:close/>
                  <a:moveTo>
                    <a:pt x="4132559" y="3004609"/>
                  </a:moveTo>
                  <a:cubicBezTo>
                    <a:pt x="4142896" y="3004609"/>
                    <a:pt x="4151276" y="3013871"/>
                    <a:pt x="4151276" y="3025297"/>
                  </a:cubicBezTo>
                  <a:cubicBezTo>
                    <a:pt x="4151276" y="3036723"/>
                    <a:pt x="4142896" y="3045985"/>
                    <a:pt x="4132559" y="3045985"/>
                  </a:cubicBezTo>
                  <a:cubicBezTo>
                    <a:pt x="4122222" y="3045985"/>
                    <a:pt x="4113842" y="3036723"/>
                    <a:pt x="4113842" y="3025297"/>
                  </a:cubicBezTo>
                  <a:cubicBezTo>
                    <a:pt x="4113842" y="3013871"/>
                    <a:pt x="4122222" y="3004609"/>
                    <a:pt x="4132559" y="3004609"/>
                  </a:cubicBezTo>
                  <a:close/>
                  <a:moveTo>
                    <a:pt x="3343480" y="2998697"/>
                  </a:moveTo>
                  <a:cubicBezTo>
                    <a:pt x="3363066" y="2998697"/>
                    <a:pt x="3378944" y="3014575"/>
                    <a:pt x="3378944" y="3034161"/>
                  </a:cubicBezTo>
                  <a:cubicBezTo>
                    <a:pt x="3378944" y="3053747"/>
                    <a:pt x="3363066" y="3069625"/>
                    <a:pt x="3343480" y="3069625"/>
                  </a:cubicBezTo>
                  <a:cubicBezTo>
                    <a:pt x="3323894" y="3069625"/>
                    <a:pt x="3308016" y="3053747"/>
                    <a:pt x="3308016" y="3034161"/>
                  </a:cubicBezTo>
                  <a:cubicBezTo>
                    <a:pt x="3308016" y="3014575"/>
                    <a:pt x="3323894" y="2998697"/>
                    <a:pt x="3343480" y="2998697"/>
                  </a:cubicBezTo>
                  <a:close/>
                  <a:moveTo>
                    <a:pt x="1024533" y="2994757"/>
                  </a:moveTo>
                  <a:cubicBezTo>
                    <a:pt x="1038677" y="2994757"/>
                    <a:pt x="1050144" y="3007548"/>
                    <a:pt x="1050144" y="3023326"/>
                  </a:cubicBezTo>
                  <a:cubicBezTo>
                    <a:pt x="1050144" y="3039104"/>
                    <a:pt x="1038677" y="3051895"/>
                    <a:pt x="1024533" y="3051895"/>
                  </a:cubicBezTo>
                  <a:cubicBezTo>
                    <a:pt x="1010386" y="3051895"/>
                    <a:pt x="998919" y="3039104"/>
                    <a:pt x="998919" y="3023326"/>
                  </a:cubicBezTo>
                  <a:cubicBezTo>
                    <a:pt x="998919" y="3007548"/>
                    <a:pt x="1010386" y="2994757"/>
                    <a:pt x="1024533" y="2994757"/>
                  </a:cubicBezTo>
                  <a:close/>
                  <a:moveTo>
                    <a:pt x="4295105" y="2984906"/>
                  </a:moveTo>
                  <a:cubicBezTo>
                    <a:pt x="4301634" y="2984906"/>
                    <a:pt x="4306927" y="2990199"/>
                    <a:pt x="4306927" y="2996728"/>
                  </a:cubicBezTo>
                  <a:cubicBezTo>
                    <a:pt x="4306927" y="3003257"/>
                    <a:pt x="4301634" y="3008550"/>
                    <a:pt x="4295105" y="3008550"/>
                  </a:cubicBezTo>
                  <a:cubicBezTo>
                    <a:pt x="4288576" y="3008550"/>
                    <a:pt x="4283283" y="3003257"/>
                    <a:pt x="4283283" y="2996728"/>
                  </a:cubicBezTo>
                  <a:cubicBezTo>
                    <a:pt x="4283283" y="2990199"/>
                    <a:pt x="4288576" y="2984906"/>
                    <a:pt x="4295105" y="2984906"/>
                  </a:cubicBezTo>
                  <a:close/>
                  <a:moveTo>
                    <a:pt x="854106" y="2980965"/>
                  </a:moveTo>
                  <a:cubicBezTo>
                    <a:pt x="864443" y="2980965"/>
                    <a:pt x="872825" y="2989345"/>
                    <a:pt x="872825" y="2999682"/>
                  </a:cubicBezTo>
                  <a:cubicBezTo>
                    <a:pt x="872825" y="3010019"/>
                    <a:pt x="864443" y="3018399"/>
                    <a:pt x="854106" y="3018399"/>
                  </a:cubicBezTo>
                  <a:cubicBezTo>
                    <a:pt x="843770" y="3018399"/>
                    <a:pt x="835390" y="3010019"/>
                    <a:pt x="835390" y="2999682"/>
                  </a:cubicBezTo>
                  <a:cubicBezTo>
                    <a:pt x="835390" y="2989345"/>
                    <a:pt x="843770" y="2980965"/>
                    <a:pt x="854106" y="2980965"/>
                  </a:cubicBezTo>
                  <a:close/>
                  <a:moveTo>
                    <a:pt x="3518832" y="2977025"/>
                  </a:moveTo>
                  <a:cubicBezTo>
                    <a:pt x="3539507" y="2977025"/>
                    <a:pt x="3556267" y="2993785"/>
                    <a:pt x="3556267" y="3014460"/>
                  </a:cubicBezTo>
                  <a:cubicBezTo>
                    <a:pt x="3556267" y="3035135"/>
                    <a:pt x="3539507" y="3051895"/>
                    <a:pt x="3518832" y="3051895"/>
                  </a:cubicBezTo>
                  <a:cubicBezTo>
                    <a:pt x="3498157" y="3051895"/>
                    <a:pt x="3481397" y="3035135"/>
                    <a:pt x="3481397" y="3014460"/>
                  </a:cubicBezTo>
                  <a:cubicBezTo>
                    <a:pt x="3481397" y="2993785"/>
                    <a:pt x="3498157" y="2977025"/>
                    <a:pt x="3518832" y="2977025"/>
                  </a:cubicBezTo>
                  <a:close/>
                  <a:moveTo>
                    <a:pt x="1691438" y="2967173"/>
                  </a:moveTo>
                  <a:cubicBezTo>
                    <a:pt x="1694159" y="2967173"/>
                    <a:pt x="1696365" y="2969378"/>
                    <a:pt x="1696365" y="2972099"/>
                  </a:cubicBezTo>
                  <a:cubicBezTo>
                    <a:pt x="1696365" y="2974820"/>
                    <a:pt x="1694159" y="2977026"/>
                    <a:pt x="1691438" y="2977026"/>
                  </a:cubicBezTo>
                  <a:cubicBezTo>
                    <a:pt x="1688718" y="2977026"/>
                    <a:pt x="1686512" y="2974820"/>
                    <a:pt x="1686512" y="2972099"/>
                  </a:cubicBezTo>
                  <a:cubicBezTo>
                    <a:pt x="1686512" y="2969378"/>
                    <a:pt x="1688718" y="2967173"/>
                    <a:pt x="1691438" y="2967173"/>
                  </a:cubicBezTo>
                  <a:close/>
                  <a:moveTo>
                    <a:pt x="4451738" y="2961263"/>
                  </a:moveTo>
                  <a:cubicBezTo>
                    <a:pt x="4454458" y="2961263"/>
                    <a:pt x="4456664" y="2963469"/>
                    <a:pt x="4456664" y="2966189"/>
                  </a:cubicBezTo>
                  <a:cubicBezTo>
                    <a:pt x="4456664" y="2968909"/>
                    <a:pt x="4454458" y="2971115"/>
                    <a:pt x="4451738" y="2971115"/>
                  </a:cubicBezTo>
                  <a:cubicBezTo>
                    <a:pt x="4449018" y="2971115"/>
                    <a:pt x="4446812" y="2968909"/>
                    <a:pt x="4446812" y="2966189"/>
                  </a:cubicBezTo>
                  <a:cubicBezTo>
                    <a:pt x="4446812" y="2963469"/>
                    <a:pt x="4449018" y="2961263"/>
                    <a:pt x="4451738" y="2961263"/>
                  </a:cubicBezTo>
                  <a:close/>
                  <a:moveTo>
                    <a:pt x="2851907" y="2961263"/>
                  </a:moveTo>
                  <a:cubicBezTo>
                    <a:pt x="2855716" y="2961263"/>
                    <a:pt x="2858803" y="2964791"/>
                    <a:pt x="2858803" y="2969144"/>
                  </a:cubicBezTo>
                  <a:cubicBezTo>
                    <a:pt x="2858803" y="2973497"/>
                    <a:pt x="2855716" y="2977025"/>
                    <a:pt x="2851907" y="2977025"/>
                  </a:cubicBezTo>
                  <a:cubicBezTo>
                    <a:pt x="2848098" y="2977025"/>
                    <a:pt x="2845011" y="2973497"/>
                    <a:pt x="2845011" y="2969144"/>
                  </a:cubicBezTo>
                  <a:cubicBezTo>
                    <a:pt x="2845011" y="2964791"/>
                    <a:pt x="2848098" y="2961263"/>
                    <a:pt x="2851907" y="2961263"/>
                  </a:cubicBezTo>
                  <a:close/>
                  <a:moveTo>
                    <a:pt x="3689256" y="2957322"/>
                  </a:moveTo>
                  <a:cubicBezTo>
                    <a:pt x="3706122" y="2957322"/>
                    <a:pt x="3719795" y="2971877"/>
                    <a:pt x="3719795" y="2989831"/>
                  </a:cubicBezTo>
                  <a:cubicBezTo>
                    <a:pt x="3719795" y="3007785"/>
                    <a:pt x="3706122" y="3022340"/>
                    <a:pt x="3689256" y="3022340"/>
                  </a:cubicBezTo>
                  <a:cubicBezTo>
                    <a:pt x="3672390" y="3022340"/>
                    <a:pt x="3658717" y="3007785"/>
                    <a:pt x="3658717" y="2989831"/>
                  </a:cubicBezTo>
                  <a:cubicBezTo>
                    <a:pt x="3658717" y="2971877"/>
                    <a:pt x="3672390" y="2957322"/>
                    <a:pt x="3689256" y="2957322"/>
                  </a:cubicBezTo>
                  <a:close/>
                  <a:moveTo>
                    <a:pt x="1908164" y="2957322"/>
                  </a:moveTo>
                  <a:cubicBezTo>
                    <a:pt x="1908708" y="2957322"/>
                    <a:pt x="1909149" y="2957763"/>
                    <a:pt x="1909149" y="2958307"/>
                  </a:cubicBezTo>
                  <a:cubicBezTo>
                    <a:pt x="1909149" y="2958851"/>
                    <a:pt x="1908708" y="2959292"/>
                    <a:pt x="1908164" y="2959292"/>
                  </a:cubicBezTo>
                  <a:cubicBezTo>
                    <a:pt x="1907620" y="2959292"/>
                    <a:pt x="1907179" y="2958851"/>
                    <a:pt x="1907179" y="2958307"/>
                  </a:cubicBezTo>
                  <a:cubicBezTo>
                    <a:pt x="1907179" y="2957763"/>
                    <a:pt x="1907620" y="2957322"/>
                    <a:pt x="1908164" y="2957322"/>
                  </a:cubicBezTo>
                  <a:close/>
                  <a:moveTo>
                    <a:pt x="689591" y="2957322"/>
                  </a:moveTo>
                  <a:cubicBezTo>
                    <a:pt x="697208" y="2957322"/>
                    <a:pt x="703382" y="2964820"/>
                    <a:pt x="703382" y="2974069"/>
                  </a:cubicBezTo>
                  <a:cubicBezTo>
                    <a:pt x="703382" y="2983318"/>
                    <a:pt x="697208" y="2990816"/>
                    <a:pt x="689591" y="2990816"/>
                  </a:cubicBezTo>
                  <a:cubicBezTo>
                    <a:pt x="681973" y="2990816"/>
                    <a:pt x="675799" y="2983318"/>
                    <a:pt x="675799" y="2974069"/>
                  </a:cubicBezTo>
                  <a:cubicBezTo>
                    <a:pt x="675799" y="2964820"/>
                    <a:pt x="681973" y="2957322"/>
                    <a:pt x="689591" y="2957322"/>
                  </a:cubicBezTo>
                  <a:close/>
                  <a:moveTo>
                    <a:pt x="3047945" y="2947471"/>
                  </a:moveTo>
                  <a:cubicBezTo>
                    <a:pt x="3056650" y="2947471"/>
                    <a:pt x="3063707" y="2954969"/>
                    <a:pt x="3063707" y="2964218"/>
                  </a:cubicBezTo>
                  <a:cubicBezTo>
                    <a:pt x="3063707" y="2973467"/>
                    <a:pt x="3056650" y="2980965"/>
                    <a:pt x="3047945" y="2980965"/>
                  </a:cubicBezTo>
                  <a:cubicBezTo>
                    <a:pt x="3039240" y="2980965"/>
                    <a:pt x="3032183" y="2973467"/>
                    <a:pt x="3032183" y="2964218"/>
                  </a:cubicBezTo>
                  <a:cubicBezTo>
                    <a:pt x="3032183" y="2954969"/>
                    <a:pt x="3039240" y="2947471"/>
                    <a:pt x="3047945" y="2947471"/>
                  </a:cubicBezTo>
                  <a:close/>
                  <a:moveTo>
                    <a:pt x="1495400" y="2943530"/>
                  </a:moveTo>
                  <a:cubicBezTo>
                    <a:pt x="1508458" y="2943530"/>
                    <a:pt x="1519043" y="2954115"/>
                    <a:pt x="1519043" y="2967173"/>
                  </a:cubicBezTo>
                  <a:cubicBezTo>
                    <a:pt x="1519043" y="2980231"/>
                    <a:pt x="1508458" y="2990816"/>
                    <a:pt x="1495400" y="2990816"/>
                  </a:cubicBezTo>
                  <a:cubicBezTo>
                    <a:pt x="1482342" y="2990816"/>
                    <a:pt x="1471757" y="2980231"/>
                    <a:pt x="1471757" y="2967173"/>
                  </a:cubicBezTo>
                  <a:cubicBezTo>
                    <a:pt x="1471757" y="2954115"/>
                    <a:pt x="1482342" y="2943530"/>
                    <a:pt x="1495400" y="2943530"/>
                  </a:cubicBezTo>
                  <a:close/>
                  <a:moveTo>
                    <a:pt x="526063" y="2939590"/>
                  </a:moveTo>
                  <a:cubicBezTo>
                    <a:pt x="531504" y="2939590"/>
                    <a:pt x="535914" y="2943559"/>
                    <a:pt x="535914" y="2948456"/>
                  </a:cubicBezTo>
                  <a:cubicBezTo>
                    <a:pt x="535914" y="2953353"/>
                    <a:pt x="531504" y="2957322"/>
                    <a:pt x="526063" y="2957322"/>
                  </a:cubicBezTo>
                  <a:cubicBezTo>
                    <a:pt x="520621" y="2957322"/>
                    <a:pt x="516212" y="2953353"/>
                    <a:pt x="516212" y="2948456"/>
                  </a:cubicBezTo>
                  <a:cubicBezTo>
                    <a:pt x="516212" y="2943559"/>
                    <a:pt x="520621" y="2939590"/>
                    <a:pt x="526063" y="2939590"/>
                  </a:cubicBezTo>
                  <a:close/>
                  <a:moveTo>
                    <a:pt x="3856726" y="2933679"/>
                  </a:moveTo>
                  <a:cubicBezTo>
                    <a:pt x="3872504" y="2933679"/>
                    <a:pt x="3885295" y="2946470"/>
                    <a:pt x="3885295" y="2962248"/>
                  </a:cubicBezTo>
                  <a:cubicBezTo>
                    <a:pt x="3885295" y="2978026"/>
                    <a:pt x="3872504" y="2990817"/>
                    <a:pt x="3856726" y="2990817"/>
                  </a:cubicBezTo>
                  <a:cubicBezTo>
                    <a:pt x="3840948" y="2990817"/>
                    <a:pt x="3828157" y="2978026"/>
                    <a:pt x="3828157" y="2962248"/>
                  </a:cubicBezTo>
                  <a:cubicBezTo>
                    <a:pt x="3828157" y="2946470"/>
                    <a:pt x="3840948" y="2933679"/>
                    <a:pt x="3856726" y="2933679"/>
                  </a:cubicBezTo>
                  <a:close/>
                  <a:moveTo>
                    <a:pt x="1310218" y="2923828"/>
                  </a:moveTo>
                  <a:cubicBezTo>
                    <a:pt x="1326520" y="2923828"/>
                    <a:pt x="1339752" y="2936619"/>
                    <a:pt x="1339752" y="2952397"/>
                  </a:cubicBezTo>
                  <a:cubicBezTo>
                    <a:pt x="1339752" y="2968175"/>
                    <a:pt x="1326520" y="2980966"/>
                    <a:pt x="1310218" y="2980966"/>
                  </a:cubicBezTo>
                  <a:cubicBezTo>
                    <a:pt x="1293897" y="2980966"/>
                    <a:pt x="1280662" y="2968175"/>
                    <a:pt x="1280662" y="2952397"/>
                  </a:cubicBezTo>
                  <a:cubicBezTo>
                    <a:pt x="1280662" y="2936619"/>
                    <a:pt x="1293897" y="2923828"/>
                    <a:pt x="1310218" y="2923828"/>
                  </a:cubicBezTo>
                  <a:close/>
                  <a:moveTo>
                    <a:pt x="368443" y="2915948"/>
                  </a:moveTo>
                  <a:cubicBezTo>
                    <a:pt x="369532" y="2915948"/>
                    <a:pt x="370414" y="2916830"/>
                    <a:pt x="370414" y="2917918"/>
                  </a:cubicBezTo>
                  <a:cubicBezTo>
                    <a:pt x="370414" y="2919006"/>
                    <a:pt x="369532" y="2919888"/>
                    <a:pt x="368443" y="2919888"/>
                  </a:cubicBezTo>
                  <a:cubicBezTo>
                    <a:pt x="367356" y="2919888"/>
                    <a:pt x="366473" y="2919006"/>
                    <a:pt x="366473" y="2917918"/>
                  </a:cubicBezTo>
                  <a:cubicBezTo>
                    <a:pt x="366473" y="2916830"/>
                    <a:pt x="367356" y="2915948"/>
                    <a:pt x="368443" y="2915948"/>
                  </a:cubicBezTo>
                  <a:close/>
                  <a:moveTo>
                    <a:pt x="3233147" y="2915947"/>
                  </a:moveTo>
                  <a:cubicBezTo>
                    <a:pt x="3251645" y="2915947"/>
                    <a:pt x="3266641" y="2930502"/>
                    <a:pt x="3266641" y="2948456"/>
                  </a:cubicBezTo>
                  <a:cubicBezTo>
                    <a:pt x="3266641" y="2966410"/>
                    <a:pt x="3251645" y="2980965"/>
                    <a:pt x="3233147" y="2980965"/>
                  </a:cubicBezTo>
                  <a:cubicBezTo>
                    <a:pt x="3214649" y="2980965"/>
                    <a:pt x="3199653" y="2966410"/>
                    <a:pt x="3199653" y="2948456"/>
                  </a:cubicBezTo>
                  <a:cubicBezTo>
                    <a:pt x="3199653" y="2930502"/>
                    <a:pt x="3214649" y="2915947"/>
                    <a:pt x="3233147" y="2915947"/>
                  </a:cubicBezTo>
                  <a:close/>
                  <a:moveTo>
                    <a:pt x="4015330" y="2906096"/>
                  </a:moveTo>
                  <a:cubicBezTo>
                    <a:pt x="4030564" y="2906096"/>
                    <a:pt x="4042914" y="2918446"/>
                    <a:pt x="4042914" y="2933680"/>
                  </a:cubicBezTo>
                  <a:cubicBezTo>
                    <a:pt x="4042914" y="2948914"/>
                    <a:pt x="4030564" y="2961264"/>
                    <a:pt x="4015330" y="2961264"/>
                  </a:cubicBezTo>
                  <a:cubicBezTo>
                    <a:pt x="4000096" y="2961264"/>
                    <a:pt x="3987746" y="2948914"/>
                    <a:pt x="3987746" y="2933680"/>
                  </a:cubicBezTo>
                  <a:cubicBezTo>
                    <a:pt x="3987746" y="2918446"/>
                    <a:pt x="4000096" y="2906096"/>
                    <a:pt x="4015330" y="2906096"/>
                  </a:cubicBezTo>
                  <a:close/>
                  <a:moveTo>
                    <a:pt x="1136835" y="2896245"/>
                  </a:moveTo>
                  <a:cubicBezTo>
                    <a:pt x="1156424" y="2896245"/>
                    <a:pt x="1172300" y="2912123"/>
                    <a:pt x="1172300" y="2931709"/>
                  </a:cubicBezTo>
                  <a:cubicBezTo>
                    <a:pt x="1172300" y="2951295"/>
                    <a:pt x="1156424" y="2967173"/>
                    <a:pt x="1136835" y="2967173"/>
                  </a:cubicBezTo>
                  <a:cubicBezTo>
                    <a:pt x="1117249" y="2967173"/>
                    <a:pt x="1101372" y="2951295"/>
                    <a:pt x="1101372" y="2931709"/>
                  </a:cubicBezTo>
                  <a:cubicBezTo>
                    <a:pt x="1101372" y="2912123"/>
                    <a:pt x="1117249" y="2896245"/>
                    <a:pt x="1136835" y="2896245"/>
                  </a:cubicBezTo>
                  <a:close/>
                  <a:moveTo>
                    <a:pt x="213779" y="2886394"/>
                  </a:moveTo>
                  <a:lnTo>
                    <a:pt x="213779" y="2886394"/>
                  </a:lnTo>
                  <a:cubicBezTo>
                    <a:pt x="215412" y="2886394"/>
                    <a:pt x="216736" y="2887717"/>
                    <a:pt x="216736" y="2889350"/>
                  </a:cubicBezTo>
                  <a:cubicBezTo>
                    <a:pt x="216736" y="2890982"/>
                    <a:pt x="215412" y="2892306"/>
                    <a:pt x="213779" y="2892306"/>
                  </a:cubicBezTo>
                  <a:lnTo>
                    <a:pt x="213779" y="2892306"/>
                  </a:lnTo>
                  <a:cubicBezTo>
                    <a:pt x="212146" y="2892306"/>
                    <a:pt x="210823" y="2890982"/>
                    <a:pt x="210823" y="2889350"/>
                  </a:cubicBezTo>
                  <a:cubicBezTo>
                    <a:pt x="210823" y="2887717"/>
                    <a:pt x="212146" y="2886394"/>
                    <a:pt x="213779" y="2886394"/>
                  </a:cubicBezTo>
                  <a:close/>
                  <a:moveTo>
                    <a:pt x="3406528" y="2882454"/>
                  </a:moveTo>
                  <a:cubicBezTo>
                    <a:pt x="3429379" y="2882454"/>
                    <a:pt x="3447903" y="2901419"/>
                    <a:pt x="3447903" y="2924814"/>
                  </a:cubicBezTo>
                  <a:cubicBezTo>
                    <a:pt x="3447903" y="2948209"/>
                    <a:pt x="3429379" y="2967174"/>
                    <a:pt x="3406528" y="2967174"/>
                  </a:cubicBezTo>
                  <a:cubicBezTo>
                    <a:pt x="3383677" y="2967174"/>
                    <a:pt x="3365153" y="2948209"/>
                    <a:pt x="3365153" y="2924814"/>
                  </a:cubicBezTo>
                  <a:cubicBezTo>
                    <a:pt x="3365153" y="2901419"/>
                    <a:pt x="3383677" y="2882454"/>
                    <a:pt x="3406528" y="2882454"/>
                  </a:cubicBezTo>
                  <a:close/>
                  <a:moveTo>
                    <a:pt x="1805711" y="2882453"/>
                  </a:moveTo>
                  <a:cubicBezTo>
                    <a:pt x="1806255" y="2882453"/>
                    <a:pt x="1806696" y="2882894"/>
                    <a:pt x="1806696" y="2883438"/>
                  </a:cubicBezTo>
                  <a:cubicBezTo>
                    <a:pt x="1806696" y="2883982"/>
                    <a:pt x="1806255" y="2884423"/>
                    <a:pt x="1805711" y="2884423"/>
                  </a:cubicBezTo>
                  <a:cubicBezTo>
                    <a:pt x="1805167" y="2884423"/>
                    <a:pt x="1804726" y="2883982"/>
                    <a:pt x="1804726" y="2883438"/>
                  </a:cubicBezTo>
                  <a:cubicBezTo>
                    <a:pt x="1804726" y="2882894"/>
                    <a:pt x="1805167" y="2882453"/>
                    <a:pt x="1805711" y="2882453"/>
                  </a:cubicBezTo>
                  <a:close/>
                  <a:moveTo>
                    <a:pt x="4172949" y="2878514"/>
                  </a:moveTo>
                  <a:cubicBezTo>
                    <a:pt x="4187095" y="2878514"/>
                    <a:pt x="4198562" y="2889981"/>
                    <a:pt x="4198562" y="2904127"/>
                  </a:cubicBezTo>
                  <a:cubicBezTo>
                    <a:pt x="4198562" y="2918273"/>
                    <a:pt x="4187095" y="2929740"/>
                    <a:pt x="4172949" y="2929740"/>
                  </a:cubicBezTo>
                  <a:cubicBezTo>
                    <a:pt x="4158803" y="2929740"/>
                    <a:pt x="4147336" y="2918273"/>
                    <a:pt x="4147336" y="2904127"/>
                  </a:cubicBezTo>
                  <a:cubicBezTo>
                    <a:pt x="4147336" y="2889981"/>
                    <a:pt x="4158803" y="2878514"/>
                    <a:pt x="4172949" y="2878514"/>
                  </a:cubicBezTo>
                  <a:close/>
                  <a:moveTo>
                    <a:pt x="2737633" y="2878513"/>
                  </a:moveTo>
                  <a:cubicBezTo>
                    <a:pt x="2738177" y="2878513"/>
                    <a:pt x="2738618" y="2878954"/>
                    <a:pt x="2738618" y="2879498"/>
                  </a:cubicBezTo>
                  <a:cubicBezTo>
                    <a:pt x="2738618" y="2880042"/>
                    <a:pt x="2738177" y="2880483"/>
                    <a:pt x="2737633" y="2880483"/>
                  </a:cubicBezTo>
                  <a:cubicBezTo>
                    <a:pt x="2737089" y="2880483"/>
                    <a:pt x="2736648" y="2880042"/>
                    <a:pt x="2736648" y="2879498"/>
                  </a:cubicBezTo>
                  <a:cubicBezTo>
                    <a:pt x="2736648" y="2878954"/>
                    <a:pt x="2737089" y="2878513"/>
                    <a:pt x="2737633" y="2878513"/>
                  </a:cubicBezTo>
                  <a:close/>
                  <a:moveTo>
                    <a:pt x="968380" y="2878513"/>
                  </a:moveTo>
                  <a:cubicBezTo>
                    <a:pt x="985250" y="2878513"/>
                    <a:pt x="998921" y="2892186"/>
                    <a:pt x="998921" y="2909052"/>
                  </a:cubicBezTo>
                  <a:cubicBezTo>
                    <a:pt x="998921" y="2925918"/>
                    <a:pt x="985250" y="2939591"/>
                    <a:pt x="968380" y="2939591"/>
                  </a:cubicBezTo>
                  <a:cubicBezTo>
                    <a:pt x="951514" y="2939591"/>
                    <a:pt x="937843" y="2925918"/>
                    <a:pt x="937843" y="2909052"/>
                  </a:cubicBezTo>
                  <a:cubicBezTo>
                    <a:pt x="937843" y="2892186"/>
                    <a:pt x="951514" y="2878513"/>
                    <a:pt x="968380" y="2878513"/>
                  </a:cubicBezTo>
                  <a:close/>
                  <a:moveTo>
                    <a:pt x="1604748" y="2872602"/>
                  </a:moveTo>
                  <a:cubicBezTo>
                    <a:pt x="1608557" y="2872602"/>
                    <a:pt x="1611644" y="2875689"/>
                    <a:pt x="1611644" y="2879498"/>
                  </a:cubicBezTo>
                  <a:cubicBezTo>
                    <a:pt x="1611644" y="2883307"/>
                    <a:pt x="1608557" y="2886394"/>
                    <a:pt x="1604748" y="2886394"/>
                  </a:cubicBezTo>
                  <a:cubicBezTo>
                    <a:pt x="1600939" y="2886394"/>
                    <a:pt x="1597852" y="2883307"/>
                    <a:pt x="1597852" y="2879498"/>
                  </a:cubicBezTo>
                  <a:cubicBezTo>
                    <a:pt x="1597852" y="2875689"/>
                    <a:pt x="1600939" y="2872602"/>
                    <a:pt x="1604748" y="2872602"/>
                  </a:cubicBezTo>
                  <a:close/>
                  <a:moveTo>
                    <a:pt x="2936627" y="2868661"/>
                  </a:moveTo>
                  <a:cubicBezTo>
                    <a:pt x="2940436" y="2868661"/>
                    <a:pt x="2943523" y="2871748"/>
                    <a:pt x="2943523" y="2875557"/>
                  </a:cubicBezTo>
                  <a:cubicBezTo>
                    <a:pt x="2943523" y="2879366"/>
                    <a:pt x="2940436" y="2882453"/>
                    <a:pt x="2936627" y="2882453"/>
                  </a:cubicBezTo>
                  <a:cubicBezTo>
                    <a:pt x="2932818" y="2882453"/>
                    <a:pt x="2929731" y="2879366"/>
                    <a:pt x="2929731" y="2875557"/>
                  </a:cubicBezTo>
                  <a:cubicBezTo>
                    <a:pt x="2929731" y="2871748"/>
                    <a:pt x="2932818" y="2868661"/>
                    <a:pt x="2936627" y="2868661"/>
                  </a:cubicBezTo>
                  <a:close/>
                  <a:moveTo>
                    <a:pt x="4329583" y="2858811"/>
                  </a:moveTo>
                  <a:cubicBezTo>
                    <a:pt x="4337744" y="2858811"/>
                    <a:pt x="4344360" y="2866309"/>
                    <a:pt x="4344360" y="2875558"/>
                  </a:cubicBezTo>
                  <a:cubicBezTo>
                    <a:pt x="4344360" y="2884807"/>
                    <a:pt x="4337744" y="2892305"/>
                    <a:pt x="4329583" y="2892305"/>
                  </a:cubicBezTo>
                  <a:cubicBezTo>
                    <a:pt x="4321422" y="2892305"/>
                    <a:pt x="4314806" y="2884807"/>
                    <a:pt x="4314806" y="2875558"/>
                  </a:cubicBezTo>
                  <a:cubicBezTo>
                    <a:pt x="4314806" y="2866309"/>
                    <a:pt x="4321422" y="2858811"/>
                    <a:pt x="4329583" y="2858811"/>
                  </a:cubicBezTo>
                  <a:close/>
                  <a:moveTo>
                    <a:pt x="3573013" y="2858811"/>
                  </a:moveTo>
                  <a:cubicBezTo>
                    <a:pt x="3595320" y="2858811"/>
                    <a:pt x="3613403" y="2876894"/>
                    <a:pt x="3613403" y="2899201"/>
                  </a:cubicBezTo>
                  <a:cubicBezTo>
                    <a:pt x="3613403" y="2921508"/>
                    <a:pt x="3595320" y="2939591"/>
                    <a:pt x="3573013" y="2939591"/>
                  </a:cubicBezTo>
                  <a:cubicBezTo>
                    <a:pt x="3550706" y="2939591"/>
                    <a:pt x="3532623" y="2921508"/>
                    <a:pt x="3532623" y="2899201"/>
                  </a:cubicBezTo>
                  <a:cubicBezTo>
                    <a:pt x="3532623" y="2876894"/>
                    <a:pt x="3550706" y="2858811"/>
                    <a:pt x="3573013" y="2858811"/>
                  </a:cubicBezTo>
                  <a:close/>
                  <a:moveTo>
                    <a:pt x="806821" y="2858811"/>
                  </a:moveTo>
                  <a:cubicBezTo>
                    <a:pt x="819334" y="2858811"/>
                    <a:pt x="829475" y="2869396"/>
                    <a:pt x="829475" y="2882454"/>
                  </a:cubicBezTo>
                  <a:cubicBezTo>
                    <a:pt x="829475" y="2895512"/>
                    <a:pt x="819334" y="2906097"/>
                    <a:pt x="806821" y="2906097"/>
                  </a:cubicBezTo>
                  <a:cubicBezTo>
                    <a:pt x="794307" y="2906097"/>
                    <a:pt x="784162" y="2895512"/>
                    <a:pt x="784162" y="2882454"/>
                  </a:cubicBezTo>
                  <a:cubicBezTo>
                    <a:pt x="784162" y="2869396"/>
                    <a:pt x="794307" y="2858811"/>
                    <a:pt x="806821" y="2858811"/>
                  </a:cubicBezTo>
                  <a:close/>
                  <a:moveTo>
                    <a:pt x="1422501" y="2845019"/>
                  </a:moveTo>
                  <a:cubicBezTo>
                    <a:pt x="1431206" y="2845019"/>
                    <a:pt x="1438263" y="2853399"/>
                    <a:pt x="1438263" y="2863736"/>
                  </a:cubicBezTo>
                  <a:cubicBezTo>
                    <a:pt x="1438263" y="2874073"/>
                    <a:pt x="1431206" y="2882453"/>
                    <a:pt x="1422501" y="2882453"/>
                  </a:cubicBezTo>
                  <a:cubicBezTo>
                    <a:pt x="1413796" y="2882453"/>
                    <a:pt x="1406739" y="2874073"/>
                    <a:pt x="1406739" y="2863736"/>
                  </a:cubicBezTo>
                  <a:cubicBezTo>
                    <a:pt x="1406739" y="2853399"/>
                    <a:pt x="1413796" y="2845019"/>
                    <a:pt x="1422501" y="2845019"/>
                  </a:cubicBezTo>
                  <a:close/>
                  <a:moveTo>
                    <a:pt x="647230" y="2845019"/>
                  </a:moveTo>
                  <a:cubicBezTo>
                    <a:pt x="652128" y="2845019"/>
                    <a:pt x="656099" y="2849429"/>
                    <a:pt x="656099" y="2854870"/>
                  </a:cubicBezTo>
                  <a:cubicBezTo>
                    <a:pt x="656099" y="2860311"/>
                    <a:pt x="652128" y="2864721"/>
                    <a:pt x="647230" y="2864721"/>
                  </a:cubicBezTo>
                  <a:cubicBezTo>
                    <a:pt x="642337" y="2864721"/>
                    <a:pt x="638366" y="2860311"/>
                    <a:pt x="638366" y="2854870"/>
                  </a:cubicBezTo>
                  <a:cubicBezTo>
                    <a:pt x="638366" y="2849429"/>
                    <a:pt x="642337" y="2845019"/>
                    <a:pt x="647230" y="2845019"/>
                  </a:cubicBezTo>
                  <a:close/>
                  <a:moveTo>
                    <a:pt x="4484247" y="2841078"/>
                  </a:moveTo>
                  <a:cubicBezTo>
                    <a:pt x="4486423" y="2841078"/>
                    <a:pt x="4488188" y="2842842"/>
                    <a:pt x="4488188" y="2845019"/>
                  </a:cubicBezTo>
                  <a:cubicBezTo>
                    <a:pt x="4488188" y="2847196"/>
                    <a:pt x="4486423" y="2848960"/>
                    <a:pt x="4484247" y="2848960"/>
                  </a:cubicBezTo>
                  <a:cubicBezTo>
                    <a:pt x="4482070" y="2848960"/>
                    <a:pt x="4480305" y="2847196"/>
                    <a:pt x="4480305" y="2845019"/>
                  </a:cubicBezTo>
                  <a:cubicBezTo>
                    <a:pt x="4480305" y="2842842"/>
                    <a:pt x="4482070" y="2841078"/>
                    <a:pt x="4484247" y="2841078"/>
                  </a:cubicBezTo>
                  <a:close/>
                  <a:moveTo>
                    <a:pt x="3736541" y="2835168"/>
                  </a:moveTo>
                  <a:cubicBezTo>
                    <a:pt x="3755583" y="2835168"/>
                    <a:pt x="3771020" y="2851046"/>
                    <a:pt x="3771020" y="2870632"/>
                  </a:cubicBezTo>
                  <a:cubicBezTo>
                    <a:pt x="3771020" y="2890218"/>
                    <a:pt x="3755583" y="2906096"/>
                    <a:pt x="3736541" y="2906096"/>
                  </a:cubicBezTo>
                  <a:cubicBezTo>
                    <a:pt x="3717499" y="2906096"/>
                    <a:pt x="3702062" y="2890218"/>
                    <a:pt x="3702062" y="2870632"/>
                  </a:cubicBezTo>
                  <a:cubicBezTo>
                    <a:pt x="3702062" y="2851046"/>
                    <a:pt x="3717499" y="2835168"/>
                    <a:pt x="3736541" y="2835168"/>
                  </a:cubicBezTo>
                  <a:close/>
                  <a:moveTo>
                    <a:pt x="3117889" y="2835167"/>
                  </a:moveTo>
                  <a:cubicBezTo>
                    <a:pt x="3129315" y="2835167"/>
                    <a:pt x="3138577" y="2844870"/>
                    <a:pt x="3138577" y="2856840"/>
                  </a:cubicBezTo>
                  <a:cubicBezTo>
                    <a:pt x="3138577" y="2868810"/>
                    <a:pt x="3129315" y="2878513"/>
                    <a:pt x="3117889" y="2878513"/>
                  </a:cubicBezTo>
                  <a:cubicBezTo>
                    <a:pt x="3106463" y="2878513"/>
                    <a:pt x="3097201" y="2868810"/>
                    <a:pt x="3097201" y="2856840"/>
                  </a:cubicBezTo>
                  <a:cubicBezTo>
                    <a:pt x="3097201" y="2844870"/>
                    <a:pt x="3106463" y="2835167"/>
                    <a:pt x="3117889" y="2835167"/>
                  </a:cubicBezTo>
                  <a:close/>
                  <a:moveTo>
                    <a:pt x="490598" y="2821376"/>
                  </a:moveTo>
                  <a:cubicBezTo>
                    <a:pt x="494951" y="2821376"/>
                    <a:pt x="498477" y="2823581"/>
                    <a:pt x="498477" y="2826302"/>
                  </a:cubicBezTo>
                  <a:cubicBezTo>
                    <a:pt x="498477" y="2829023"/>
                    <a:pt x="494951" y="2831229"/>
                    <a:pt x="490598" y="2831229"/>
                  </a:cubicBezTo>
                  <a:cubicBezTo>
                    <a:pt x="486246" y="2831229"/>
                    <a:pt x="482717" y="2829023"/>
                    <a:pt x="482717" y="2826302"/>
                  </a:cubicBezTo>
                  <a:cubicBezTo>
                    <a:pt x="482717" y="2823581"/>
                    <a:pt x="486246" y="2821376"/>
                    <a:pt x="490598" y="2821376"/>
                  </a:cubicBezTo>
                  <a:close/>
                  <a:moveTo>
                    <a:pt x="3896130" y="2811525"/>
                  </a:moveTo>
                  <a:cubicBezTo>
                    <a:pt x="3912996" y="2811525"/>
                    <a:pt x="3926669" y="2825198"/>
                    <a:pt x="3926669" y="2842064"/>
                  </a:cubicBezTo>
                  <a:cubicBezTo>
                    <a:pt x="3926669" y="2858930"/>
                    <a:pt x="3912996" y="2872603"/>
                    <a:pt x="3896130" y="2872603"/>
                  </a:cubicBezTo>
                  <a:cubicBezTo>
                    <a:pt x="3879264" y="2872603"/>
                    <a:pt x="3865591" y="2858930"/>
                    <a:pt x="3865591" y="2842064"/>
                  </a:cubicBezTo>
                  <a:cubicBezTo>
                    <a:pt x="3865591" y="2825198"/>
                    <a:pt x="3879264" y="2811525"/>
                    <a:pt x="3896130" y="2811525"/>
                  </a:cubicBezTo>
                  <a:close/>
                  <a:moveTo>
                    <a:pt x="1250124" y="2811525"/>
                  </a:moveTo>
                  <a:cubicBezTo>
                    <a:pt x="1266990" y="2811525"/>
                    <a:pt x="1280664" y="2825198"/>
                    <a:pt x="1280664" y="2842064"/>
                  </a:cubicBezTo>
                  <a:cubicBezTo>
                    <a:pt x="1280664" y="2858930"/>
                    <a:pt x="1266990" y="2872603"/>
                    <a:pt x="1250124" y="2872603"/>
                  </a:cubicBezTo>
                  <a:cubicBezTo>
                    <a:pt x="1233259" y="2872603"/>
                    <a:pt x="1219586" y="2858930"/>
                    <a:pt x="1219586" y="2842064"/>
                  </a:cubicBezTo>
                  <a:cubicBezTo>
                    <a:pt x="1219586" y="2825198"/>
                    <a:pt x="1233259" y="2811525"/>
                    <a:pt x="1250124" y="2811525"/>
                  </a:cubicBezTo>
                  <a:close/>
                  <a:moveTo>
                    <a:pt x="3294224" y="2803644"/>
                  </a:moveTo>
                  <a:cubicBezTo>
                    <a:pt x="3312722" y="2803644"/>
                    <a:pt x="3327718" y="2818199"/>
                    <a:pt x="3327718" y="2836153"/>
                  </a:cubicBezTo>
                  <a:cubicBezTo>
                    <a:pt x="3327718" y="2854107"/>
                    <a:pt x="3312722" y="2868662"/>
                    <a:pt x="3294224" y="2868662"/>
                  </a:cubicBezTo>
                  <a:cubicBezTo>
                    <a:pt x="3275726" y="2868662"/>
                    <a:pt x="3260730" y="2854107"/>
                    <a:pt x="3260730" y="2836153"/>
                  </a:cubicBezTo>
                  <a:cubicBezTo>
                    <a:pt x="3260730" y="2818199"/>
                    <a:pt x="3275726" y="2803644"/>
                    <a:pt x="3294224" y="2803644"/>
                  </a:cubicBezTo>
                  <a:close/>
                  <a:moveTo>
                    <a:pt x="337906" y="2787883"/>
                  </a:moveTo>
                  <a:cubicBezTo>
                    <a:pt x="340628" y="2787883"/>
                    <a:pt x="342833" y="2790089"/>
                    <a:pt x="342833" y="2792809"/>
                  </a:cubicBezTo>
                  <a:cubicBezTo>
                    <a:pt x="342833" y="2795530"/>
                    <a:pt x="340628" y="2797736"/>
                    <a:pt x="337906" y="2797736"/>
                  </a:cubicBezTo>
                  <a:cubicBezTo>
                    <a:pt x="335185" y="2797736"/>
                    <a:pt x="332981" y="2795530"/>
                    <a:pt x="332981" y="2792809"/>
                  </a:cubicBezTo>
                  <a:cubicBezTo>
                    <a:pt x="332981" y="2790089"/>
                    <a:pt x="335185" y="2787883"/>
                    <a:pt x="337906" y="2787883"/>
                  </a:cubicBezTo>
                  <a:close/>
                  <a:moveTo>
                    <a:pt x="1717051" y="2787882"/>
                  </a:moveTo>
                  <a:cubicBezTo>
                    <a:pt x="1717595" y="2787882"/>
                    <a:pt x="1718036" y="2788323"/>
                    <a:pt x="1718036" y="2788867"/>
                  </a:cubicBezTo>
                  <a:cubicBezTo>
                    <a:pt x="1718036" y="2789411"/>
                    <a:pt x="1717595" y="2789852"/>
                    <a:pt x="1717051" y="2789852"/>
                  </a:cubicBezTo>
                  <a:cubicBezTo>
                    <a:pt x="1716507" y="2789852"/>
                    <a:pt x="1716066" y="2789411"/>
                    <a:pt x="1716066" y="2788867"/>
                  </a:cubicBezTo>
                  <a:cubicBezTo>
                    <a:pt x="1716066" y="2788323"/>
                    <a:pt x="1716507" y="2787882"/>
                    <a:pt x="1717051" y="2787882"/>
                  </a:cubicBezTo>
                  <a:close/>
                  <a:moveTo>
                    <a:pt x="4052764" y="2783942"/>
                  </a:moveTo>
                  <a:cubicBezTo>
                    <a:pt x="4067998" y="2783942"/>
                    <a:pt x="4080348" y="2796733"/>
                    <a:pt x="4080348" y="2812511"/>
                  </a:cubicBezTo>
                  <a:cubicBezTo>
                    <a:pt x="4080348" y="2828289"/>
                    <a:pt x="4067998" y="2841080"/>
                    <a:pt x="4052764" y="2841080"/>
                  </a:cubicBezTo>
                  <a:cubicBezTo>
                    <a:pt x="4037530" y="2841080"/>
                    <a:pt x="4025180" y="2828289"/>
                    <a:pt x="4025180" y="2812511"/>
                  </a:cubicBezTo>
                  <a:cubicBezTo>
                    <a:pt x="4025180" y="2796733"/>
                    <a:pt x="4037530" y="2783942"/>
                    <a:pt x="4052764" y="2783942"/>
                  </a:cubicBezTo>
                  <a:close/>
                  <a:moveTo>
                    <a:pt x="1083640" y="2780001"/>
                  </a:moveTo>
                  <a:cubicBezTo>
                    <a:pt x="1104311" y="2780001"/>
                    <a:pt x="1121073" y="2796761"/>
                    <a:pt x="1121073" y="2817436"/>
                  </a:cubicBezTo>
                  <a:cubicBezTo>
                    <a:pt x="1121073" y="2838111"/>
                    <a:pt x="1104311" y="2854871"/>
                    <a:pt x="1083640" y="2854871"/>
                  </a:cubicBezTo>
                  <a:cubicBezTo>
                    <a:pt x="1062964" y="2854871"/>
                    <a:pt x="1046206" y="2838111"/>
                    <a:pt x="1046206" y="2817436"/>
                  </a:cubicBezTo>
                  <a:cubicBezTo>
                    <a:pt x="1046206" y="2796761"/>
                    <a:pt x="1062964" y="2780001"/>
                    <a:pt x="1083640" y="2780001"/>
                  </a:cubicBezTo>
                  <a:close/>
                  <a:moveTo>
                    <a:pt x="3457755" y="2770150"/>
                  </a:moveTo>
                  <a:cubicBezTo>
                    <a:pt x="3478430" y="2770150"/>
                    <a:pt x="3495190" y="2786910"/>
                    <a:pt x="3495190" y="2807585"/>
                  </a:cubicBezTo>
                  <a:cubicBezTo>
                    <a:pt x="3495190" y="2828260"/>
                    <a:pt x="3478430" y="2845020"/>
                    <a:pt x="3457755" y="2845020"/>
                  </a:cubicBezTo>
                  <a:cubicBezTo>
                    <a:pt x="3437080" y="2845020"/>
                    <a:pt x="3420320" y="2828260"/>
                    <a:pt x="3420320" y="2807585"/>
                  </a:cubicBezTo>
                  <a:cubicBezTo>
                    <a:pt x="3420320" y="2786910"/>
                    <a:pt x="3437080" y="2770150"/>
                    <a:pt x="3457755" y="2770150"/>
                  </a:cubicBezTo>
                  <a:close/>
                  <a:moveTo>
                    <a:pt x="1532835" y="2770150"/>
                  </a:moveTo>
                  <a:cubicBezTo>
                    <a:pt x="1535012" y="2770150"/>
                    <a:pt x="1536776" y="2772356"/>
                    <a:pt x="1536776" y="2775076"/>
                  </a:cubicBezTo>
                  <a:cubicBezTo>
                    <a:pt x="1536776" y="2777797"/>
                    <a:pt x="1535012" y="2780003"/>
                    <a:pt x="1532835" y="2780003"/>
                  </a:cubicBezTo>
                  <a:cubicBezTo>
                    <a:pt x="1530658" y="2780003"/>
                    <a:pt x="1528894" y="2777797"/>
                    <a:pt x="1528894" y="2775076"/>
                  </a:cubicBezTo>
                  <a:cubicBezTo>
                    <a:pt x="1528894" y="2772356"/>
                    <a:pt x="1530658" y="2770150"/>
                    <a:pt x="1532835" y="2770150"/>
                  </a:cubicBezTo>
                  <a:close/>
                  <a:moveTo>
                    <a:pt x="3006570" y="2766209"/>
                  </a:moveTo>
                  <a:cubicBezTo>
                    <a:pt x="3007658" y="2766209"/>
                    <a:pt x="3008540" y="2767091"/>
                    <a:pt x="3008540" y="2768179"/>
                  </a:cubicBezTo>
                  <a:cubicBezTo>
                    <a:pt x="3008540" y="2769267"/>
                    <a:pt x="3007658" y="2770149"/>
                    <a:pt x="3006570" y="2770149"/>
                  </a:cubicBezTo>
                  <a:cubicBezTo>
                    <a:pt x="3005482" y="2770149"/>
                    <a:pt x="3004600" y="2769267"/>
                    <a:pt x="3004600" y="2768179"/>
                  </a:cubicBezTo>
                  <a:cubicBezTo>
                    <a:pt x="3004600" y="2767091"/>
                    <a:pt x="3005482" y="2766209"/>
                    <a:pt x="3006570" y="2766209"/>
                  </a:cubicBezTo>
                  <a:close/>
                  <a:moveTo>
                    <a:pt x="4205459" y="2760299"/>
                  </a:moveTo>
                  <a:cubicBezTo>
                    <a:pt x="4216885" y="2760299"/>
                    <a:pt x="4226147" y="2770002"/>
                    <a:pt x="4226147" y="2781972"/>
                  </a:cubicBezTo>
                  <a:cubicBezTo>
                    <a:pt x="4226147" y="2793942"/>
                    <a:pt x="4216885" y="2803645"/>
                    <a:pt x="4205459" y="2803645"/>
                  </a:cubicBezTo>
                  <a:cubicBezTo>
                    <a:pt x="4194033" y="2803645"/>
                    <a:pt x="4184771" y="2793942"/>
                    <a:pt x="4184771" y="2781972"/>
                  </a:cubicBezTo>
                  <a:cubicBezTo>
                    <a:pt x="4184771" y="2770002"/>
                    <a:pt x="4194033" y="2760299"/>
                    <a:pt x="4205459" y="2760299"/>
                  </a:cubicBezTo>
                  <a:close/>
                  <a:moveTo>
                    <a:pt x="924051" y="2760299"/>
                  </a:moveTo>
                  <a:cubicBezTo>
                    <a:pt x="939284" y="2760299"/>
                    <a:pt x="951634" y="2773090"/>
                    <a:pt x="951634" y="2788868"/>
                  </a:cubicBezTo>
                  <a:cubicBezTo>
                    <a:pt x="951634" y="2804646"/>
                    <a:pt x="939284" y="2817437"/>
                    <a:pt x="924051" y="2817437"/>
                  </a:cubicBezTo>
                  <a:cubicBezTo>
                    <a:pt x="908815" y="2817437"/>
                    <a:pt x="896466" y="2804646"/>
                    <a:pt x="896466" y="2788868"/>
                  </a:cubicBezTo>
                  <a:cubicBezTo>
                    <a:pt x="896466" y="2773090"/>
                    <a:pt x="908815" y="2760299"/>
                    <a:pt x="924051" y="2760299"/>
                  </a:cubicBezTo>
                  <a:close/>
                  <a:moveTo>
                    <a:pt x="186196" y="2760299"/>
                  </a:moveTo>
                  <a:cubicBezTo>
                    <a:pt x="187827" y="2760299"/>
                    <a:pt x="189152" y="2762505"/>
                    <a:pt x="189152" y="2765225"/>
                  </a:cubicBezTo>
                  <a:cubicBezTo>
                    <a:pt x="189152" y="2767946"/>
                    <a:pt x="187827" y="2770152"/>
                    <a:pt x="186196" y="2770152"/>
                  </a:cubicBezTo>
                  <a:cubicBezTo>
                    <a:pt x="184563" y="2770152"/>
                    <a:pt x="183240" y="2767946"/>
                    <a:pt x="183240" y="2765225"/>
                  </a:cubicBezTo>
                  <a:cubicBezTo>
                    <a:pt x="183240" y="2762505"/>
                    <a:pt x="184563" y="2760299"/>
                    <a:pt x="186196" y="2760299"/>
                  </a:cubicBezTo>
                  <a:close/>
                  <a:moveTo>
                    <a:pt x="4355196" y="2742567"/>
                  </a:moveTo>
                  <a:cubicBezTo>
                    <a:pt x="4359005" y="2742567"/>
                    <a:pt x="4362092" y="2745654"/>
                    <a:pt x="4362092" y="2749463"/>
                  </a:cubicBezTo>
                  <a:cubicBezTo>
                    <a:pt x="4362092" y="2753272"/>
                    <a:pt x="4359005" y="2756359"/>
                    <a:pt x="4355196" y="2756359"/>
                  </a:cubicBezTo>
                  <a:cubicBezTo>
                    <a:pt x="4351387" y="2756359"/>
                    <a:pt x="4348300" y="2753272"/>
                    <a:pt x="4348300" y="2749463"/>
                  </a:cubicBezTo>
                  <a:cubicBezTo>
                    <a:pt x="4348300" y="2745654"/>
                    <a:pt x="4351387" y="2742567"/>
                    <a:pt x="4355196" y="2742567"/>
                  </a:cubicBezTo>
                  <a:close/>
                  <a:moveTo>
                    <a:pt x="767418" y="2742567"/>
                  </a:moveTo>
                  <a:cubicBezTo>
                    <a:pt x="778845" y="2742567"/>
                    <a:pt x="788108" y="2750947"/>
                    <a:pt x="788108" y="2761284"/>
                  </a:cubicBezTo>
                  <a:cubicBezTo>
                    <a:pt x="788108" y="2771621"/>
                    <a:pt x="778845" y="2780001"/>
                    <a:pt x="767418" y="2780001"/>
                  </a:cubicBezTo>
                  <a:cubicBezTo>
                    <a:pt x="755991" y="2780001"/>
                    <a:pt x="746730" y="2771621"/>
                    <a:pt x="746730" y="2761284"/>
                  </a:cubicBezTo>
                  <a:cubicBezTo>
                    <a:pt x="746730" y="2750947"/>
                    <a:pt x="755991" y="2742567"/>
                    <a:pt x="767418" y="2742567"/>
                  </a:cubicBezTo>
                  <a:close/>
                  <a:moveTo>
                    <a:pt x="3617343" y="2736656"/>
                  </a:moveTo>
                  <a:cubicBezTo>
                    <a:pt x="3640194" y="2736656"/>
                    <a:pt x="3658718" y="2755621"/>
                    <a:pt x="3658718" y="2779016"/>
                  </a:cubicBezTo>
                  <a:cubicBezTo>
                    <a:pt x="3658718" y="2802411"/>
                    <a:pt x="3640194" y="2821376"/>
                    <a:pt x="3617343" y="2821376"/>
                  </a:cubicBezTo>
                  <a:cubicBezTo>
                    <a:pt x="3594492" y="2821376"/>
                    <a:pt x="3575968" y="2802411"/>
                    <a:pt x="3575968" y="2779016"/>
                  </a:cubicBezTo>
                  <a:cubicBezTo>
                    <a:pt x="3575968" y="2755621"/>
                    <a:pt x="3594492" y="2736656"/>
                    <a:pt x="3617343" y="2736656"/>
                  </a:cubicBezTo>
                  <a:close/>
                  <a:moveTo>
                    <a:pt x="35466" y="2732716"/>
                  </a:moveTo>
                  <a:lnTo>
                    <a:pt x="35467" y="2732716"/>
                  </a:lnTo>
                  <a:cubicBezTo>
                    <a:pt x="36555" y="2732716"/>
                    <a:pt x="37437" y="2733598"/>
                    <a:pt x="37437" y="2734686"/>
                  </a:cubicBezTo>
                  <a:cubicBezTo>
                    <a:pt x="37437" y="2735774"/>
                    <a:pt x="36555" y="2736656"/>
                    <a:pt x="35467" y="2736656"/>
                  </a:cubicBezTo>
                  <a:lnTo>
                    <a:pt x="35466" y="2736656"/>
                  </a:lnTo>
                  <a:cubicBezTo>
                    <a:pt x="34378" y="2736656"/>
                    <a:pt x="33496" y="2735774"/>
                    <a:pt x="33496" y="2734686"/>
                  </a:cubicBezTo>
                  <a:cubicBezTo>
                    <a:pt x="33496" y="2733598"/>
                    <a:pt x="34378" y="2732716"/>
                    <a:pt x="35466" y="2732716"/>
                  </a:cubicBezTo>
                  <a:close/>
                  <a:moveTo>
                    <a:pt x="3179951" y="2732715"/>
                  </a:moveTo>
                  <a:cubicBezTo>
                    <a:pt x="3186480" y="2732715"/>
                    <a:pt x="3191773" y="2738008"/>
                    <a:pt x="3191773" y="2744537"/>
                  </a:cubicBezTo>
                  <a:cubicBezTo>
                    <a:pt x="3191773" y="2751066"/>
                    <a:pt x="3186480" y="2756359"/>
                    <a:pt x="3179951" y="2756359"/>
                  </a:cubicBezTo>
                  <a:cubicBezTo>
                    <a:pt x="3173422" y="2756359"/>
                    <a:pt x="3168129" y="2751066"/>
                    <a:pt x="3168129" y="2744537"/>
                  </a:cubicBezTo>
                  <a:cubicBezTo>
                    <a:pt x="3168129" y="2738008"/>
                    <a:pt x="3173422" y="2732715"/>
                    <a:pt x="3179951" y="2732715"/>
                  </a:cubicBezTo>
                  <a:close/>
                  <a:moveTo>
                    <a:pt x="1364379" y="2722864"/>
                  </a:moveTo>
                  <a:cubicBezTo>
                    <a:pt x="1380157" y="2722864"/>
                    <a:pt x="1392948" y="2735655"/>
                    <a:pt x="1392948" y="2751433"/>
                  </a:cubicBezTo>
                  <a:cubicBezTo>
                    <a:pt x="1392948" y="2767211"/>
                    <a:pt x="1380157" y="2780002"/>
                    <a:pt x="1364379" y="2780002"/>
                  </a:cubicBezTo>
                  <a:cubicBezTo>
                    <a:pt x="1348601" y="2780002"/>
                    <a:pt x="1335810" y="2767211"/>
                    <a:pt x="1335810" y="2751433"/>
                  </a:cubicBezTo>
                  <a:cubicBezTo>
                    <a:pt x="1335810" y="2735655"/>
                    <a:pt x="1348601" y="2722864"/>
                    <a:pt x="1364379" y="2722864"/>
                  </a:cubicBezTo>
                  <a:close/>
                  <a:moveTo>
                    <a:pt x="612751" y="2718924"/>
                  </a:moveTo>
                  <a:cubicBezTo>
                    <a:pt x="619282" y="2718924"/>
                    <a:pt x="624574" y="2724217"/>
                    <a:pt x="624574" y="2730746"/>
                  </a:cubicBezTo>
                  <a:cubicBezTo>
                    <a:pt x="624574" y="2737275"/>
                    <a:pt x="619282" y="2742568"/>
                    <a:pt x="612751" y="2742568"/>
                  </a:cubicBezTo>
                  <a:cubicBezTo>
                    <a:pt x="606225" y="2742568"/>
                    <a:pt x="600930" y="2737275"/>
                    <a:pt x="600930" y="2730746"/>
                  </a:cubicBezTo>
                  <a:cubicBezTo>
                    <a:pt x="600930" y="2724217"/>
                    <a:pt x="606225" y="2718924"/>
                    <a:pt x="612751" y="2718924"/>
                  </a:cubicBezTo>
                  <a:close/>
                  <a:moveTo>
                    <a:pt x="3774960" y="2713013"/>
                  </a:moveTo>
                  <a:cubicBezTo>
                    <a:pt x="3794546" y="2713013"/>
                    <a:pt x="3810424" y="2728891"/>
                    <a:pt x="3810424" y="2748477"/>
                  </a:cubicBezTo>
                  <a:cubicBezTo>
                    <a:pt x="3810424" y="2768063"/>
                    <a:pt x="3794546" y="2783941"/>
                    <a:pt x="3774960" y="2783941"/>
                  </a:cubicBezTo>
                  <a:cubicBezTo>
                    <a:pt x="3755374" y="2783941"/>
                    <a:pt x="3739496" y="2768063"/>
                    <a:pt x="3739496" y="2748477"/>
                  </a:cubicBezTo>
                  <a:cubicBezTo>
                    <a:pt x="3739496" y="2728891"/>
                    <a:pt x="3755374" y="2713013"/>
                    <a:pt x="3774960" y="2713013"/>
                  </a:cubicBezTo>
                  <a:close/>
                  <a:moveTo>
                    <a:pt x="3341510" y="2691340"/>
                  </a:moveTo>
                  <a:cubicBezTo>
                    <a:pt x="3354568" y="2691340"/>
                    <a:pt x="3365153" y="2702807"/>
                    <a:pt x="3365153" y="2716953"/>
                  </a:cubicBezTo>
                  <a:cubicBezTo>
                    <a:pt x="3365153" y="2731099"/>
                    <a:pt x="3354568" y="2742566"/>
                    <a:pt x="3341510" y="2742566"/>
                  </a:cubicBezTo>
                  <a:cubicBezTo>
                    <a:pt x="3328452" y="2742566"/>
                    <a:pt x="3317867" y="2731099"/>
                    <a:pt x="3317867" y="2716953"/>
                  </a:cubicBezTo>
                  <a:cubicBezTo>
                    <a:pt x="3317867" y="2702807"/>
                    <a:pt x="3328452" y="2691340"/>
                    <a:pt x="3341510" y="2691340"/>
                  </a:cubicBezTo>
                  <a:close/>
                  <a:moveTo>
                    <a:pt x="460059" y="2691340"/>
                  </a:moveTo>
                  <a:cubicBezTo>
                    <a:pt x="464954" y="2691340"/>
                    <a:pt x="468924" y="2695309"/>
                    <a:pt x="468924" y="2700206"/>
                  </a:cubicBezTo>
                  <a:cubicBezTo>
                    <a:pt x="468924" y="2705103"/>
                    <a:pt x="464954" y="2709072"/>
                    <a:pt x="460059" y="2709072"/>
                  </a:cubicBezTo>
                  <a:cubicBezTo>
                    <a:pt x="455163" y="2709072"/>
                    <a:pt x="451193" y="2705103"/>
                    <a:pt x="451193" y="2700206"/>
                  </a:cubicBezTo>
                  <a:cubicBezTo>
                    <a:pt x="451193" y="2695309"/>
                    <a:pt x="455163" y="2691340"/>
                    <a:pt x="460059" y="2691340"/>
                  </a:cubicBezTo>
                  <a:close/>
                  <a:moveTo>
                    <a:pt x="3929624" y="2685430"/>
                  </a:moveTo>
                  <a:cubicBezTo>
                    <a:pt x="3946490" y="2685430"/>
                    <a:pt x="3960163" y="2699985"/>
                    <a:pt x="3960163" y="2717939"/>
                  </a:cubicBezTo>
                  <a:cubicBezTo>
                    <a:pt x="3960163" y="2735893"/>
                    <a:pt x="3946490" y="2750448"/>
                    <a:pt x="3929624" y="2750448"/>
                  </a:cubicBezTo>
                  <a:cubicBezTo>
                    <a:pt x="3912758" y="2750448"/>
                    <a:pt x="3899085" y="2735893"/>
                    <a:pt x="3899085" y="2717939"/>
                  </a:cubicBezTo>
                  <a:cubicBezTo>
                    <a:pt x="3899085" y="2699985"/>
                    <a:pt x="3912758" y="2685430"/>
                    <a:pt x="3929624" y="2685430"/>
                  </a:cubicBezTo>
                  <a:close/>
                  <a:moveTo>
                    <a:pt x="1199883" y="2685430"/>
                  </a:moveTo>
                  <a:cubicBezTo>
                    <a:pt x="1220559" y="2685430"/>
                    <a:pt x="1237320" y="2702190"/>
                    <a:pt x="1237320" y="2722865"/>
                  </a:cubicBezTo>
                  <a:cubicBezTo>
                    <a:pt x="1237320" y="2743540"/>
                    <a:pt x="1220559" y="2760300"/>
                    <a:pt x="1199883" y="2760300"/>
                  </a:cubicBezTo>
                  <a:cubicBezTo>
                    <a:pt x="1179209" y="2760300"/>
                    <a:pt x="1162450" y="2743540"/>
                    <a:pt x="1162450" y="2722865"/>
                  </a:cubicBezTo>
                  <a:cubicBezTo>
                    <a:pt x="1162450" y="2702190"/>
                    <a:pt x="1179209" y="2685430"/>
                    <a:pt x="1199883" y="2685430"/>
                  </a:cubicBezTo>
                  <a:close/>
                  <a:moveTo>
                    <a:pt x="2897222" y="2681489"/>
                  </a:moveTo>
                  <a:cubicBezTo>
                    <a:pt x="2897766" y="2681489"/>
                    <a:pt x="2898207" y="2681930"/>
                    <a:pt x="2898207" y="2682474"/>
                  </a:cubicBezTo>
                  <a:cubicBezTo>
                    <a:pt x="2898207" y="2683018"/>
                    <a:pt x="2897766" y="2683459"/>
                    <a:pt x="2897222" y="2683459"/>
                  </a:cubicBezTo>
                  <a:cubicBezTo>
                    <a:pt x="2896678" y="2683459"/>
                    <a:pt x="2896237" y="2683018"/>
                    <a:pt x="2896237" y="2682474"/>
                  </a:cubicBezTo>
                  <a:cubicBezTo>
                    <a:pt x="2896237" y="2681930"/>
                    <a:pt x="2896678" y="2681489"/>
                    <a:pt x="2897222" y="2681489"/>
                  </a:cubicBezTo>
                  <a:close/>
                  <a:moveTo>
                    <a:pt x="1645138" y="2681489"/>
                  </a:moveTo>
                  <a:cubicBezTo>
                    <a:pt x="1647315" y="2681489"/>
                    <a:pt x="1649079" y="2683695"/>
                    <a:pt x="1649079" y="2686415"/>
                  </a:cubicBezTo>
                  <a:cubicBezTo>
                    <a:pt x="1649079" y="2689136"/>
                    <a:pt x="1647315" y="2691342"/>
                    <a:pt x="1645138" y="2691342"/>
                  </a:cubicBezTo>
                  <a:cubicBezTo>
                    <a:pt x="1642961" y="2691342"/>
                    <a:pt x="1641197" y="2689136"/>
                    <a:pt x="1641197" y="2686415"/>
                  </a:cubicBezTo>
                  <a:cubicBezTo>
                    <a:pt x="1641197" y="2683695"/>
                    <a:pt x="1642961" y="2681489"/>
                    <a:pt x="1645138" y="2681489"/>
                  </a:cubicBezTo>
                  <a:close/>
                  <a:moveTo>
                    <a:pt x="312292" y="2661788"/>
                  </a:moveTo>
                  <a:cubicBezTo>
                    <a:pt x="316101" y="2661788"/>
                    <a:pt x="319190" y="2664875"/>
                    <a:pt x="319190" y="2668684"/>
                  </a:cubicBezTo>
                  <a:cubicBezTo>
                    <a:pt x="319190" y="2672493"/>
                    <a:pt x="316101" y="2675580"/>
                    <a:pt x="312292" y="2675580"/>
                  </a:cubicBezTo>
                  <a:cubicBezTo>
                    <a:pt x="308482" y="2675580"/>
                    <a:pt x="305396" y="2672493"/>
                    <a:pt x="305396" y="2668684"/>
                  </a:cubicBezTo>
                  <a:cubicBezTo>
                    <a:pt x="305396" y="2664875"/>
                    <a:pt x="308482" y="2661788"/>
                    <a:pt x="312292" y="2661788"/>
                  </a:cubicBezTo>
                  <a:close/>
                  <a:moveTo>
                    <a:pt x="1043250" y="2661787"/>
                  </a:moveTo>
                  <a:cubicBezTo>
                    <a:pt x="1062291" y="2661787"/>
                    <a:pt x="1077729" y="2677665"/>
                    <a:pt x="1077729" y="2697251"/>
                  </a:cubicBezTo>
                  <a:cubicBezTo>
                    <a:pt x="1077729" y="2716837"/>
                    <a:pt x="1062291" y="2732715"/>
                    <a:pt x="1043250" y="2732715"/>
                  </a:cubicBezTo>
                  <a:cubicBezTo>
                    <a:pt x="1024207" y="2732715"/>
                    <a:pt x="1008770" y="2716837"/>
                    <a:pt x="1008770" y="2697251"/>
                  </a:cubicBezTo>
                  <a:cubicBezTo>
                    <a:pt x="1008770" y="2677665"/>
                    <a:pt x="1024207" y="2661787"/>
                    <a:pt x="1043250" y="2661787"/>
                  </a:cubicBezTo>
                  <a:close/>
                  <a:moveTo>
                    <a:pt x="4079362" y="2657846"/>
                  </a:moveTo>
                  <a:cubicBezTo>
                    <a:pt x="4096228" y="2657846"/>
                    <a:pt x="4109901" y="2671519"/>
                    <a:pt x="4109901" y="2688385"/>
                  </a:cubicBezTo>
                  <a:cubicBezTo>
                    <a:pt x="4109901" y="2705251"/>
                    <a:pt x="4096228" y="2718924"/>
                    <a:pt x="4079362" y="2718924"/>
                  </a:cubicBezTo>
                  <a:cubicBezTo>
                    <a:pt x="4062496" y="2718924"/>
                    <a:pt x="4048823" y="2705251"/>
                    <a:pt x="4048823" y="2688385"/>
                  </a:cubicBezTo>
                  <a:cubicBezTo>
                    <a:pt x="4048823" y="2671519"/>
                    <a:pt x="4062496" y="2657846"/>
                    <a:pt x="4079362" y="2657846"/>
                  </a:cubicBezTo>
                  <a:close/>
                  <a:moveTo>
                    <a:pt x="3500114" y="2644055"/>
                  </a:moveTo>
                  <a:cubicBezTo>
                    <a:pt x="3523509" y="2644055"/>
                    <a:pt x="3542474" y="2663020"/>
                    <a:pt x="3542474" y="2686415"/>
                  </a:cubicBezTo>
                  <a:cubicBezTo>
                    <a:pt x="3542474" y="2709810"/>
                    <a:pt x="3523509" y="2728775"/>
                    <a:pt x="3500114" y="2728775"/>
                  </a:cubicBezTo>
                  <a:cubicBezTo>
                    <a:pt x="3476719" y="2728775"/>
                    <a:pt x="3457754" y="2709810"/>
                    <a:pt x="3457754" y="2686415"/>
                  </a:cubicBezTo>
                  <a:cubicBezTo>
                    <a:pt x="3457754" y="2663020"/>
                    <a:pt x="3476719" y="2644055"/>
                    <a:pt x="3500114" y="2644055"/>
                  </a:cubicBezTo>
                  <a:close/>
                  <a:moveTo>
                    <a:pt x="1478653" y="2644055"/>
                  </a:moveTo>
                  <a:cubicBezTo>
                    <a:pt x="1487902" y="2644055"/>
                    <a:pt x="1495400" y="2651112"/>
                    <a:pt x="1495400" y="2659817"/>
                  </a:cubicBezTo>
                  <a:cubicBezTo>
                    <a:pt x="1495400" y="2668522"/>
                    <a:pt x="1487902" y="2675579"/>
                    <a:pt x="1478653" y="2675579"/>
                  </a:cubicBezTo>
                  <a:cubicBezTo>
                    <a:pt x="1469404" y="2675579"/>
                    <a:pt x="1461906" y="2668522"/>
                    <a:pt x="1461906" y="2659817"/>
                  </a:cubicBezTo>
                  <a:cubicBezTo>
                    <a:pt x="1461906" y="2651112"/>
                    <a:pt x="1469404" y="2644055"/>
                    <a:pt x="1478653" y="2644055"/>
                  </a:cubicBezTo>
                  <a:close/>
                  <a:moveTo>
                    <a:pt x="888586" y="2634204"/>
                  </a:moveTo>
                  <a:cubicBezTo>
                    <a:pt x="908171" y="2634204"/>
                    <a:pt x="924048" y="2648759"/>
                    <a:pt x="924048" y="2666713"/>
                  </a:cubicBezTo>
                  <a:cubicBezTo>
                    <a:pt x="924048" y="2684667"/>
                    <a:pt x="908171" y="2699222"/>
                    <a:pt x="888586" y="2699222"/>
                  </a:cubicBezTo>
                  <a:cubicBezTo>
                    <a:pt x="868999" y="2699222"/>
                    <a:pt x="853124" y="2684667"/>
                    <a:pt x="853124" y="2666713"/>
                  </a:cubicBezTo>
                  <a:cubicBezTo>
                    <a:pt x="853124" y="2648759"/>
                    <a:pt x="868999" y="2634204"/>
                    <a:pt x="888586" y="2634204"/>
                  </a:cubicBezTo>
                  <a:close/>
                  <a:moveTo>
                    <a:pt x="164524" y="2634204"/>
                  </a:moveTo>
                  <a:cubicBezTo>
                    <a:pt x="167244" y="2634204"/>
                    <a:pt x="169450" y="2636410"/>
                    <a:pt x="169450" y="2639130"/>
                  </a:cubicBezTo>
                  <a:cubicBezTo>
                    <a:pt x="169450" y="2641851"/>
                    <a:pt x="167244" y="2644057"/>
                    <a:pt x="164524" y="2644057"/>
                  </a:cubicBezTo>
                  <a:cubicBezTo>
                    <a:pt x="161802" y="2644057"/>
                    <a:pt x="159598" y="2641851"/>
                    <a:pt x="159598" y="2639130"/>
                  </a:cubicBezTo>
                  <a:cubicBezTo>
                    <a:pt x="159598" y="2636410"/>
                    <a:pt x="161802" y="2634204"/>
                    <a:pt x="164524" y="2634204"/>
                  </a:cubicBezTo>
                  <a:close/>
                  <a:moveTo>
                    <a:pt x="4228116" y="2630264"/>
                  </a:moveTo>
                  <a:cubicBezTo>
                    <a:pt x="4242262" y="2630264"/>
                    <a:pt x="4253729" y="2641731"/>
                    <a:pt x="4253729" y="2655877"/>
                  </a:cubicBezTo>
                  <a:cubicBezTo>
                    <a:pt x="4253729" y="2670023"/>
                    <a:pt x="4242262" y="2681490"/>
                    <a:pt x="4228116" y="2681490"/>
                  </a:cubicBezTo>
                  <a:cubicBezTo>
                    <a:pt x="4213970" y="2681490"/>
                    <a:pt x="4202503" y="2670023"/>
                    <a:pt x="4202503" y="2655877"/>
                  </a:cubicBezTo>
                  <a:cubicBezTo>
                    <a:pt x="4202503" y="2641731"/>
                    <a:pt x="4213970" y="2630264"/>
                    <a:pt x="4228116" y="2630264"/>
                  </a:cubicBezTo>
                  <a:close/>
                  <a:moveTo>
                    <a:pt x="4375884" y="2614502"/>
                  </a:moveTo>
                  <a:cubicBezTo>
                    <a:pt x="4381325" y="2614502"/>
                    <a:pt x="4385735" y="2618912"/>
                    <a:pt x="4385735" y="2624353"/>
                  </a:cubicBezTo>
                  <a:cubicBezTo>
                    <a:pt x="4385735" y="2629794"/>
                    <a:pt x="4381325" y="2634204"/>
                    <a:pt x="4375884" y="2634204"/>
                  </a:cubicBezTo>
                  <a:cubicBezTo>
                    <a:pt x="4370443" y="2634204"/>
                    <a:pt x="4366033" y="2629794"/>
                    <a:pt x="4366033" y="2624353"/>
                  </a:cubicBezTo>
                  <a:cubicBezTo>
                    <a:pt x="4366033" y="2618912"/>
                    <a:pt x="4370443" y="2614502"/>
                    <a:pt x="4375884" y="2614502"/>
                  </a:cubicBezTo>
                  <a:close/>
                  <a:moveTo>
                    <a:pt x="3652808" y="2614502"/>
                  </a:moveTo>
                  <a:cubicBezTo>
                    <a:pt x="3674571" y="2614502"/>
                    <a:pt x="3692213" y="2633467"/>
                    <a:pt x="3692213" y="2656862"/>
                  </a:cubicBezTo>
                  <a:cubicBezTo>
                    <a:pt x="3692213" y="2680257"/>
                    <a:pt x="3674571" y="2699222"/>
                    <a:pt x="3652808" y="2699222"/>
                  </a:cubicBezTo>
                  <a:cubicBezTo>
                    <a:pt x="3631045" y="2699222"/>
                    <a:pt x="3613403" y="2680257"/>
                    <a:pt x="3613403" y="2656862"/>
                  </a:cubicBezTo>
                  <a:cubicBezTo>
                    <a:pt x="3613403" y="2633467"/>
                    <a:pt x="3631045" y="2614502"/>
                    <a:pt x="3652808" y="2614502"/>
                  </a:cubicBezTo>
                  <a:close/>
                  <a:moveTo>
                    <a:pt x="738846" y="2610561"/>
                  </a:moveTo>
                  <a:cubicBezTo>
                    <a:pt x="752995" y="2610561"/>
                    <a:pt x="764462" y="2622028"/>
                    <a:pt x="764462" y="2636174"/>
                  </a:cubicBezTo>
                  <a:cubicBezTo>
                    <a:pt x="764462" y="2650320"/>
                    <a:pt x="752995" y="2661787"/>
                    <a:pt x="738846" y="2661787"/>
                  </a:cubicBezTo>
                  <a:cubicBezTo>
                    <a:pt x="724702" y="2661787"/>
                    <a:pt x="713236" y="2650320"/>
                    <a:pt x="713236" y="2636174"/>
                  </a:cubicBezTo>
                  <a:cubicBezTo>
                    <a:pt x="713236" y="2622028"/>
                    <a:pt x="724702" y="2610561"/>
                    <a:pt x="738846" y="2610561"/>
                  </a:cubicBezTo>
                  <a:close/>
                  <a:moveTo>
                    <a:pt x="17733" y="2606621"/>
                  </a:moveTo>
                  <a:cubicBezTo>
                    <a:pt x="18821" y="2606621"/>
                    <a:pt x="19703" y="2607503"/>
                    <a:pt x="19703" y="2608591"/>
                  </a:cubicBezTo>
                  <a:cubicBezTo>
                    <a:pt x="19703" y="2609679"/>
                    <a:pt x="18821" y="2610561"/>
                    <a:pt x="17733" y="2610561"/>
                  </a:cubicBezTo>
                  <a:cubicBezTo>
                    <a:pt x="16645" y="2610561"/>
                    <a:pt x="15763" y="2609679"/>
                    <a:pt x="15763" y="2608591"/>
                  </a:cubicBezTo>
                  <a:cubicBezTo>
                    <a:pt x="15763" y="2607503"/>
                    <a:pt x="16645" y="2606621"/>
                    <a:pt x="17733" y="2606621"/>
                  </a:cubicBezTo>
                  <a:close/>
                  <a:moveTo>
                    <a:pt x="3221326" y="2606620"/>
                  </a:moveTo>
                  <a:cubicBezTo>
                    <a:pt x="3233296" y="2606620"/>
                    <a:pt x="3242999" y="2615000"/>
                    <a:pt x="3242999" y="2625337"/>
                  </a:cubicBezTo>
                  <a:cubicBezTo>
                    <a:pt x="3242999" y="2635674"/>
                    <a:pt x="3233296" y="2644054"/>
                    <a:pt x="3221326" y="2644054"/>
                  </a:cubicBezTo>
                  <a:cubicBezTo>
                    <a:pt x="3209356" y="2644054"/>
                    <a:pt x="3199653" y="2635674"/>
                    <a:pt x="3199653" y="2625337"/>
                  </a:cubicBezTo>
                  <a:cubicBezTo>
                    <a:pt x="3199653" y="2615000"/>
                    <a:pt x="3209356" y="2606620"/>
                    <a:pt x="3221326" y="2606620"/>
                  </a:cubicBezTo>
                  <a:close/>
                  <a:moveTo>
                    <a:pt x="1319064" y="2600710"/>
                  </a:moveTo>
                  <a:cubicBezTo>
                    <a:pt x="1335930" y="2600710"/>
                    <a:pt x="1349603" y="2614383"/>
                    <a:pt x="1349603" y="2631249"/>
                  </a:cubicBezTo>
                  <a:cubicBezTo>
                    <a:pt x="1349603" y="2648115"/>
                    <a:pt x="1335930" y="2661788"/>
                    <a:pt x="1319064" y="2661788"/>
                  </a:cubicBezTo>
                  <a:cubicBezTo>
                    <a:pt x="1302218" y="2661788"/>
                    <a:pt x="1288544" y="2648115"/>
                    <a:pt x="1288544" y="2631249"/>
                  </a:cubicBezTo>
                  <a:cubicBezTo>
                    <a:pt x="1288544" y="2614383"/>
                    <a:pt x="1302218" y="2600710"/>
                    <a:pt x="1319064" y="2600710"/>
                  </a:cubicBezTo>
                  <a:close/>
                  <a:moveTo>
                    <a:pt x="3802544" y="2592829"/>
                  </a:moveTo>
                  <a:cubicBezTo>
                    <a:pt x="3822130" y="2592829"/>
                    <a:pt x="3838008" y="2608266"/>
                    <a:pt x="3838008" y="2627308"/>
                  </a:cubicBezTo>
                  <a:cubicBezTo>
                    <a:pt x="3838008" y="2646350"/>
                    <a:pt x="3822130" y="2661787"/>
                    <a:pt x="3802544" y="2661787"/>
                  </a:cubicBezTo>
                  <a:cubicBezTo>
                    <a:pt x="3782958" y="2661787"/>
                    <a:pt x="3767080" y="2646350"/>
                    <a:pt x="3767080" y="2627308"/>
                  </a:cubicBezTo>
                  <a:cubicBezTo>
                    <a:pt x="3767080" y="2608266"/>
                    <a:pt x="3782958" y="2592829"/>
                    <a:pt x="3802544" y="2592829"/>
                  </a:cubicBezTo>
                  <a:close/>
                  <a:moveTo>
                    <a:pt x="589109" y="2592829"/>
                  </a:moveTo>
                  <a:cubicBezTo>
                    <a:pt x="597814" y="2592829"/>
                    <a:pt x="604871" y="2599886"/>
                    <a:pt x="604871" y="2608591"/>
                  </a:cubicBezTo>
                  <a:cubicBezTo>
                    <a:pt x="604871" y="2617296"/>
                    <a:pt x="597814" y="2624353"/>
                    <a:pt x="589109" y="2624353"/>
                  </a:cubicBezTo>
                  <a:cubicBezTo>
                    <a:pt x="580405" y="2624353"/>
                    <a:pt x="573347" y="2617296"/>
                    <a:pt x="573347" y="2608591"/>
                  </a:cubicBezTo>
                  <a:cubicBezTo>
                    <a:pt x="573347" y="2599886"/>
                    <a:pt x="580405" y="2592829"/>
                    <a:pt x="589109" y="2592829"/>
                  </a:cubicBezTo>
                  <a:close/>
                  <a:moveTo>
                    <a:pt x="4523651" y="2586919"/>
                  </a:moveTo>
                  <a:cubicBezTo>
                    <a:pt x="4524739" y="2586919"/>
                    <a:pt x="4525621" y="2589125"/>
                    <a:pt x="4525621" y="2591845"/>
                  </a:cubicBezTo>
                  <a:cubicBezTo>
                    <a:pt x="4525621" y="2594565"/>
                    <a:pt x="4524739" y="2596771"/>
                    <a:pt x="4523651" y="2596771"/>
                  </a:cubicBezTo>
                  <a:cubicBezTo>
                    <a:pt x="4522563" y="2596771"/>
                    <a:pt x="4521681" y="2594565"/>
                    <a:pt x="4521681" y="2591845"/>
                  </a:cubicBezTo>
                  <a:cubicBezTo>
                    <a:pt x="4521681" y="2589125"/>
                    <a:pt x="4522563" y="2586919"/>
                    <a:pt x="4523651" y="2586919"/>
                  </a:cubicBezTo>
                  <a:close/>
                  <a:moveTo>
                    <a:pt x="2944507" y="2563275"/>
                  </a:moveTo>
                  <a:cubicBezTo>
                    <a:pt x="2945051" y="2563275"/>
                    <a:pt x="2945492" y="2563716"/>
                    <a:pt x="2945492" y="2564260"/>
                  </a:cubicBezTo>
                  <a:cubicBezTo>
                    <a:pt x="2945492" y="2564804"/>
                    <a:pt x="2945051" y="2565245"/>
                    <a:pt x="2944507" y="2565245"/>
                  </a:cubicBezTo>
                  <a:cubicBezTo>
                    <a:pt x="2943963" y="2565245"/>
                    <a:pt x="2943522" y="2564804"/>
                    <a:pt x="2943522" y="2564260"/>
                  </a:cubicBezTo>
                  <a:cubicBezTo>
                    <a:pt x="2943522" y="2563716"/>
                    <a:pt x="2943963" y="2563275"/>
                    <a:pt x="2944507" y="2563275"/>
                  </a:cubicBezTo>
                  <a:close/>
                  <a:moveTo>
                    <a:pt x="1595881" y="2563275"/>
                  </a:moveTo>
                  <a:cubicBezTo>
                    <a:pt x="1596969" y="2563275"/>
                    <a:pt x="1597851" y="2565481"/>
                    <a:pt x="1597851" y="2568201"/>
                  </a:cubicBezTo>
                  <a:cubicBezTo>
                    <a:pt x="1597851" y="2570922"/>
                    <a:pt x="1596969" y="2573128"/>
                    <a:pt x="1595881" y="2573128"/>
                  </a:cubicBezTo>
                  <a:cubicBezTo>
                    <a:pt x="1594793" y="2573128"/>
                    <a:pt x="1593911" y="2570922"/>
                    <a:pt x="1593911" y="2568201"/>
                  </a:cubicBezTo>
                  <a:cubicBezTo>
                    <a:pt x="1593911" y="2565481"/>
                    <a:pt x="1594793" y="2563275"/>
                    <a:pt x="1595881" y="2563275"/>
                  </a:cubicBezTo>
                  <a:close/>
                  <a:moveTo>
                    <a:pt x="1165405" y="2563275"/>
                  </a:moveTo>
                  <a:cubicBezTo>
                    <a:pt x="1187713" y="2563275"/>
                    <a:pt x="1205794" y="2580035"/>
                    <a:pt x="1205794" y="2600710"/>
                  </a:cubicBezTo>
                  <a:cubicBezTo>
                    <a:pt x="1205794" y="2621385"/>
                    <a:pt x="1187713" y="2638145"/>
                    <a:pt x="1165405" y="2638145"/>
                  </a:cubicBezTo>
                  <a:cubicBezTo>
                    <a:pt x="1143098" y="2638145"/>
                    <a:pt x="1125013" y="2621385"/>
                    <a:pt x="1125013" y="2600710"/>
                  </a:cubicBezTo>
                  <a:cubicBezTo>
                    <a:pt x="1125013" y="2580035"/>
                    <a:pt x="1143098" y="2563275"/>
                    <a:pt x="1165405" y="2563275"/>
                  </a:cubicBezTo>
                  <a:close/>
                  <a:moveTo>
                    <a:pt x="439371" y="2563275"/>
                  </a:moveTo>
                  <a:cubicBezTo>
                    <a:pt x="445900" y="2563275"/>
                    <a:pt x="451194" y="2568568"/>
                    <a:pt x="451194" y="2575097"/>
                  </a:cubicBezTo>
                  <a:cubicBezTo>
                    <a:pt x="451194" y="2581626"/>
                    <a:pt x="445900" y="2586919"/>
                    <a:pt x="439371" y="2586919"/>
                  </a:cubicBezTo>
                  <a:cubicBezTo>
                    <a:pt x="432843" y="2586919"/>
                    <a:pt x="427552" y="2581626"/>
                    <a:pt x="427552" y="2575097"/>
                  </a:cubicBezTo>
                  <a:cubicBezTo>
                    <a:pt x="427552" y="2568568"/>
                    <a:pt x="432843" y="2563275"/>
                    <a:pt x="439371" y="2563275"/>
                  </a:cubicBezTo>
                  <a:close/>
                  <a:moveTo>
                    <a:pt x="3952282" y="2559335"/>
                  </a:moveTo>
                  <a:cubicBezTo>
                    <a:pt x="3971868" y="2559335"/>
                    <a:pt x="3987746" y="2575213"/>
                    <a:pt x="3987746" y="2594799"/>
                  </a:cubicBezTo>
                  <a:cubicBezTo>
                    <a:pt x="3987746" y="2614385"/>
                    <a:pt x="3971868" y="2630263"/>
                    <a:pt x="3952282" y="2630263"/>
                  </a:cubicBezTo>
                  <a:cubicBezTo>
                    <a:pt x="3932696" y="2630263"/>
                    <a:pt x="3916818" y="2614385"/>
                    <a:pt x="3916818" y="2594799"/>
                  </a:cubicBezTo>
                  <a:cubicBezTo>
                    <a:pt x="3916818" y="2575213"/>
                    <a:pt x="3932696" y="2559335"/>
                    <a:pt x="3952282" y="2559335"/>
                  </a:cubicBezTo>
                  <a:close/>
                  <a:moveTo>
                    <a:pt x="3375989" y="2559335"/>
                  </a:moveTo>
                  <a:cubicBezTo>
                    <a:pt x="3395031" y="2559335"/>
                    <a:pt x="3410468" y="2575213"/>
                    <a:pt x="3410468" y="2594799"/>
                  </a:cubicBezTo>
                  <a:cubicBezTo>
                    <a:pt x="3410468" y="2614385"/>
                    <a:pt x="3395031" y="2630263"/>
                    <a:pt x="3375989" y="2630263"/>
                  </a:cubicBezTo>
                  <a:cubicBezTo>
                    <a:pt x="3356947" y="2630263"/>
                    <a:pt x="3341510" y="2614385"/>
                    <a:pt x="3341510" y="2594799"/>
                  </a:cubicBezTo>
                  <a:cubicBezTo>
                    <a:pt x="3341510" y="2575213"/>
                    <a:pt x="3356947" y="2559335"/>
                    <a:pt x="3375989" y="2559335"/>
                  </a:cubicBezTo>
                  <a:close/>
                  <a:moveTo>
                    <a:pt x="294561" y="2535693"/>
                  </a:moveTo>
                  <a:cubicBezTo>
                    <a:pt x="298370" y="2535693"/>
                    <a:pt x="301458" y="2538780"/>
                    <a:pt x="301458" y="2542589"/>
                  </a:cubicBezTo>
                  <a:cubicBezTo>
                    <a:pt x="301458" y="2546398"/>
                    <a:pt x="298370" y="2549485"/>
                    <a:pt x="294561" y="2549485"/>
                  </a:cubicBezTo>
                  <a:cubicBezTo>
                    <a:pt x="290752" y="2549485"/>
                    <a:pt x="287665" y="2546398"/>
                    <a:pt x="287665" y="2542589"/>
                  </a:cubicBezTo>
                  <a:cubicBezTo>
                    <a:pt x="287665" y="2538780"/>
                    <a:pt x="290752" y="2535693"/>
                    <a:pt x="294561" y="2535693"/>
                  </a:cubicBezTo>
                  <a:close/>
                  <a:moveTo>
                    <a:pt x="1014683" y="2535692"/>
                  </a:moveTo>
                  <a:cubicBezTo>
                    <a:pt x="1036444" y="2535692"/>
                    <a:pt x="1054088" y="2552452"/>
                    <a:pt x="1054088" y="2573127"/>
                  </a:cubicBezTo>
                  <a:cubicBezTo>
                    <a:pt x="1054088" y="2593802"/>
                    <a:pt x="1036444" y="2610562"/>
                    <a:pt x="1014683" y="2610562"/>
                  </a:cubicBezTo>
                  <a:cubicBezTo>
                    <a:pt x="992919" y="2610562"/>
                    <a:pt x="975276" y="2593802"/>
                    <a:pt x="975276" y="2573127"/>
                  </a:cubicBezTo>
                  <a:cubicBezTo>
                    <a:pt x="975276" y="2552452"/>
                    <a:pt x="992919" y="2535692"/>
                    <a:pt x="1014683" y="2535692"/>
                  </a:cubicBezTo>
                  <a:close/>
                  <a:moveTo>
                    <a:pt x="4100049" y="2531751"/>
                  </a:moveTo>
                  <a:cubicBezTo>
                    <a:pt x="4118547" y="2531751"/>
                    <a:pt x="4133543" y="2545424"/>
                    <a:pt x="4133543" y="2562290"/>
                  </a:cubicBezTo>
                  <a:cubicBezTo>
                    <a:pt x="4133543" y="2579156"/>
                    <a:pt x="4118547" y="2592829"/>
                    <a:pt x="4100049" y="2592829"/>
                  </a:cubicBezTo>
                  <a:cubicBezTo>
                    <a:pt x="4081551" y="2592829"/>
                    <a:pt x="4066555" y="2579156"/>
                    <a:pt x="4066555" y="2562290"/>
                  </a:cubicBezTo>
                  <a:cubicBezTo>
                    <a:pt x="4066555" y="2545424"/>
                    <a:pt x="4081551" y="2531751"/>
                    <a:pt x="4100049" y="2531751"/>
                  </a:cubicBezTo>
                  <a:close/>
                  <a:moveTo>
                    <a:pt x="3100156" y="2525841"/>
                  </a:moveTo>
                  <a:cubicBezTo>
                    <a:pt x="3103965" y="2525841"/>
                    <a:pt x="3107052" y="2528928"/>
                    <a:pt x="3107052" y="2532737"/>
                  </a:cubicBezTo>
                  <a:cubicBezTo>
                    <a:pt x="3107052" y="2536546"/>
                    <a:pt x="3103965" y="2539633"/>
                    <a:pt x="3100156" y="2539633"/>
                  </a:cubicBezTo>
                  <a:cubicBezTo>
                    <a:pt x="3096347" y="2539633"/>
                    <a:pt x="3093260" y="2536546"/>
                    <a:pt x="3093260" y="2532737"/>
                  </a:cubicBezTo>
                  <a:cubicBezTo>
                    <a:pt x="3093260" y="2528928"/>
                    <a:pt x="3096347" y="2525841"/>
                    <a:pt x="3100156" y="2525841"/>
                  </a:cubicBezTo>
                  <a:close/>
                  <a:moveTo>
                    <a:pt x="1441218" y="2525841"/>
                  </a:moveTo>
                  <a:cubicBezTo>
                    <a:pt x="1450467" y="2525841"/>
                    <a:pt x="1457965" y="2532457"/>
                    <a:pt x="1457965" y="2540618"/>
                  </a:cubicBezTo>
                  <a:cubicBezTo>
                    <a:pt x="1457965" y="2548779"/>
                    <a:pt x="1450467" y="2555395"/>
                    <a:pt x="1441218" y="2555395"/>
                  </a:cubicBezTo>
                  <a:cubicBezTo>
                    <a:pt x="1431969" y="2555395"/>
                    <a:pt x="1424471" y="2548779"/>
                    <a:pt x="1424471" y="2540618"/>
                  </a:cubicBezTo>
                  <a:cubicBezTo>
                    <a:pt x="1424471" y="2532457"/>
                    <a:pt x="1431969" y="2525841"/>
                    <a:pt x="1441218" y="2525841"/>
                  </a:cubicBezTo>
                  <a:close/>
                  <a:moveTo>
                    <a:pt x="3525728" y="2521901"/>
                  </a:moveTo>
                  <a:cubicBezTo>
                    <a:pt x="3550211" y="2521901"/>
                    <a:pt x="3570059" y="2540866"/>
                    <a:pt x="3570059" y="2564261"/>
                  </a:cubicBezTo>
                  <a:cubicBezTo>
                    <a:pt x="3570059" y="2587656"/>
                    <a:pt x="3550211" y="2606621"/>
                    <a:pt x="3525728" y="2606621"/>
                  </a:cubicBezTo>
                  <a:cubicBezTo>
                    <a:pt x="3501245" y="2606621"/>
                    <a:pt x="3481397" y="2587656"/>
                    <a:pt x="3481397" y="2564261"/>
                  </a:cubicBezTo>
                  <a:cubicBezTo>
                    <a:pt x="3481397" y="2540866"/>
                    <a:pt x="3501245" y="2521901"/>
                    <a:pt x="3525728" y="2521901"/>
                  </a:cubicBezTo>
                  <a:close/>
                  <a:moveTo>
                    <a:pt x="867898" y="2508109"/>
                  </a:moveTo>
                  <a:cubicBezTo>
                    <a:pt x="885852" y="2508109"/>
                    <a:pt x="900405" y="2522664"/>
                    <a:pt x="900405" y="2540618"/>
                  </a:cubicBezTo>
                  <a:cubicBezTo>
                    <a:pt x="900405" y="2558572"/>
                    <a:pt x="885852" y="2573127"/>
                    <a:pt x="867898" y="2573127"/>
                  </a:cubicBezTo>
                  <a:cubicBezTo>
                    <a:pt x="849946" y="2573127"/>
                    <a:pt x="835390" y="2558572"/>
                    <a:pt x="835390" y="2540618"/>
                  </a:cubicBezTo>
                  <a:cubicBezTo>
                    <a:pt x="835390" y="2522664"/>
                    <a:pt x="849946" y="2508109"/>
                    <a:pt x="867898" y="2508109"/>
                  </a:cubicBezTo>
                  <a:close/>
                  <a:moveTo>
                    <a:pt x="150732" y="2508109"/>
                  </a:moveTo>
                  <a:cubicBezTo>
                    <a:pt x="153452" y="2508109"/>
                    <a:pt x="155658" y="2509873"/>
                    <a:pt x="155658" y="2512050"/>
                  </a:cubicBezTo>
                  <a:cubicBezTo>
                    <a:pt x="155658" y="2514227"/>
                    <a:pt x="153452" y="2515991"/>
                    <a:pt x="150732" y="2515991"/>
                  </a:cubicBezTo>
                  <a:cubicBezTo>
                    <a:pt x="148010" y="2515991"/>
                    <a:pt x="145805" y="2514227"/>
                    <a:pt x="145805" y="2512050"/>
                  </a:cubicBezTo>
                  <a:cubicBezTo>
                    <a:pt x="145805" y="2509873"/>
                    <a:pt x="148010" y="2508109"/>
                    <a:pt x="150732" y="2508109"/>
                  </a:cubicBezTo>
                  <a:close/>
                  <a:moveTo>
                    <a:pt x="4245848" y="2502199"/>
                  </a:moveTo>
                  <a:cubicBezTo>
                    <a:pt x="4258906" y="2502199"/>
                    <a:pt x="4269491" y="2514107"/>
                    <a:pt x="4269491" y="2528797"/>
                  </a:cubicBezTo>
                  <a:cubicBezTo>
                    <a:pt x="4269491" y="2543487"/>
                    <a:pt x="4258906" y="2555395"/>
                    <a:pt x="4245848" y="2555395"/>
                  </a:cubicBezTo>
                  <a:cubicBezTo>
                    <a:pt x="4232790" y="2555395"/>
                    <a:pt x="4222205" y="2543487"/>
                    <a:pt x="4222205" y="2528797"/>
                  </a:cubicBezTo>
                  <a:cubicBezTo>
                    <a:pt x="4222205" y="2514107"/>
                    <a:pt x="4232790" y="2502199"/>
                    <a:pt x="4245848" y="2502199"/>
                  </a:cubicBezTo>
                  <a:close/>
                  <a:moveTo>
                    <a:pt x="3673495" y="2488407"/>
                  </a:moveTo>
                  <a:cubicBezTo>
                    <a:pt x="3696890" y="2488407"/>
                    <a:pt x="3715855" y="2507372"/>
                    <a:pt x="3715855" y="2530767"/>
                  </a:cubicBezTo>
                  <a:cubicBezTo>
                    <a:pt x="3715855" y="2554162"/>
                    <a:pt x="3696890" y="2573127"/>
                    <a:pt x="3673495" y="2573127"/>
                  </a:cubicBezTo>
                  <a:cubicBezTo>
                    <a:pt x="3650100" y="2573127"/>
                    <a:pt x="3631135" y="2554162"/>
                    <a:pt x="3631135" y="2530767"/>
                  </a:cubicBezTo>
                  <a:cubicBezTo>
                    <a:pt x="3631135" y="2507372"/>
                    <a:pt x="3650100" y="2488407"/>
                    <a:pt x="3673495" y="2488407"/>
                  </a:cubicBezTo>
                  <a:close/>
                  <a:moveTo>
                    <a:pt x="4387706" y="2484467"/>
                  </a:moveTo>
                  <a:cubicBezTo>
                    <a:pt x="4394235" y="2484467"/>
                    <a:pt x="4399528" y="2489760"/>
                    <a:pt x="4399528" y="2496289"/>
                  </a:cubicBezTo>
                  <a:cubicBezTo>
                    <a:pt x="4399528" y="2502818"/>
                    <a:pt x="4394235" y="2508111"/>
                    <a:pt x="4387706" y="2508111"/>
                  </a:cubicBezTo>
                  <a:cubicBezTo>
                    <a:pt x="4381177" y="2508111"/>
                    <a:pt x="4375884" y="2502818"/>
                    <a:pt x="4375884" y="2496289"/>
                  </a:cubicBezTo>
                  <a:cubicBezTo>
                    <a:pt x="4375884" y="2489760"/>
                    <a:pt x="4381177" y="2484467"/>
                    <a:pt x="4387706" y="2484467"/>
                  </a:cubicBezTo>
                  <a:close/>
                  <a:moveTo>
                    <a:pt x="3249894" y="2484466"/>
                  </a:moveTo>
                  <a:cubicBezTo>
                    <a:pt x="3259143" y="2484466"/>
                    <a:pt x="3266641" y="2491523"/>
                    <a:pt x="3266641" y="2500228"/>
                  </a:cubicBezTo>
                  <a:cubicBezTo>
                    <a:pt x="3266641" y="2508933"/>
                    <a:pt x="3259143" y="2515990"/>
                    <a:pt x="3249894" y="2515990"/>
                  </a:cubicBezTo>
                  <a:cubicBezTo>
                    <a:pt x="3240645" y="2515990"/>
                    <a:pt x="3233147" y="2508933"/>
                    <a:pt x="3233147" y="2500228"/>
                  </a:cubicBezTo>
                  <a:cubicBezTo>
                    <a:pt x="3233147" y="2491523"/>
                    <a:pt x="3240645" y="2484466"/>
                    <a:pt x="3249894" y="2484466"/>
                  </a:cubicBezTo>
                  <a:close/>
                  <a:moveTo>
                    <a:pt x="1289530" y="2478555"/>
                  </a:moveTo>
                  <a:cubicBezTo>
                    <a:pt x="1305308" y="2478555"/>
                    <a:pt x="1318080" y="2491346"/>
                    <a:pt x="1318080" y="2507124"/>
                  </a:cubicBezTo>
                  <a:cubicBezTo>
                    <a:pt x="1318080" y="2522902"/>
                    <a:pt x="1305308" y="2535693"/>
                    <a:pt x="1289530" y="2535693"/>
                  </a:cubicBezTo>
                  <a:cubicBezTo>
                    <a:pt x="1273752" y="2535693"/>
                    <a:pt x="1260963" y="2522902"/>
                    <a:pt x="1260963" y="2507124"/>
                  </a:cubicBezTo>
                  <a:cubicBezTo>
                    <a:pt x="1260963" y="2491346"/>
                    <a:pt x="1273752" y="2478555"/>
                    <a:pt x="1289530" y="2478555"/>
                  </a:cubicBezTo>
                  <a:close/>
                  <a:moveTo>
                    <a:pt x="720131" y="2478555"/>
                  </a:moveTo>
                  <a:cubicBezTo>
                    <a:pt x="736997" y="2478555"/>
                    <a:pt x="750671" y="2492228"/>
                    <a:pt x="750671" y="2509094"/>
                  </a:cubicBezTo>
                  <a:cubicBezTo>
                    <a:pt x="750671" y="2525960"/>
                    <a:pt x="736997" y="2539633"/>
                    <a:pt x="720131" y="2539633"/>
                  </a:cubicBezTo>
                  <a:cubicBezTo>
                    <a:pt x="703264" y="2539633"/>
                    <a:pt x="689591" y="2525960"/>
                    <a:pt x="689591" y="2509094"/>
                  </a:cubicBezTo>
                  <a:cubicBezTo>
                    <a:pt x="689591" y="2492228"/>
                    <a:pt x="703264" y="2478555"/>
                    <a:pt x="720131" y="2478555"/>
                  </a:cubicBezTo>
                  <a:close/>
                  <a:moveTo>
                    <a:pt x="1717051" y="2474615"/>
                  </a:moveTo>
                  <a:cubicBezTo>
                    <a:pt x="1717595" y="2474615"/>
                    <a:pt x="1718036" y="2475056"/>
                    <a:pt x="1718036" y="2475600"/>
                  </a:cubicBezTo>
                  <a:cubicBezTo>
                    <a:pt x="1718036" y="2476144"/>
                    <a:pt x="1717595" y="2476585"/>
                    <a:pt x="1717051" y="2476585"/>
                  </a:cubicBezTo>
                  <a:cubicBezTo>
                    <a:pt x="1716507" y="2476585"/>
                    <a:pt x="1716066" y="2476144"/>
                    <a:pt x="1716066" y="2475600"/>
                  </a:cubicBezTo>
                  <a:cubicBezTo>
                    <a:pt x="1716066" y="2475056"/>
                    <a:pt x="1716507" y="2474615"/>
                    <a:pt x="1717051" y="2474615"/>
                  </a:cubicBezTo>
                  <a:close/>
                  <a:moveTo>
                    <a:pt x="4533501" y="2460823"/>
                  </a:moveTo>
                  <a:cubicBezTo>
                    <a:pt x="4534589" y="2460823"/>
                    <a:pt x="4535471" y="2463029"/>
                    <a:pt x="4535471" y="2465749"/>
                  </a:cubicBezTo>
                  <a:cubicBezTo>
                    <a:pt x="4535471" y="2468469"/>
                    <a:pt x="4534589" y="2470675"/>
                    <a:pt x="4533501" y="2470675"/>
                  </a:cubicBezTo>
                  <a:cubicBezTo>
                    <a:pt x="4532413" y="2470675"/>
                    <a:pt x="4531531" y="2468469"/>
                    <a:pt x="4531531" y="2465749"/>
                  </a:cubicBezTo>
                  <a:cubicBezTo>
                    <a:pt x="4531531" y="2463029"/>
                    <a:pt x="4532413" y="2460823"/>
                    <a:pt x="4533501" y="2460823"/>
                  </a:cubicBezTo>
                  <a:close/>
                  <a:moveTo>
                    <a:pt x="3821261" y="2460823"/>
                  </a:moveTo>
                  <a:cubicBezTo>
                    <a:pt x="3843568" y="2460823"/>
                    <a:pt x="3861651" y="2477583"/>
                    <a:pt x="3861651" y="2498258"/>
                  </a:cubicBezTo>
                  <a:cubicBezTo>
                    <a:pt x="3861651" y="2518933"/>
                    <a:pt x="3843568" y="2535693"/>
                    <a:pt x="3821261" y="2535693"/>
                  </a:cubicBezTo>
                  <a:cubicBezTo>
                    <a:pt x="3798954" y="2535693"/>
                    <a:pt x="3780871" y="2518933"/>
                    <a:pt x="3780871" y="2498258"/>
                  </a:cubicBezTo>
                  <a:cubicBezTo>
                    <a:pt x="3780871" y="2477583"/>
                    <a:pt x="3798954" y="2460823"/>
                    <a:pt x="3821261" y="2460823"/>
                  </a:cubicBezTo>
                  <a:close/>
                  <a:moveTo>
                    <a:pt x="574331" y="2460823"/>
                  </a:moveTo>
                  <a:cubicBezTo>
                    <a:pt x="585756" y="2460823"/>
                    <a:pt x="595019" y="2470085"/>
                    <a:pt x="595019" y="2481511"/>
                  </a:cubicBezTo>
                  <a:cubicBezTo>
                    <a:pt x="595019" y="2492937"/>
                    <a:pt x="585756" y="2502199"/>
                    <a:pt x="574331" y="2502199"/>
                  </a:cubicBezTo>
                  <a:cubicBezTo>
                    <a:pt x="562906" y="2502199"/>
                    <a:pt x="553646" y="2492937"/>
                    <a:pt x="553646" y="2481511"/>
                  </a:cubicBezTo>
                  <a:cubicBezTo>
                    <a:pt x="553646" y="2470085"/>
                    <a:pt x="562906" y="2460823"/>
                    <a:pt x="574331" y="2460823"/>
                  </a:cubicBezTo>
                  <a:close/>
                  <a:moveTo>
                    <a:pt x="1568298" y="2441121"/>
                  </a:moveTo>
                  <a:cubicBezTo>
                    <a:pt x="1569386" y="2441121"/>
                    <a:pt x="1570268" y="2442444"/>
                    <a:pt x="1570268" y="2444077"/>
                  </a:cubicBezTo>
                  <a:cubicBezTo>
                    <a:pt x="1570268" y="2445710"/>
                    <a:pt x="1569386" y="2447033"/>
                    <a:pt x="1568298" y="2447033"/>
                  </a:cubicBezTo>
                  <a:cubicBezTo>
                    <a:pt x="1567210" y="2447033"/>
                    <a:pt x="1566328" y="2445710"/>
                    <a:pt x="1566328" y="2444077"/>
                  </a:cubicBezTo>
                  <a:cubicBezTo>
                    <a:pt x="1566328" y="2442444"/>
                    <a:pt x="1567210" y="2441121"/>
                    <a:pt x="1568298" y="2441121"/>
                  </a:cubicBezTo>
                  <a:close/>
                  <a:moveTo>
                    <a:pt x="1144719" y="2441121"/>
                  </a:moveTo>
                  <a:cubicBezTo>
                    <a:pt x="1165393" y="2441121"/>
                    <a:pt x="1182151" y="2456999"/>
                    <a:pt x="1182151" y="2476585"/>
                  </a:cubicBezTo>
                  <a:cubicBezTo>
                    <a:pt x="1182151" y="2496171"/>
                    <a:pt x="1165393" y="2512049"/>
                    <a:pt x="1144719" y="2512049"/>
                  </a:cubicBezTo>
                  <a:cubicBezTo>
                    <a:pt x="1124044" y="2512049"/>
                    <a:pt x="1107279" y="2496171"/>
                    <a:pt x="1107279" y="2476585"/>
                  </a:cubicBezTo>
                  <a:cubicBezTo>
                    <a:pt x="1107279" y="2456999"/>
                    <a:pt x="1124044" y="2441121"/>
                    <a:pt x="1144719" y="2441121"/>
                  </a:cubicBezTo>
                  <a:close/>
                  <a:moveTo>
                    <a:pt x="3397662" y="2437180"/>
                  </a:moveTo>
                  <a:cubicBezTo>
                    <a:pt x="3415616" y="2437180"/>
                    <a:pt x="3430171" y="2451735"/>
                    <a:pt x="3430171" y="2469689"/>
                  </a:cubicBezTo>
                  <a:cubicBezTo>
                    <a:pt x="3430171" y="2487643"/>
                    <a:pt x="3415616" y="2502198"/>
                    <a:pt x="3397662" y="2502198"/>
                  </a:cubicBezTo>
                  <a:cubicBezTo>
                    <a:pt x="3379708" y="2502198"/>
                    <a:pt x="3365153" y="2487643"/>
                    <a:pt x="3365153" y="2469689"/>
                  </a:cubicBezTo>
                  <a:cubicBezTo>
                    <a:pt x="3365153" y="2451735"/>
                    <a:pt x="3379708" y="2437180"/>
                    <a:pt x="3397662" y="2437180"/>
                  </a:cubicBezTo>
                  <a:close/>
                  <a:moveTo>
                    <a:pt x="2972091" y="2437180"/>
                  </a:moveTo>
                  <a:cubicBezTo>
                    <a:pt x="2972635" y="2437180"/>
                    <a:pt x="2973076" y="2437621"/>
                    <a:pt x="2973076" y="2438165"/>
                  </a:cubicBezTo>
                  <a:cubicBezTo>
                    <a:pt x="2973076" y="2438709"/>
                    <a:pt x="2972635" y="2439150"/>
                    <a:pt x="2972091" y="2439150"/>
                  </a:cubicBezTo>
                  <a:cubicBezTo>
                    <a:pt x="2971547" y="2439150"/>
                    <a:pt x="2971106" y="2438709"/>
                    <a:pt x="2971106" y="2438165"/>
                  </a:cubicBezTo>
                  <a:cubicBezTo>
                    <a:pt x="2971106" y="2437621"/>
                    <a:pt x="2971547" y="2437180"/>
                    <a:pt x="2972091" y="2437180"/>
                  </a:cubicBezTo>
                  <a:close/>
                  <a:moveTo>
                    <a:pt x="3966073" y="2433240"/>
                  </a:moveTo>
                  <a:cubicBezTo>
                    <a:pt x="3985659" y="2433240"/>
                    <a:pt x="4001537" y="2448677"/>
                    <a:pt x="4001537" y="2467719"/>
                  </a:cubicBezTo>
                  <a:cubicBezTo>
                    <a:pt x="4001537" y="2486761"/>
                    <a:pt x="3985659" y="2502198"/>
                    <a:pt x="3966073" y="2502198"/>
                  </a:cubicBezTo>
                  <a:cubicBezTo>
                    <a:pt x="3946487" y="2502198"/>
                    <a:pt x="3930609" y="2486761"/>
                    <a:pt x="3930609" y="2467719"/>
                  </a:cubicBezTo>
                  <a:cubicBezTo>
                    <a:pt x="3930609" y="2448677"/>
                    <a:pt x="3946487" y="2433240"/>
                    <a:pt x="3966073" y="2433240"/>
                  </a:cubicBezTo>
                  <a:close/>
                  <a:moveTo>
                    <a:pt x="429520" y="2433240"/>
                  </a:moveTo>
                  <a:cubicBezTo>
                    <a:pt x="438226" y="2433240"/>
                    <a:pt x="445284" y="2440297"/>
                    <a:pt x="445284" y="2449002"/>
                  </a:cubicBezTo>
                  <a:cubicBezTo>
                    <a:pt x="445284" y="2457707"/>
                    <a:pt x="438226" y="2464764"/>
                    <a:pt x="429520" y="2464764"/>
                  </a:cubicBezTo>
                  <a:cubicBezTo>
                    <a:pt x="420815" y="2464764"/>
                    <a:pt x="413760" y="2457707"/>
                    <a:pt x="413760" y="2449002"/>
                  </a:cubicBezTo>
                  <a:cubicBezTo>
                    <a:pt x="413760" y="2440297"/>
                    <a:pt x="420815" y="2433240"/>
                    <a:pt x="429520" y="2433240"/>
                  </a:cubicBezTo>
                  <a:close/>
                  <a:moveTo>
                    <a:pt x="996950" y="2403687"/>
                  </a:moveTo>
                  <a:cubicBezTo>
                    <a:pt x="1018713" y="2403687"/>
                    <a:pt x="1036356" y="2422652"/>
                    <a:pt x="1036356" y="2446047"/>
                  </a:cubicBezTo>
                  <a:cubicBezTo>
                    <a:pt x="1036356" y="2469442"/>
                    <a:pt x="1018713" y="2488407"/>
                    <a:pt x="996950" y="2488407"/>
                  </a:cubicBezTo>
                  <a:cubicBezTo>
                    <a:pt x="975186" y="2488407"/>
                    <a:pt x="957544" y="2469442"/>
                    <a:pt x="957544" y="2446047"/>
                  </a:cubicBezTo>
                  <a:cubicBezTo>
                    <a:pt x="957544" y="2422652"/>
                    <a:pt x="975186" y="2403687"/>
                    <a:pt x="996950" y="2403687"/>
                  </a:cubicBezTo>
                  <a:close/>
                  <a:moveTo>
                    <a:pt x="286680" y="2403687"/>
                  </a:moveTo>
                  <a:cubicBezTo>
                    <a:pt x="291575" y="2403687"/>
                    <a:pt x="295544" y="2408980"/>
                    <a:pt x="295544" y="2415509"/>
                  </a:cubicBezTo>
                  <a:cubicBezTo>
                    <a:pt x="295544" y="2422038"/>
                    <a:pt x="291575" y="2427331"/>
                    <a:pt x="286680" y="2427331"/>
                  </a:cubicBezTo>
                  <a:cubicBezTo>
                    <a:pt x="281781" y="2427331"/>
                    <a:pt x="277814" y="2422038"/>
                    <a:pt x="277814" y="2415509"/>
                  </a:cubicBezTo>
                  <a:cubicBezTo>
                    <a:pt x="277814" y="2408980"/>
                    <a:pt x="281781" y="2403687"/>
                    <a:pt x="286680" y="2403687"/>
                  </a:cubicBezTo>
                  <a:close/>
                  <a:moveTo>
                    <a:pt x="3115918" y="2403686"/>
                  </a:moveTo>
                  <a:cubicBezTo>
                    <a:pt x="3118639" y="2403686"/>
                    <a:pt x="3120845" y="2405009"/>
                    <a:pt x="3120845" y="2406642"/>
                  </a:cubicBezTo>
                  <a:cubicBezTo>
                    <a:pt x="3120845" y="2408275"/>
                    <a:pt x="3118639" y="2409598"/>
                    <a:pt x="3115918" y="2409598"/>
                  </a:cubicBezTo>
                  <a:cubicBezTo>
                    <a:pt x="3113198" y="2409598"/>
                    <a:pt x="3110992" y="2408275"/>
                    <a:pt x="3110992" y="2406642"/>
                  </a:cubicBezTo>
                  <a:cubicBezTo>
                    <a:pt x="3110992" y="2405009"/>
                    <a:pt x="3113198" y="2403686"/>
                    <a:pt x="3115918" y="2403686"/>
                  </a:cubicBezTo>
                  <a:close/>
                  <a:moveTo>
                    <a:pt x="4108916" y="2399746"/>
                  </a:moveTo>
                  <a:cubicBezTo>
                    <a:pt x="4126870" y="2399746"/>
                    <a:pt x="4141425" y="2415624"/>
                    <a:pt x="4141425" y="2435210"/>
                  </a:cubicBezTo>
                  <a:cubicBezTo>
                    <a:pt x="4141425" y="2454796"/>
                    <a:pt x="4126870" y="2470674"/>
                    <a:pt x="4108916" y="2470674"/>
                  </a:cubicBezTo>
                  <a:cubicBezTo>
                    <a:pt x="4090962" y="2470674"/>
                    <a:pt x="4076407" y="2454796"/>
                    <a:pt x="4076407" y="2435210"/>
                  </a:cubicBezTo>
                  <a:cubicBezTo>
                    <a:pt x="4076407" y="2415624"/>
                    <a:pt x="4090962" y="2399746"/>
                    <a:pt x="4108916" y="2399746"/>
                  </a:cubicBezTo>
                  <a:close/>
                  <a:moveTo>
                    <a:pt x="1420531" y="2399746"/>
                  </a:moveTo>
                  <a:cubicBezTo>
                    <a:pt x="1428148" y="2399746"/>
                    <a:pt x="1434323" y="2405921"/>
                    <a:pt x="1434323" y="2413538"/>
                  </a:cubicBezTo>
                  <a:cubicBezTo>
                    <a:pt x="1434323" y="2421155"/>
                    <a:pt x="1428148" y="2427330"/>
                    <a:pt x="1420531" y="2427330"/>
                  </a:cubicBezTo>
                  <a:cubicBezTo>
                    <a:pt x="1412914" y="2427330"/>
                    <a:pt x="1406739" y="2421155"/>
                    <a:pt x="1406739" y="2413538"/>
                  </a:cubicBezTo>
                  <a:cubicBezTo>
                    <a:pt x="1406739" y="2405921"/>
                    <a:pt x="1412914" y="2399746"/>
                    <a:pt x="1420531" y="2399746"/>
                  </a:cubicBezTo>
                  <a:close/>
                  <a:moveTo>
                    <a:pt x="3542474" y="2395806"/>
                  </a:moveTo>
                  <a:cubicBezTo>
                    <a:pt x="3565325" y="2395806"/>
                    <a:pt x="3583849" y="2414330"/>
                    <a:pt x="3583849" y="2437181"/>
                  </a:cubicBezTo>
                  <a:cubicBezTo>
                    <a:pt x="3583849" y="2460032"/>
                    <a:pt x="3565325" y="2478556"/>
                    <a:pt x="3542474" y="2478556"/>
                  </a:cubicBezTo>
                  <a:cubicBezTo>
                    <a:pt x="3519623" y="2478556"/>
                    <a:pt x="3501099" y="2460032"/>
                    <a:pt x="3501099" y="2437181"/>
                  </a:cubicBezTo>
                  <a:cubicBezTo>
                    <a:pt x="3501099" y="2414330"/>
                    <a:pt x="3519623" y="2395806"/>
                    <a:pt x="3542474" y="2395806"/>
                  </a:cubicBezTo>
                  <a:close/>
                  <a:moveTo>
                    <a:pt x="143834" y="2382014"/>
                  </a:moveTo>
                  <a:cubicBezTo>
                    <a:pt x="148187" y="2382014"/>
                    <a:pt x="151716" y="2385101"/>
                    <a:pt x="151716" y="2388910"/>
                  </a:cubicBezTo>
                  <a:cubicBezTo>
                    <a:pt x="151716" y="2392719"/>
                    <a:pt x="148187" y="2395806"/>
                    <a:pt x="143834" y="2395806"/>
                  </a:cubicBezTo>
                  <a:cubicBezTo>
                    <a:pt x="139482" y="2395806"/>
                    <a:pt x="135954" y="2392719"/>
                    <a:pt x="135954" y="2388910"/>
                  </a:cubicBezTo>
                  <a:cubicBezTo>
                    <a:pt x="135954" y="2385101"/>
                    <a:pt x="139482" y="2382014"/>
                    <a:pt x="143834" y="2382014"/>
                  </a:cubicBezTo>
                  <a:close/>
                  <a:moveTo>
                    <a:pt x="4251759" y="2376104"/>
                  </a:moveTo>
                  <a:cubicBezTo>
                    <a:pt x="4265905" y="2376104"/>
                    <a:pt x="4277372" y="2387571"/>
                    <a:pt x="4277372" y="2401717"/>
                  </a:cubicBezTo>
                  <a:cubicBezTo>
                    <a:pt x="4277372" y="2415863"/>
                    <a:pt x="4265905" y="2427330"/>
                    <a:pt x="4251759" y="2427330"/>
                  </a:cubicBezTo>
                  <a:cubicBezTo>
                    <a:pt x="4237613" y="2427330"/>
                    <a:pt x="4226146" y="2415863"/>
                    <a:pt x="4226146" y="2401717"/>
                  </a:cubicBezTo>
                  <a:cubicBezTo>
                    <a:pt x="4226146" y="2387571"/>
                    <a:pt x="4237613" y="2376104"/>
                    <a:pt x="4251759" y="2376104"/>
                  </a:cubicBezTo>
                  <a:close/>
                  <a:moveTo>
                    <a:pt x="853124" y="2376103"/>
                  </a:moveTo>
                  <a:cubicBezTo>
                    <a:pt x="873796" y="2376103"/>
                    <a:pt x="890556" y="2392863"/>
                    <a:pt x="890556" y="2413538"/>
                  </a:cubicBezTo>
                  <a:cubicBezTo>
                    <a:pt x="890556" y="2434213"/>
                    <a:pt x="873796" y="2450973"/>
                    <a:pt x="853124" y="2450973"/>
                  </a:cubicBezTo>
                  <a:cubicBezTo>
                    <a:pt x="832447" y="2450973"/>
                    <a:pt x="815685" y="2434213"/>
                    <a:pt x="815685" y="2413538"/>
                  </a:cubicBezTo>
                  <a:cubicBezTo>
                    <a:pt x="815685" y="2392863"/>
                    <a:pt x="832447" y="2376103"/>
                    <a:pt x="853124" y="2376103"/>
                  </a:cubicBezTo>
                  <a:close/>
                  <a:moveTo>
                    <a:pt x="3685317" y="2362312"/>
                  </a:moveTo>
                  <a:cubicBezTo>
                    <a:pt x="3709800" y="2362312"/>
                    <a:pt x="3729648" y="2381277"/>
                    <a:pt x="3729648" y="2404672"/>
                  </a:cubicBezTo>
                  <a:cubicBezTo>
                    <a:pt x="3729648" y="2428067"/>
                    <a:pt x="3709800" y="2447032"/>
                    <a:pt x="3685317" y="2447032"/>
                  </a:cubicBezTo>
                  <a:cubicBezTo>
                    <a:pt x="3660834" y="2447032"/>
                    <a:pt x="3640986" y="2428067"/>
                    <a:pt x="3640986" y="2404672"/>
                  </a:cubicBezTo>
                  <a:cubicBezTo>
                    <a:pt x="3640986" y="2381277"/>
                    <a:pt x="3660834" y="2362312"/>
                    <a:pt x="3685317" y="2362312"/>
                  </a:cubicBezTo>
                  <a:close/>
                  <a:moveTo>
                    <a:pt x="3260731" y="2362311"/>
                  </a:moveTo>
                  <a:cubicBezTo>
                    <a:pt x="3268348" y="2362311"/>
                    <a:pt x="3274523" y="2368486"/>
                    <a:pt x="3274523" y="2376103"/>
                  </a:cubicBezTo>
                  <a:cubicBezTo>
                    <a:pt x="3274523" y="2383720"/>
                    <a:pt x="3268348" y="2389895"/>
                    <a:pt x="3260731" y="2389895"/>
                  </a:cubicBezTo>
                  <a:cubicBezTo>
                    <a:pt x="3253114" y="2389895"/>
                    <a:pt x="3246939" y="2383720"/>
                    <a:pt x="3246939" y="2376103"/>
                  </a:cubicBezTo>
                  <a:cubicBezTo>
                    <a:pt x="3246939" y="2368486"/>
                    <a:pt x="3253114" y="2362311"/>
                    <a:pt x="3260731" y="2362311"/>
                  </a:cubicBezTo>
                  <a:close/>
                  <a:moveTo>
                    <a:pt x="4394601" y="2358371"/>
                  </a:moveTo>
                  <a:cubicBezTo>
                    <a:pt x="4399498" y="2358371"/>
                    <a:pt x="4403467" y="2363664"/>
                    <a:pt x="4403467" y="2370193"/>
                  </a:cubicBezTo>
                  <a:cubicBezTo>
                    <a:pt x="4403467" y="2376722"/>
                    <a:pt x="4399498" y="2382015"/>
                    <a:pt x="4394601" y="2382015"/>
                  </a:cubicBezTo>
                  <a:cubicBezTo>
                    <a:pt x="4389704" y="2382015"/>
                    <a:pt x="4385735" y="2376722"/>
                    <a:pt x="4385735" y="2370193"/>
                  </a:cubicBezTo>
                  <a:cubicBezTo>
                    <a:pt x="4385735" y="2363664"/>
                    <a:pt x="4389704" y="2358371"/>
                    <a:pt x="4394601" y="2358371"/>
                  </a:cubicBezTo>
                  <a:close/>
                  <a:moveTo>
                    <a:pt x="1276722" y="2358371"/>
                  </a:moveTo>
                  <a:cubicBezTo>
                    <a:pt x="1290870" y="2358371"/>
                    <a:pt x="1302334" y="2369838"/>
                    <a:pt x="1302334" y="2383984"/>
                  </a:cubicBezTo>
                  <a:cubicBezTo>
                    <a:pt x="1302334" y="2398130"/>
                    <a:pt x="1290870" y="2409597"/>
                    <a:pt x="1276722" y="2409597"/>
                  </a:cubicBezTo>
                  <a:cubicBezTo>
                    <a:pt x="1262578" y="2409597"/>
                    <a:pt x="1251109" y="2398130"/>
                    <a:pt x="1251109" y="2383984"/>
                  </a:cubicBezTo>
                  <a:cubicBezTo>
                    <a:pt x="1251109" y="2369838"/>
                    <a:pt x="1262578" y="2358371"/>
                    <a:pt x="1276722" y="2358371"/>
                  </a:cubicBezTo>
                  <a:close/>
                  <a:moveTo>
                    <a:pt x="710280" y="2352460"/>
                  </a:moveTo>
                  <a:cubicBezTo>
                    <a:pt x="727144" y="2352460"/>
                    <a:pt x="740820" y="2366133"/>
                    <a:pt x="740820" y="2382999"/>
                  </a:cubicBezTo>
                  <a:cubicBezTo>
                    <a:pt x="740820" y="2399865"/>
                    <a:pt x="727144" y="2413538"/>
                    <a:pt x="710280" y="2413538"/>
                  </a:cubicBezTo>
                  <a:cubicBezTo>
                    <a:pt x="693414" y="2413538"/>
                    <a:pt x="679740" y="2399865"/>
                    <a:pt x="679740" y="2382999"/>
                  </a:cubicBezTo>
                  <a:cubicBezTo>
                    <a:pt x="679740" y="2366133"/>
                    <a:pt x="693414" y="2352460"/>
                    <a:pt x="710280" y="2352460"/>
                  </a:cubicBezTo>
                  <a:close/>
                  <a:moveTo>
                    <a:pt x="2956" y="2352460"/>
                  </a:moveTo>
                  <a:cubicBezTo>
                    <a:pt x="4589" y="2352460"/>
                    <a:pt x="5912" y="2353783"/>
                    <a:pt x="5912" y="2355416"/>
                  </a:cubicBezTo>
                  <a:cubicBezTo>
                    <a:pt x="5912" y="2357049"/>
                    <a:pt x="4589" y="2358372"/>
                    <a:pt x="2956" y="2358372"/>
                  </a:cubicBezTo>
                  <a:cubicBezTo>
                    <a:pt x="1323" y="2358372"/>
                    <a:pt x="0" y="2357049"/>
                    <a:pt x="0" y="2355416"/>
                  </a:cubicBezTo>
                  <a:cubicBezTo>
                    <a:pt x="0" y="2353783"/>
                    <a:pt x="1323" y="2352460"/>
                    <a:pt x="2956" y="2352460"/>
                  </a:cubicBezTo>
                  <a:close/>
                  <a:moveTo>
                    <a:pt x="4537442" y="2334728"/>
                  </a:moveTo>
                  <a:cubicBezTo>
                    <a:pt x="4538530" y="2334728"/>
                    <a:pt x="4539412" y="2335610"/>
                    <a:pt x="4539412" y="2336698"/>
                  </a:cubicBezTo>
                  <a:cubicBezTo>
                    <a:pt x="4539412" y="2337786"/>
                    <a:pt x="4538530" y="2338668"/>
                    <a:pt x="4537442" y="2338668"/>
                  </a:cubicBezTo>
                  <a:cubicBezTo>
                    <a:pt x="4536354" y="2338668"/>
                    <a:pt x="4535472" y="2337786"/>
                    <a:pt x="4535472" y="2336698"/>
                  </a:cubicBezTo>
                  <a:cubicBezTo>
                    <a:pt x="4535472" y="2335610"/>
                    <a:pt x="4536354" y="2334728"/>
                    <a:pt x="4537442" y="2334728"/>
                  </a:cubicBezTo>
                  <a:close/>
                  <a:moveTo>
                    <a:pt x="3828159" y="2334728"/>
                  </a:moveTo>
                  <a:cubicBezTo>
                    <a:pt x="3848834" y="2334728"/>
                    <a:pt x="3865594" y="2352370"/>
                    <a:pt x="3865594" y="2374133"/>
                  </a:cubicBezTo>
                  <a:cubicBezTo>
                    <a:pt x="3865594" y="2395896"/>
                    <a:pt x="3848834" y="2413538"/>
                    <a:pt x="3828159" y="2413538"/>
                  </a:cubicBezTo>
                  <a:cubicBezTo>
                    <a:pt x="3807484" y="2413538"/>
                    <a:pt x="3790724" y="2395896"/>
                    <a:pt x="3790724" y="2374133"/>
                  </a:cubicBezTo>
                  <a:cubicBezTo>
                    <a:pt x="3790724" y="2352370"/>
                    <a:pt x="3807484" y="2334728"/>
                    <a:pt x="3828159" y="2334728"/>
                  </a:cubicBezTo>
                  <a:close/>
                  <a:moveTo>
                    <a:pt x="567437" y="2328817"/>
                  </a:moveTo>
                  <a:cubicBezTo>
                    <a:pt x="580493" y="2328817"/>
                    <a:pt x="591078" y="2339402"/>
                    <a:pt x="591078" y="2352460"/>
                  </a:cubicBezTo>
                  <a:cubicBezTo>
                    <a:pt x="591078" y="2365518"/>
                    <a:pt x="580493" y="2376103"/>
                    <a:pt x="567437" y="2376103"/>
                  </a:cubicBezTo>
                  <a:cubicBezTo>
                    <a:pt x="554381" y="2376103"/>
                    <a:pt x="543795" y="2365518"/>
                    <a:pt x="543795" y="2352460"/>
                  </a:cubicBezTo>
                  <a:cubicBezTo>
                    <a:pt x="543795" y="2339402"/>
                    <a:pt x="554381" y="2328817"/>
                    <a:pt x="567437" y="2328817"/>
                  </a:cubicBezTo>
                  <a:close/>
                  <a:moveTo>
                    <a:pt x="1563373" y="2315026"/>
                  </a:moveTo>
                  <a:cubicBezTo>
                    <a:pt x="1565006" y="2315026"/>
                    <a:pt x="1566329" y="2316349"/>
                    <a:pt x="1566329" y="2317982"/>
                  </a:cubicBezTo>
                  <a:cubicBezTo>
                    <a:pt x="1566329" y="2319615"/>
                    <a:pt x="1565006" y="2320938"/>
                    <a:pt x="1563373" y="2320938"/>
                  </a:cubicBezTo>
                  <a:cubicBezTo>
                    <a:pt x="1561740" y="2320938"/>
                    <a:pt x="1560417" y="2319615"/>
                    <a:pt x="1560417" y="2317982"/>
                  </a:cubicBezTo>
                  <a:cubicBezTo>
                    <a:pt x="1560417" y="2316349"/>
                    <a:pt x="1561740" y="2315026"/>
                    <a:pt x="1563373" y="2315026"/>
                  </a:cubicBezTo>
                  <a:close/>
                  <a:moveTo>
                    <a:pt x="1134867" y="2315026"/>
                  </a:moveTo>
                  <a:cubicBezTo>
                    <a:pt x="1155543" y="2315026"/>
                    <a:pt x="1172300" y="2330904"/>
                    <a:pt x="1172300" y="2350490"/>
                  </a:cubicBezTo>
                  <a:cubicBezTo>
                    <a:pt x="1172300" y="2370076"/>
                    <a:pt x="1155543" y="2385954"/>
                    <a:pt x="1134867" y="2385954"/>
                  </a:cubicBezTo>
                  <a:cubicBezTo>
                    <a:pt x="1114190" y="2385954"/>
                    <a:pt x="1097430" y="2370076"/>
                    <a:pt x="1097430" y="2350490"/>
                  </a:cubicBezTo>
                  <a:cubicBezTo>
                    <a:pt x="1097430" y="2330904"/>
                    <a:pt x="1114190" y="2315026"/>
                    <a:pt x="1134867" y="2315026"/>
                  </a:cubicBezTo>
                  <a:close/>
                  <a:moveTo>
                    <a:pt x="3403573" y="2311085"/>
                  </a:moveTo>
                  <a:cubicBezTo>
                    <a:pt x="3420439" y="2311085"/>
                    <a:pt x="3434112" y="2324758"/>
                    <a:pt x="3434112" y="2341624"/>
                  </a:cubicBezTo>
                  <a:cubicBezTo>
                    <a:pt x="3434112" y="2358490"/>
                    <a:pt x="3420439" y="2372163"/>
                    <a:pt x="3403573" y="2372163"/>
                  </a:cubicBezTo>
                  <a:cubicBezTo>
                    <a:pt x="3386707" y="2372163"/>
                    <a:pt x="3373034" y="2358490"/>
                    <a:pt x="3373034" y="2341624"/>
                  </a:cubicBezTo>
                  <a:cubicBezTo>
                    <a:pt x="3373034" y="2324758"/>
                    <a:pt x="3386707" y="2311085"/>
                    <a:pt x="3403573" y="2311085"/>
                  </a:cubicBezTo>
                  <a:close/>
                  <a:moveTo>
                    <a:pt x="3968044" y="2301234"/>
                  </a:moveTo>
                  <a:cubicBezTo>
                    <a:pt x="3988719" y="2301234"/>
                    <a:pt x="4005479" y="2317994"/>
                    <a:pt x="4005479" y="2338669"/>
                  </a:cubicBezTo>
                  <a:cubicBezTo>
                    <a:pt x="4005479" y="2359344"/>
                    <a:pt x="3988719" y="2376104"/>
                    <a:pt x="3968044" y="2376104"/>
                  </a:cubicBezTo>
                  <a:cubicBezTo>
                    <a:pt x="3947369" y="2376104"/>
                    <a:pt x="3930609" y="2359344"/>
                    <a:pt x="3930609" y="2338669"/>
                  </a:cubicBezTo>
                  <a:cubicBezTo>
                    <a:pt x="3930609" y="2317994"/>
                    <a:pt x="3947369" y="2301234"/>
                    <a:pt x="3968044" y="2301234"/>
                  </a:cubicBezTo>
                  <a:close/>
                  <a:moveTo>
                    <a:pt x="426564" y="2301234"/>
                  </a:moveTo>
                  <a:cubicBezTo>
                    <a:pt x="436901" y="2301234"/>
                    <a:pt x="445281" y="2309614"/>
                    <a:pt x="445281" y="2319951"/>
                  </a:cubicBezTo>
                  <a:cubicBezTo>
                    <a:pt x="445281" y="2330288"/>
                    <a:pt x="436901" y="2338668"/>
                    <a:pt x="426564" y="2338668"/>
                  </a:cubicBezTo>
                  <a:cubicBezTo>
                    <a:pt x="416229" y="2338668"/>
                    <a:pt x="407848" y="2330288"/>
                    <a:pt x="407848" y="2319951"/>
                  </a:cubicBezTo>
                  <a:cubicBezTo>
                    <a:pt x="407848" y="2309614"/>
                    <a:pt x="416229" y="2301234"/>
                    <a:pt x="426564" y="2301234"/>
                  </a:cubicBezTo>
                  <a:close/>
                  <a:moveTo>
                    <a:pt x="283726" y="2277592"/>
                  </a:moveTo>
                  <a:cubicBezTo>
                    <a:pt x="290253" y="2277592"/>
                    <a:pt x="295545" y="2282885"/>
                    <a:pt x="295545" y="2289414"/>
                  </a:cubicBezTo>
                  <a:cubicBezTo>
                    <a:pt x="295545" y="2295943"/>
                    <a:pt x="290253" y="2301236"/>
                    <a:pt x="283726" y="2301236"/>
                  </a:cubicBezTo>
                  <a:cubicBezTo>
                    <a:pt x="277196" y="2301236"/>
                    <a:pt x="271903" y="2295943"/>
                    <a:pt x="271903" y="2289414"/>
                  </a:cubicBezTo>
                  <a:cubicBezTo>
                    <a:pt x="271903" y="2282885"/>
                    <a:pt x="277196" y="2277592"/>
                    <a:pt x="283726" y="2277592"/>
                  </a:cubicBezTo>
                  <a:close/>
                  <a:moveTo>
                    <a:pt x="3118873" y="2277591"/>
                  </a:moveTo>
                  <a:cubicBezTo>
                    <a:pt x="3119961" y="2277591"/>
                    <a:pt x="3120843" y="2278914"/>
                    <a:pt x="3120843" y="2280547"/>
                  </a:cubicBezTo>
                  <a:cubicBezTo>
                    <a:pt x="3120843" y="2282180"/>
                    <a:pt x="3119961" y="2283503"/>
                    <a:pt x="3118873" y="2283503"/>
                  </a:cubicBezTo>
                  <a:cubicBezTo>
                    <a:pt x="3117785" y="2283503"/>
                    <a:pt x="3116903" y="2282180"/>
                    <a:pt x="3116903" y="2280547"/>
                  </a:cubicBezTo>
                  <a:cubicBezTo>
                    <a:pt x="3116903" y="2278914"/>
                    <a:pt x="3117785" y="2277591"/>
                    <a:pt x="3118873" y="2277591"/>
                  </a:cubicBezTo>
                  <a:close/>
                  <a:moveTo>
                    <a:pt x="993995" y="2277591"/>
                  </a:moveTo>
                  <a:cubicBezTo>
                    <a:pt x="1017390" y="2277591"/>
                    <a:pt x="1036356" y="2295674"/>
                    <a:pt x="1036356" y="2317981"/>
                  </a:cubicBezTo>
                  <a:cubicBezTo>
                    <a:pt x="1036356" y="2340288"/>
                    <a:pt x="1017390" y="2358371"/>
                    <a:pt x="993995" y="2358371"/>
                  </a:cubicBezTo>
                  <a:cubicBezTo>
                    <a:pt x="970601" y="2358371"/>
                    <a:pt x="951634" y="2340288"/>
                    <a:pt x="951634" y="2317981"/>
                  </a:cubicBezTo>
                  <a:cubicBezTo>
                    <a:pt x="951634" y="2295674"/>
                    <a:pt x="970601" y="2277591"/>
                    <a:pt x="993995" y="2277591"/>
                  </a:cubicBezTo>
                  <a:close/>
                  <a:moveTo>
                    <a:pt x="4111871" y="2273651"/>
                  </a:moveTo>
                  <a:cubicBezTo>
                    <a:pt x="4131457" y="2273651"/>
                    <a:pt x="4147335" y="2289088"/>
                    <a:pt x="4147335" y="2308130"/>
                  </a:cubicBezTo>
                  <a:cubicBezTo>
                    <a:pt x="4147335" y="2327172"/>
                    <a:pt x="4131457" y="2342609"/>
                    <a:pt x="4111871" y="2342609"/>
                  </a:cubicBezTo>
                  <a:cubicBezTo>
                    <a:pt x="4092285" y="2342609"/>
                    <a:pt x="4076407" y="2327172"/>
                    <a:pt x="4076407" y="2308130"/>
                  </a:cubicBezTo>
                  <a:cubicBezTo>
                    <a:pt x="4076407" y="2289088"/>
                    <a:pt x="4092285" y="2273651"/>
                    <a:pt x="4111871" y="2273651"/>
                  </a:cubicBezTo>
                  <a:close/>
                  <a:moveTo>
                    <a:pt x="1420530" y="2273651"/>
                  </a:moveTo>
                  <a:cubicBezTo>
                    <a:pt x="1425971" y="2273651"/>
                    <a:pt x="1430381" y="2278944"/>
                    <a:pt x="1430381" y="2285473"/>
                  </a:cubicBezTo>
                  <a:cubicBezTo>
                    <a:pt x="1430381" y="2292002"/>
                    <a:pt x="1425971" y="2297295"/>
                    <a:pt x="1420530" y="2297295"/>
                  </a:cubicBezTo>
                  <a:cubicBezTo>
                    <a:pt x="1415089" y="2297295"/>
                    <a:pt x="1410679" y="2292002"/>
                    <a:pt x="1410679" y="2285473"/>
                  </a:cubicBezTo>
                  <a:cubicBezTo>
                    <a:pt x="1410679" y="2278944"/>
                    <a:pt x="1415089" y="2273651"/>
                    <a:pt x="1420530" y="2273651"/>
                  </a:cubicBezTo>
                  <a:close/>
                  <a:moveTo>
                    <a:pt x="3545430" y="2267740"/>
                  </a:moveTo>
                  <a:cubicBezTo>
                    <a:pt x="3569913" y="2267740"/>
                    <a:pt x="3589761" y="2286705"/>
                    <a:pt x="3589761" y="2310100"/>
                  </a:cubicBezTo>
                  <a:cubicBezTo>
                    <a:pt x="3589761" y="2333495"/>
                    <a:pt x="3569913" y="2352460"/>
                    <a:pt x="3545430" y="2352460"/>
                  </a:cubicBezTo>
                  <a:cubicBezTo>
                    <a:pt x="3520947" y="2352460"/>
                    <a:pt x="3501099" y="2333495"/>
                    <a:pt x="3501099" y="2310100"/>
                  </a:cubicBezTo>
                  <a:cubicBezTo>
                    <a:pt x="3501099" y="2286705"/>
                    <a:pt x="3520947" y="2267740"/>
                    <a:pt x="3545430" y="2267740"/>
                  </a:cubicBezTo>
                  <a:close/>
                  <a:moveTo>
                    <a:pt x="4251759" y="2250009"/>
                  </a:moveTo>
                  <a:cubicBezTo>
                    <a:pt x="4265905" y="2250009"/>
                    <a:pt x="4277372" y="2261476"/>
                    <a:pt x="4277372" y="2275622"/>
                  </a:cubicBezTo>
                  <a:cubicBezTo>
                    <a:pt x="4277372" y="2289768"/>
                    <a:pt x="4265905" y="2301235"/>
                    <a:pt x="4251759" y="2301235"/>
                  </a:cubicBezTo>
                  <a:cubicBezTo>
                    <a:pt x="4237613" y="2301235"/>
                    <a:pt x="4226146" y="2289768"/>
                    <a:pt x="4226146" y="2275622"/>
                  </a:cubicBezTo>
                  <a:cubicBezTo>
                    <a:pt x="4226146" y="2261476"/>
                    <a:pt x="4237613" y="2250009"/>
                    <a:pt x="4251759" y="2250009"/>
                  </a:cubicBezTo>
                  <a:close/>
                  <a:moveTo>
                    <a:pt x="143834" y="2250009"/>
                  </a:moveTo>
                  <a:cubicBezTo>
                    <a:pt x="148187" y="2250009"/>
                    <a:pt x="151716" y="2253096"/>
                    <a:pt x="151716" y="2256905"/>
                  </a:cubicBezTo>
                  <a:cubicBezTo>
                    <a:pt x="151716" y="2260714"/>
                    <a:pt x="148187" y="2263801"/>
                    <a:pt x="143834" y="2263801"/>
                  </a:cubicBezTo>
                  <a:cubicBezTo>
                    <a:pt x="139482" y="2263801"/>
                    <a:pt x="135952" y="2260714"/>
                    <a:pt x="135952" y="2256905"/>
                  </a:cubicBezTo>
                  <a:cubicBezTo>
                    <a:pt x="135952" y="2253096"/>
                    <a:pt x="139482" y="2250009"/>
                    <a:pt x="143834" y="2250009"/>
                  </a:cubicBezTo>
                  <a:close/>
                  <a:moveTo>
                    <a:pt x="853124" y="2250008"/>
                  </a:moveTo>
                  <a:cubicBezTo>
                    <a:pt x="873796" y="2250008"/>
                    <a:pt x="890556" y="2266768"/>
                    <a:pt x="890556" y="2287443"/>
                  </a:cubicBezTo>
                  <a:cubicBezTo>
                    <a:pt x="890556" y="2308118"/>
                    <a:pt x="873796" y="2324878"/>
                    <a:pt x="853124" y="2324878"/>
                  </a:cubicBezTo>
                  <a:cubicBezTo>
                    <a:pt x="832447" y="2324878"/>
                    <a:pt x="815685" y="2308118"/>
                    <a:pt x="815685" y="2287443"/>
                  </a:cubicBezTo>
                  <a:cubicBezTo>
                    <a:pt x="815685" y="2266768"/>
                    <a:pt x="832447" y="2250008"/>
                    <a:pt x="853124" y="2250008"/>
                  </a:cubicBezTo>
                  <a:close/>
                  <a:moveTo>
                    <a:pt x="3256790" y="2236216"/>
                  </a:moveTo>
                  <a:cubicBezTo>
                    <a:pt x="3264407" y="2236216"/>
                    <a:pt x="3270582" y="2241509"/>
                    <a:pt x="3270582" y="2248038"/>
                  </a:cubicBezTo>
                  <a:cubicBezTo>
                    <a:pt x="3270582" y="2254567"/>
                    <a:pt x="3264407" y="2259860"/>
                    <a:pt x="3256790" y="2259860"/>
                  </a:cubicBezTo>
                  <a:cubicBezTo>
                    <a:pt x="3249173" y="2259860"/>
                    <a:pt x="3242998" y="2254567"/>
                    <a:pt x="3242998" y="2248038"/>
                  </a:cubicBezTo>
                  <a:cubicBezTo>
                    <a:pt x="3242998" y="2241509"/>
                    <a:pt x="3249173" y="2236216"/>
                    <a:pt x="3256790" y="2236216"/>
                  </a:cubicBezTo>
                  <a:close/>
                  <a:moveTo>
                    <a:pt x="4392631" y="2230306"/>
                  </a:moveTo>
                  <a:cubicBezTo>
                    <a:pt x="4398616" y="2230306"/>
                    <a:pt x="4403468" y="2235599"/>
                    <a:pt x="4403468" y="2242128"/>
                  </a:cubicBezTo>
                  <a:cubicBezTo>
                    <a:pt x="4403468" y="2248657"/>
                    <a:pt x="4398616" y="2253950"/>
                    <a:pt x="4392631" y="2253950"/>
                  </a:cubicBezTo>
                  <a:cubicBezTo>
                    <a:pt x="4386646" y="2253950"/>
                    <a:pt x="4381794" y="2248657"/>
                    <a:pt x="4381794" y="2242128"/>
                  </a:cubicBezTo>
                  <a:cubicBezTo>
                    <a:pt x="4381794" y="2235599"/>
                    <a:pt x="4386646" y="2230306"/>
                    <a:pt x="4392631" y="2230306"/>
                  </a:cubicBezTo>
                  <a:close/>
                  <a:moveTo>
                    <a:pt x="3685317" y="2230306"/>
                  </a:moveTo>
                  <a:cubicBezTo>
                    <a:pt x="3709800" y="2230306"/>
                    <a:pt x="3729648" y="2251477"/>
                    <a:pt x="3729648" y="2277592"/>
                  </a:cubicBezTo>
                  <a:cubicBezTo>
                    <a:pt x="3729648" y="2303707"/>
                    <a:pt x="3709800" y="2324878"/>
                    <a:pt x="3685317" y="2324878"/>
                  </a:cubicBezTo>
                  <a:cubicBezTo>
                    <a:pt x="3660834" y="2324878"/>
                    <a:pt x="3640986" y="2303707"/>
                    <a:pt x="3640986" y="2277592"/>
                  </a:cubicBezTo>
                  <a:cubicBezTo>
                    <a:pt x="3640986" y="2251477"/>
                    <a:pt x="3660834" y="2230306"/>
                    <a:pt x="3685317" y="2230306"/>
                  </a:cubicBezTo>
                  <a:close/>
                  <a:moveTo>
                    <a:pt x="1282632" y="2230305"/>
                  </a:moveTo>
                  <a:cubicBezTo>
                    <a:pt x="1296779" y="2230305"/>
                    <a:pt x="1308246" y="2240890"/>
                    <a:pt x="1308246" y="2253948"/>
                  </a:cubicBezTo>
                  <a:cubicBezTo>
                    <a:pt x="1308246" y="2267006"/>
                    <a:pt x="1296779" y="2277591"/>
                    <a:pt x="1282632" y="2277591"/>
                  </a:cubicBezTo>
                  <a:cubicBezTo>
                    <a:pt x="1268487" y="2277591"/>
                    <a:pt x="1257022" y="2267006"/>
                    <a:pt x="1257022" y="2253948"/>
                  </a:cubicBezTo>
                  <a:cubicBezTo>
                    <a:pt x="1257022" y="2240890"/>
                    <a:pt x="1268487" y="2230305"/>
                    <a:pt x="1282632" y="2230305"/>
                  </a:cubicBezTo>
                  <a:close/>
                  <a:moveTo>
                    <a:pt x="713236" y="2226365"/>
                  </a:moveTo>
                  <a:cubicBezTo>
                    <a:pt x="731732" y="2226365"/>
                    <a:pt x="746730" y="2240038"/>
                    <a:pt x="746730" y="2256904"/>
                  </a:cubicBezTo>
                  <a:cubicBezTo>
                    <a:pt x="746730" y="2273770"/>
                    <a:pt x="731732" y="2287443"/>
                    <a:pt x="713236" y="2287443"/>
                  </a:cubicBezTo>
                  <a:cubicBezTo>
                    <a:pt x="694736" y="2287443"/>
                    <a:pt x="679740" y="2273770"/>
                    <a:pt x="679740" y="2256904"/>
                  </a:cubicBezTo>
                  <a:cubicBezTo>
                    <a:pt x="679740" y="2240038"/>
                    <a:pt x="694736" y="2226365"/>
                    <a:pt x="713236" y="2226365"/>
                  </a:cubicBezTo>
                  <a:close/>
                  <a:moveTo>
                    <a:pt x="2956" y="2226365"/>
                  </a:moveTo>
                  <a:cubicBezTo>
                    <a:pt x="4589" y="2226365"/>
                    <a:pt x="5912" y="2227247"/>
                    <a:pt x="5912" y="2228335"/>
                  </a:cubicBezTo>
                  <a:cubicBezTo>
                    <a:pt x="5912" y="2229423"/>
                    <a:pt x="4589" y="2230305"/>
                    <a:pt x="2956" y="2230305"/>
                  </a:cubicBezTo>
                  <a:cubicBezTo>
                    <a:pt x="1323" y="2230305"/>
                    <a:pt x="0" y="2229423"/>
                    <a:pt x="0" y="2228335"/>
                  </a:cubicBezTo>
                  <a:cubicBezTo>
                    <a:pt x="0" y="2227247"/>
                    <a:pt x="1323" y="2226365"/>
                    <a:pt x="2956" y="2226365"/>
                  </a:cubicBezTo>
                  <a:close/>
                  <a:moveTo>
                    <a:pt x="4533501" y="2208633"/>
                  </a:moveTo>
                  <a:cubicBezTo>
                    <a:pt x="4534589" y="2208633"/>
                    <a:pt x="4535471" y="2209515"/>
                    <a:pt x="4535471" y="2210603"/>
                  </a:cubicBezTo>
                  <a:cubicBezTo>
                    <a:pt x="4535471" y="2211691"/>
                    <a:pt x="4534589" y="2212573"/>
                    <a:pt x="4533501" y="2212573"/>
                  </a:cubicBezTo>
                  <a:cubicBezTo>
                    <a:pt x="4532413" y="2212573"/>
                    <a:pt x="4531531" y="2211691"/>
                    <a:pt x="4531531" y="2210603"/>
                  </a:cubicBezTo>
                  <a:cubicBezTo>
                    <a:pt x="4531531" y="2209515"/>
                    <a:pt x="4532413" y="2208633"/>
                    <a:pt x="4533501" y="2208633"/>
                  </a:cubicBezTo>
                  <a:close/>
                  <a:moveTo>
                    <a:pt x="3826189" y="2208633"/>
                  </a:moveTo>
                  <a:cubicBezTo>
                    <a:pt x="3847952" y="2208633"/>
                    <a:pt x="3865594" y="2226275"/>
                    <a:pt x="3865594" y="2248038"/>
                  </a:cubicBezTo>
                  <a:cubicBezTo>
                    <a:pt x="3865594" y="2269801"/>
                    <a:pt x="3847952" y="2287443"/>
                    <a:pt x="3826189" y="2287443"/>
                  </a:cubicBezTo>
                  <a:cubicBezTo>
                    <a:pt x="3804426" y="2287443"/>
                    <a:pt x="3786784" y="2269801"/>
                    <a:pt x="3786784" y="2248038"/>
                  </a:cubicBezTo>
                  <a:cubicBezTo>
                    <a:pt x="3786784" y="2226275"/>
                    <a:pt x="3804426" y="2208633"/>
                    <a:pt x="3826189" y="2208633"/>
                  </a:cubicBezTo>
                  <a:close/>
                  <a:moveTo>
                    <a:pt x="572362" y="2202722"/>
                  </a:moveTo>
                  <a:cubicBezTo>
                    <a:pt x="584876" y="2202722"/>
                    <a:pt x="595019" y="2213307"/>
                    <a:pt x="595019" y="2226365"/>
                  </a:cubicBezTo>
                  <a:cubicBezTo>
                    <a:pt x="595019" y="2239423"/>
                    <a:pt x="584876" y="2250008"/>
                    <a:pt x="572362" y="2250008"/>
                  </a:cubicBezTo>
                  <a:cubicBezTo>
                    <a:pt x="559849" y="2250008"/>
                    <a:pt x="549705" y="2239423"/>
                    <a:pt x="549705" y="2226365"/>
                  </a:cubicBezTo>
                  <a:cubicBezTo>
                    <a:pt x="549705" y="2213307"/>
                    <a:pt x="559849" y="2202722"/>
                    <a:pt x="572362" y="2202722"/>
                  </a:cubicBezTo>
                  <a:close/>
                  <a:moveTo>
                    <a:pt x="1577165" y="2188930"/>
                  </a:moveTo>
                  <a:cubicBezTo>
                    <a:pt x="1578798" y="2188930"/>
                    <a:pt x="1580121" y="2189812"/>
                    <a:pt x="1580121" y="2190900"/>
                  </a:cubicBezTo>
                  <a:cubicBezTo>
                    <a:pt x="1580121" y="2191988"/>
                    <a:pt x="1578798" y="2192870"/>
                    <a:pt x="1577165" y="2192870"/>
                  </a:cubicBezTo>
                  <a:cubicBezTo>
                    <a:pt x="1575532" y="2192870"/>
                    <a:pt x="1574209" y="2191988"/>
                    <a:pt x="1574209" y="2190900"/>
                  </a:cubicBezTo>
                  <a:cubicBezTo>
                    <a:pt x="1574209" y="2189812"/>
                    <a:pt x="1575532" y="2188930"/>
                    <a:pt x="1577165" y="2188930"/>
                  </a:cubicBezTo>
                  <a:close/>
                  <a:moveTo>
                    <a:pt x="1141761" y="2188930"/>
                  </a:moveTo>
                  <a:cubicBezTo>
                    <a:pt x="1160802" y="2188930"/>
                    <a:pt x="1176242" y="2204808"/>
                    <a:pt x="1176242" y="2224394"/>
                  </a:cubicBezTo>
                  <a:cubicBezTo>
                    <a:pt x="1176242" y="2243980"/>
                    <a:pt x="1160802" y="2259858"/>
                    <a:pt x="1141761" y="2259858"/>
                  </a:cubicBezTo>
                  <a:cubicBezTo>
                    <a:pt x="1122717" y="2259858"/>
                    <a:pt x="1107279" y="2243980"/>
                    <a:pt x="1107279" y="2224394"/>
                  </a:cubicBezTo>
                  <a:cubicBezTo>
                    <a:pt x="1107279" y="2204808"/>
                    <a:pt x="1122717" y="2188930"/>
                    <a:pt x="1141761" y="2188930"/>
                  </a:cubicBezTo>
                  <a:close/>
                  <a:moveTo>
                    <a:pt x="3397662" y="2184990"/>
                  </a:moveTo>
                  <a:cubicBezTo>
                    <a:pt x="3415616" y="2184990"/>
                    <a:pt x="3430171" y="2198663"/>
                    <a:pt x="3430171" y="2215529"/>
                  </a:cubicBezTo>
                  <a:cubicBezTo>
                    <a:pt x="3430171" y="2232395"/>
                    <a:pt x="3415616" y="2246068"/>
                    <a:pt x="3397662" y="2246068"/>
                  </a:cubicBezTo>
                  <a:cubicBezTo>
                    <a:pt x="3379708" y="2246068"/>
                    <a:pt x="3365153" y="2232395"/>
                    <a:pt x="3365153" y="2215529"/>
                  </a:cubicBezTo>
                  <a:cubicBezTo>
                    <a:pt x="3365153" y="2198663"/>
                    <a:pt x="3379708" y="2184990"/>
                    <a:pt x="3397662" y="2184990"/>
                  </a:cubicBezTo>
                  <a:close/>
                  <a:moveTo>
                    <a:pt x="2962240" y="2184990"/>
                  </a:moveTo>
                  <a:cubicBezTo>
                    <a:pt x="2962784" y="2184990"/>
                    <a:pt x="2963225" y="2185431"/>
                    <a:pt x="2963225" y="2185975"/>
                  </a:cubicBezTo>
                  <a:cubicBezTo>
                    <a:pt x="2963225" y="2186519"/>
                    <a:pt x="2962784" y="2186960"/>
                    <a:pt x="2962240" y="2186960"/>
                  </a:cubicBezTo>
                  <a:cubicBezTo>
                    <a:pt x="2961696" y="2186960"/>
                    <a:pt x="2961255" y="2186519"/>
                    <a:pt x="2961255" y="2185975"/>
                  </a:cubicBezTo>
                  <a:cubicBezTo>
                    <a:pt x="2961255" y="2185431"/>
                    <a:pt x="2961696" y="2184990"/>
                    <a:pt x="2962240" y="2184990"/>
                  </a:cubicBezTo>
                  <a:close/>
                  <a:moveTo>
                    <a:pt x="3964104" y="2175139"/>
                  </a:moveTo>
                  <a:cubicBezTo>
                    <a:pt x="3984779" y="2175139"/>
                    <a:pt x="4001539" y="2191899"/>
                    <a:pt x="4001539" y="2212574"/>
                  </a:cubicBezTo>
                  <a:cubicBezTo>
                    <a:pt x="4001539" y="2233249"/>
                    <a:pt x="3984779" y="2250009"/>
                    <a:pt x="3964104" y="2250009"/>
                  </a:cubicBezTo>
                  <a:cubicBezTo>
                    <a:pt x="3943429" y="2250009"/>
                    <a:pt x="3926669" y="2233249"/>
                    <a:pt x="3926669" y="2212574"/>
                  </a:cubicBezTo>
                  <a:cubicBezTo>
                    <a:pt x="3926669" y="2191899"/>
                    <a:pt x="3943429" y="2175139"/>
                    <a:pt x="3964104" y="2175139"/>
                  </a:cubicBezTo>
                  <a:close/>
                  <a:moveTo>
                    <a:pt x="432476" y="2175139"/>
                  </a:moveTo>
                  <a:cubicBezTo>
                    <a:pt x="442812" y="2175139"/>
                    <a:pt x="451193" y="2183519"/>
                    <a:pt x="451193" y="2193856"/>
                  </a:cubicBezTo>
                  <a:cubicBezTo>
                    <a:pt x="451193" y="2204193"/>
                    <a:pt x="442812" y="2212573"/>
                    <a:pt x="432476" y="2212573"/>
                  </a:cubicBezTo>
                  <a:cubicBezTo>
                    <a:pt x="422139" y="2212573"/>
                    <a:pt x="413760" y="2204193"/>
                    <a:pt x="413760" y="2193856"/>
                  </a:cubicBezTo>
                  <a:cubicBezTo>
                    <a:pt x="413760" y="2183519"/>
                    <a:pt x="422139" y="2175139"/>
                    <a:pt x="432476" y="2175139"/>
                  </a:cubicBezTo>
                  <a:close/>
                  <a:moveTo>
                    <a:pt x="293576" y="2151497"/>
                  </a:moveTo>
                  <a:cubicBezTo>
                    <a:pt x="300103" y="2151497"/>
                    <a:pt x="305396" y="2156790"/>
                    <a:pt x="305396" y="2163319"/>
                  </a:cubicBezTo>
                  <a:cubicBezTo>
                    <a:pt x="305396" y="2169848"/>
                    <a:pt x="300103" y="2175141"/>
                    <a:pt x="293576" y="2175141"/>
                  </a:cubicBezTo>
                  <a:cubicBezTo>
                    <a:pt x="287048" y="2175141"/>
                    <a:pt x="281752" y="2169848"/>
                    <a:pt x="281752" y="2163319"/>
                  </a:cubicBezTo>
                  <a:cubicBezTo>
                    <a:pt x="281752" y="2156790"/>
                    <a:pt x="287048" y="2151497"/>
                    <a:pt x="293576" y="2151497"/>
                  </a:cubicBezTo>
                  <a:close/>
                  <a:moveTo>
                    <a:pt x="3097201" y="2151496"/>
                  </a:moveTo>
                  <a:cubicBezTo>
                    <a:pt x="3099378" y="2151496"/>
                    <a:pt x="3101142" y="2152378"/>
                    <a:pt x="3101142" y="2153466"/>
                  </a:cubicBezTo>
                  <a:cubicBezTo>
                    <a:pt x="3101142" y="2154554"/>
                    <a:pt x="3099378" y="2155436"/>
                    <a:pt x="3097201" y="2155436"/>
                  </a:cubicBezTo>
                  <a:cubicBezTo>
                    <a:pt x="3095024" y="2155436"/>
                    <a:pt x="3093260" y="2154554"/>
                    <a:pt x="3093260" y="2153466"/>
                  </a:cubicBezTo>
                  <a:cubicBezTo>
                    <a:pt x="3093260" y="2152378"/>
                    <a:pt x="3095024" y="2151496"/>
                    <a:pt x="3097201" y="2151496"/>
                  </a:cubicBezTo>
                  <a:close/>
                  <a:moveTo>
                    <a:pt x="1439248" y="2151496"/>
                  </a:moveTo>
                  <a:cubicBezTo>
                    <a:pt x="1444145" y="2151496"/>
                    <a:pt x="1448114" y="2155465"/>
                    <a:pt x="1448114" y="2160362"/>
                  </a:cubicBezTo>
                  <a:cubicBezTo>
                    <a:pt x="1448114" y="2165259"/>
                    <a:pt x="1444145" y="2169228"/>
                    <a:pt x="1439248" y="2169228"/>
                  </a:cubicBezTo>
                  <a:cubicBezTo>
                    <a:pt x="1434351" y="2169228"/>
                    <a:pt x="1430382" y="2165259"/>
                    <a:pt x="1430382" y="2160362"/>
                  </a:cubicBezTo>
                  <a:cubicBezTo>
                    <a:pt x="1430382" y="2155465"/>
                    <a:pt x="1434351" y="2151496"/>
                    <a:pt x="1439248" y="2151496"/>
                  </a:cubicBezTo>
                  <a:close/>
                  <a:moveTo>
                    <a:pt x="1003847" y="2151496"/>
                  </a:moveTo>
                  <a:cubicBezTo>
                    <a:pt x="1027240" y="2151496"/>
                    <a:pt x="1046206" y="2169138"/>
                    <a:pt x="1046206" y="2190901"/>
                  </a:cubicBezTo>
                  <a:cubicBezTo>
                    <a:pt x="1046206" y="2212664"/>
                    <a:pt x="1027240" y="2230306"/>
                    <a:pt x="1003847" y="2230306"/>
                  </a:cubicBezTo>
                  <a:cubicBezTo>
                    <a:pt x="980452" y="2230306"/>
                    <a:pt x="961485" y="2212664"/>
                    <a:pt x="961485" y="2190901"/>
                  </a:cubicBezTo>
                  <a:cubicBezTo>
                    <a:pt x="961485" y="2169138"/>
                    <a:pt x="980452" y="2151496"/>
                    <a:pt x="1003847" y="2151496"/>
                  </a:cubicBezTo>
                  <a:close/>
                  <a:moveTo>
                    <a:pt x="4103990" y="2147556"/>
                  </a:moveTo>
                  <a:cubicBezTo>
                    <a:pt x="4124665" y="2147556"/>
                    <a:pt x="4141425" y="2162993"/>
                    <a:pt x="4141425" y="2182035"/>
                  </a:cubicBezTo>
                  <a:cubicBezTo>
                    <a:pt x="4141425" y="2201077"/>
                    <a:pt x="4124665" y="2216514"/>
                    <a:pt x="4103990" y="2216514"/>
                  </a:cubicBezTo>
                  <a:cubicBezTo>
                    <a:pt x="4083315" y="2216514"/>
                    <a:pt x="4066555" y="2201077"/>
                    <a:pt x="4066555" y="2182035"/>
                  </a:cubicBezTo>
                  <a:cubicBezTo>
                    <a:pt x="4066555" y="2162993"/>
                    <a:pt x="4083315" y="2147556"/>
                    <a:pt x="4103990" y="2147556"/>
                  </a:cubicBezTo>
                  <a:close/>
                  <a:moveTo>
                    <a:pt x="3535579" y="2137705"/>
                  </a:moveTo>
                  <a:cubicBezTo>
                    <a:pt x="3560062" y="2137705"/>
                    <a:pt x="3579910" y="2157553"/>
                    <a:pt x="3579910" y="2182036"/>
                  </a:cubicBezTo>
                  <a:cubicBezTo>
                    <a:pt x="3579910" y="2206519"/>
                    <a:pt x="3560062" y="2226367"/>
                    <a:pt x="3535579" y="2226367"/>
                  </a:cubicBezTo>
                  <a:cubicBezTo>
                    <a:pt x="3511096" y="2226367"/>
                    <a:pt x="3491248" y="2206519"/>
                    <a:pt x="3491248" y="2182036"/>
                  </a:cubicBezTo>
                  <a:cubicBezTo>
                    <a:pt x="3491248" y="2157553"/>
                    <a:pt x="3511096" y="2137705"/>
                    <a:pt x="3535579" y="2137705"/>
                  </a:cubicBezTo>
                  <a:close/>
                  <a:moveTo>
                    <a:pt x="4242893" y="2123914"/>
                  </a:moveTo>
                  <a:cubicBezTo>
                    <a:pt x="4257583" y="2123914"/>
                    <a:pt x="4269491" y="2135381"/>
                    <a:pt x="4269491" y="2149527"/>
                  </a:cubicBezTo>
                  <a:cubicBezTo>
                    <a:pt x="4269491" y="2163673"/>
                    <a:pt x="4257583" y="2175140"/>
                    <a:pt x="4242893" y="2175140"/>
                  </a:cubicBezTo>
                  <a:cubicBezTo>
                    <a:pt x="4228203" y="2175140"/>
                    <a:pt x="4216295" y="2163673"/>
                    <a:pt x="4216295" y="2149527"/>
                  </a:cubicBezTo>
                  <a:cubicBezTo>
                    <a:pt x="4216295" y="2135381"/>
                    <a:pt x="4228203" y="2123914"/>
                    <a:pt x="4242893" y="2123914"/>
                  </a:cubicBezTo>
                  <a:close/>
                  <a:moveTo>
                    <a:pt x="152700" y="2123914"/>
                  </a:moveTo>
                  <a:cubicBezTo>
                    <a:pt x="156510" y="2123914"/>
                    <a:pt x="159597" y="2127001"/>
                    <a:pt x="159597" y="2130810"/>
                  </a:cubicBezTo>
                  <a:cubicBezTo>
                    <a:pt x="159597" y="2134619"/>
                    <a:pt x="156510" y="2137706"/>
                    <a:pt x="152700" y="2137706"/>
                  </a:cubicBezTo>
                  <a:cubicBezTo>
                    <a:pt x="148892" y="2137706"/>
                    <a:pt x="145805" y="2134619"/>
                    <a:pt x="145805" y="2130810"/>
                  </a:cubicBezTo>
                  <a:cubicBezTo>
                    <a:pt x="145805" y="2127001"/>
                    <a:pt x="148892" y="2123914"/>
                    <a:pt x="152700" y="2123914"/>
                  </a:cubicBezTo>
                  <a:close/>
                  <a:moveTo>
                    <a:pt x="862973" y="2123913"/>
                  </a:moveTo>
                  <a:cubicBezTo>
                    <a:pt x="883647" y="2123913"/>
                    <a:pt x="900405" y="2140673"/>
                    <a:pt x="900405" y="2161348"/>
                  </a:cubicBezTo>
                  <a:cubicBezTo>
                    <a:pt x="900405" y="2182023"/>
                    <a:pt x="883647" y="2198783"/>
                    <a:pt x="862973" y="2198783"/>
                  </a:cubicBezTo>
                  <a:cubicBezTo>
                    <a:pt x="842297" y="2198783"/>
                    <a:pt x="825536" y="2182023"/>
                    <a:pt x="825536" y="2161348"/>
                  </a:cubicBezTo>
                  <a:cubicBezTo>
                    <a:pt x="825536" y="2140673"/>
                    <a:pt x="842297" y="2123913"/>
                    <a:pt x="862973" y="2123913"/>
                  </a:cubicBezTo>
                  <a:close/>
                  <a:moveTo>
                    <a:pt x="3236102" y="2110121"/>
                  </a:moveTo>
                  <a:cubicBezTo>
                    <a:pt x="3245351" y="2110121"/>
                    <a:pt x="3252849" y="2116296"/>
                    <a:pt x="3252849" y="2123913"/>
                  </a:cubicBezTo>
                  <a:cubicBezTo>
                    <a:pt x="3252849" y="2131530"/>
                    <a:pt x="3245351" y="2137705"/>
                    <a:pt x="3236102" y="2137705"/>
                  </a:cubicBezTo>
                  <a:cubicBezTo>
                    <a:pt x="3226853" y="2137705"/>
                    <a:pt x="3219355" y="2131530"/>
                    <a:pt x="3219355" y="2123913"/>
                  </a:cubicBezTo>
                  <a:cubicBezTo>
                    <a:pt x="3219355" y="2116296"/>
                    <a:pt x="3226853" y="2110121"/>
                    <a:pt x="3236102" y="2110121"/>
                  </a:cubicBezTo>
                  <a:close/>
                  <a:moveTo>
                    <a:pt x="4383765" y="2104211"/>
                  </a:moveTo>
                  <a:cubicBezTo>
                    <a:pt x="4390294" y="2104211"/>
                    <a:pt x="4395587" y="2109504"/>
                    <a:pt x="4395587" y="2116033"/>
                  </a:cubicBezTo>
                  <a:cubicBezTo>
                    <a:pt x="4395587" y="2122562"/>
                    <a:pt x="4390294" y="2127855"/>
                    <a:pt x="4383765" y="2127855"/>
                  </a:cubicBezTo>
                  <a:cubicBezTo>
                    <a:pt x="4377236" y="2127855"/>
                    <a:pt x="4371943" y="2122562"/>
                    <a:pt x="4371943" y="2116033"/>
                  </a:cubicBezTo>
                  <a:cubicBezTo>
                    <a:pt x="4371943" y="2109504"/>
                    <a:pt x="4377236" y="2104211"/>
                    <a:pt x="4383765" y="2104211"/>
                  </a:cubicBezTo>
                  <a:close/>
                  <a:moveTo>
                    <a:pt x="3673495" y="2104211"/>
                  </a:moveTo>
                  <a:cubicBezTo>
                    <a:pt x="3699066" y="2104211"/>
                    <a:pt x="3719796" y="2125382"/>
                    <a:pt x="3719796" y="2151497"/>
                  </a:cubicBezTo>
                  <a:cubicBezTo>
                    <a:pt x="3719796" y="2177612"/>
                    <a:pt x="3699066" y="2198783"/>
                    <a:pt x="3673495" y="2198783"/>
                  </a:cubicBezTo>
                  <a:cubicBezTo>
                    <a:pt x="3647924" y="2198783"/>
                    <a:pt x="3627194" y="2177612"/>
                    <a:pt x="3627194" y="2151497"/>
                  </a:cubicBezTo>
                  <a:cubicBezTo>
                    <a:pt x="3627194" y="2125382"/>
                    <a:pt x="3647924" y="2104211"/>
                    <a:pt x="3673495" y="2104211"/>
                  </a:cubicBezTo>
                  <a:close/>
                  <a:moveTo>
                    <a:pt x="1300366" y="2104210"/>
                  </a:moveTo>
                  <a:cubicBezTo>
                    <a:pt x="1314513" y="2104210"/>
                    <a:pt x="1325959" y="2115677"/>
                    <a:pt x="1325959" y="2129823"/>
                  </a:cubicBezTo>
                  <a:cubicBezTo>
                    <a:pt x="1325959" y="2143969"/>
                    <a:pt x="1314513" y="2155436"/>
                    <a:pt x="1300366" y="2155436"/>
                  </a:cubicBezTo>
                  <a:cubicBezTo>
                    <a:pt x="1286220" y="2155436"/>
                    <a:pt x="1274751" y="2143969"/>
                    <a:pt x="1274751" y="2129823"/>
                  </a:cubicBezTo>
                  <a:cubicBezTo>
                    <a:pt x="1274751" y="2115677"/>
                    <a:pt x="1286220" y="2104210"/>
                    <a:pt x="1300366" y="2104210"/>
                  </a:cubicBezTo>
                  <a:close/>
                  <a:moveTo>
                    <a:pt x="724070" y="2100270"/>
                  </a:moveTo>
                  <a:cubicBezTo>
                    <a:pt x="740938" y="2100270"/>
                    <a:pt x="754610" y="2113943"/>
                    <a:pt x="754610" y="2130809"/>
                  </a:cubicBezTo>
                  <a:cubicBezTo>
                    <a:pt x="754610" y="2147675"/>
                    <a:pt x="740938" y="2161348"/>
                    <a:pt x="724070" y="2161348"/>
                  </a:cubicBezTo>
                  <a:cubicBezTo>
                    <a:pt x="707207" y="2161348"/>
                    <a:pt x="693533" y="2147675"/>
                    <a:pt x="693533" y="2130809"/>
                  </a:cubicBezTo>
                  <a:cubicBezTo>
                    <a:pt x="693533" y="2113943"/>
                    <a:pt x="707207" y="2100270"/>
                    <a:pt x="724070" y="2100270"/>
                  </a:cubicBezTo>
                  <a:close/>
                  <a:moveTo>
                    <a:pt x="14778" y="2100270"/>
                  </a:moveTo>
                  <a:lnTo>
                    <a:pt x="14779" y="2100270"/>
                  </a:lnTo>
                  <a:cubicBezTo>
                    <a:pt x="17498" y="2100270"/>
                    <a:pt x="19705" y="2101152"/>
                    <a:pt x="19705" y="2102240"/>
                  </a:cubicBezTo>
                  <a:cubicBezTo>
                    <a:pt x="19705" y="2103328"/>
                    <a:pt x="17498" y="2104210"/>
                    <a:pt x="14779" y="2104210"/>
                  </a:cubicBezTo>
                  <a:lnTo>
                    <a:pt x="14778" y="2104210"/>
                  </a:lnTo>
                  <a:cubicBezTo>
                    <a:pt x="12058" y="2104210"/>
                    <a:pt x="9852" y="2103328"/>
                    <a:pt x="9852" y="2102240"/>
                  </a:cubicBezTo>
                  <a:cubicBezTo>
                    <a:pt x="9852" y="2101152"/>
                    <a:pt x="12058" y="2100270"/>
                    <a:pt x="14778" y="2100270"/>
                  </a:cubicBezTo>
                  <a:close/>
                  <a:moveTo>
                    <a:pt x="4521682" y="2080568"/>
                  </a:moveTo>
                  <a:cubicBezTo>
                    <a:pt x="4523858" y="2080568"/>
                    <a:pt x="4525623" y="2081891"/>
                    <a:pt x="4525623" y="2083524"/>
                  </a:cubicBezTo>
                  <a:cubicBezTo>
                    <a:pt x="4525623" y="2085157"/>
                    <a:pt x="4523858" y="2086480"/>
                    <a:pt x="4521682" y="2086480"/>
                  </a:cubicBezTo>
                  <a:cubicBezTo>
                    <a:pt x="4519505" y="2086480"/>
                    <a:pt x="4517740" y="2085157"/>
                    <a:pt x="4517740" y="2083524"/>
                  </a:cubicBezTo>
                  <a:cubicBezTo>
                    <a:pt x="4517740" y="2081891"/>
                    <a:pt x="4519505" y="2080568"/>
                    <a:pt x="4521682" y="2080568"/>
                  </a:cubicBezTo>
                  <a:close/>
                  <a:moveTo>
                    <a:pt x="3811412" y="2076628"/>
                  </a:moveTo>
                  <a:cubicBezTo>
                    <a:pt x="3833719" y="2076628"/>
                    <a:pt x="3851802" y="2095593"/>
                    <a:pt x="3851802" y="2118988"/>
                  </a:cubicBezTo>
                  <a:cubicBezTo>
                    <a:pt x="3851802" y="2142383"/>
                    <a:pt x="3833719" y="2161348"/>
                    <a:pt x="3811412" y="2161348"/>
                  </a:cubicBezTo>
                  <a:cubicBezTo>
                    <a:pt x="3789105" y="2161348"/>
                    <a:pt x="3771022" y="2142383"/>
                    <a:pt x="3771022" y="2118988"/>
                  </a:cubicBezTo>
                  <a:cubicBezTo>
                    <a:pt x="3771022" y="2095593"/>
                    <a:pt x="3789105" y="2076628"/>
                    <a:pt x="3811412" y="2076628"/>
                  </a:cubicBezTo>
                  <a:close/>
                  <a:moveTo>
                    <a:pt x="587139" y="2076627"/>
                  </a:moveTo>
                  <a:cubicBezTo>
                    <a:pt x="600199" y="2076627"/>
                    <a:pt x="610783" y="2087212"/>
                    <a:pt x="610783" y="2100270"/>
                  </a:cubicBezTo>
                  <a:cubicBezTo>
                    <a:pt x="610783" y="2113328"/>
                    <a:pt x="600199" y="2123913"/>
                    <a:pt x="587139" y="2123913"/>
                  </a:cubicBezTo>
                  <a:cubicBezTo>
                    <a:pt x="574082" y="2123913"/>
                    <a:pt x="563496" y="2113328"/>
                    <a:pt x="563496" y="2100270"/>
                  </a:cubicBezTo>
                  <a:cubicBezTo>
                    <a:pt x="563496" y="2087212"/>
                    <a:pt x="574082" y="2076627"/>
                    <a:pt x="587139" y="2076627"/>
                  </a:cubicBezTo>
                  <a:close/>
                  <a:moveTo>
                    <a:pt x="1162450" y="2062835"/>
                  </a:moveTo>
                  <a:cubicBezTo>
                    <a:pt x="1183125" y="2062835"/>
                    <a:pt x="1199883" y="2079595"/>
                    <a:pt x="1199883" y="2100270"/>
                  </a:cubicBezTo>
                  <a:cubicBezTo>
                    <a:pt x="1199883" y="2120945"/>
                    <a:pt x="1183125" y="2137705"/>
                    <a:pt x="1162450" y="2137705"/>
                  </a:cubicBezTo>
                  <a:cubicBezTo>
                    <a:pt x="1141775" y="2137705"/>
                    <a:pt x="1125013" y="2120945"/>
                    <a:pt x="1125013" y="2100270"/>
                  </a:cubicBezTo>
                  <a:cubicBezTo>
                    <a:pt x="1125013" y="2079595"/>
                    <a:pt x="1141775" y="2062835"/>
                    <a:pt x="1162450" y="2062835"/>
                  </a:cubicBezTo>
                  <a:close/>
                  <a:moveTo>
                    <a:pt x="3374019" y="2056925"/>
                  </a:moveTo>
                  <a:cubicBezTo>
                    <a:pt x="3391973" y="2056925"/>
                    <a:pt x="3406528" y="2071921"/>
                    <a:pt x="3406528" y="2090419"/>
                  </a:cubicBezTo>
                  <a:cubicBezTo>
                    <a:pt x="3406528" y="2108917"/>
                    <a:pt x="3391973" y="2123913"/>
                    <a:pt x="3374019" y="2123913"/>
                  </a:cubicBezTo>
                  <a:cubicBezTo>
                    <a:pt x="3356065" y="2123913"/>
                    <a:pt x="3341510" y="2108917"/>
                    <a:pt x="3341510" y="2090419"/>
                  </a:cubicBezTo>
                  <a:cubicBezTo>
                    <a:pt x="3341510" y="2071921"/>
                    <a:pt x="3356065" y="2056925"/>
                    <a:pt x="3374019" y="2056925"/>
                  </a:cubicBezTo>
                  <a:close/>
                  <a:moveTo>
                    <a:pt x="3952282" y="2049044"/>
                  </a:moveTo>
                  <a:cubicBezTo>
                    <a:pt x="3974045" y="2049044"/>
                    <a:pt x="3991687" y="2066686"/>
                    <a:pt x="3991687" y="2088449"/>
                  </a:cubicBezTo>
                  <a:cubicBezTo>
                    <a:pt x="3991687" y="2110212"/>
                    <a:pt x="3974045" y="2127854"/>
                    <a:pt x="3952282" y="2127854"/>
                  </a:cubicBezTo>
                  <a:cubicBezTo>
                    <a:pt x="3930519" y="2127854"/>
                    <a:pt x="3912877" y="2110212"/>
                    <a:pt x="3912877" y="2088449"/>
                  </a:cubicBezTo>
                  <a:cubicBezTo>
                    <a:pt x="3912877" y="2066686"/>
                    <a:pt x="3930519" y="2049044"/>
                    <a:pt x="3952282" y="2049044"/>
                  </a:cubicBezTo>
                  <a:close/>
                  <a:moveTo>
                    <a:pt x="446268" y="2049044"/>
                  </a:moveTo>
                  <a:cubicBezTo>
                    <a:pt x="456602" y="2049044"/>
                    <a:pt x="464984" y="2057424"/>
                    <a:pt x="464984" y="2067761"/>
                  </a:cubicBezTo>
                  <a:cubicBezTo>
                    <a:pt x="464984" y="2078098"/>
                    <a:pt x="456602" y="2086478"/>
                    <a:pt x="446268" y="2086478"/>
                  </a:cubicBezTo>
                  <a:cubicBezTo>
                    <a:pt x="435928" y="2086478"/>
                    <a:pt x="427552" y="2078098"/>
                    <a:pt x="427552" y="2067761"/>
                  </a:cubicBezTo>
                  <a:cubicBezTo>
                    <a:pt x="427552" y="2057424"/>
                    <a:pt x="435928" y="2049044"/>
                    <a:pt x="446268" y="2049044"/>
                  </a:cubicBezTo>
                  <a:close/>
                  <a:moveTo>
                    <a:pt x="3060751" y="2033282"/>
                  </a:moveTo>
                  <a:cubicBezTo>
                    <a:pt x="3061295" y="2033282"/>
                    <a:pt x="3061736" y="2033723"/>
                    <a:pt x="3061736" y="2034267"/>
                  </a:cubicBezTo>
                  <a:cubicBezTo>
                    <a:pt x="3061736" y="2034811"/>
                    <a:pt x="3061295" y="2035252"/>
                    <a:pt x="3060751" y="2035252"/>
                  </a:cubicBezTo>
                  <a:cubicBezTo>
                    <a:pt x="3060207" y="2035252"/>
                    <a:pt x="3059766" y="2034811"/>
                    <a:pt x="3059766" y="2034267"/>
                  </a:cubicBezTo>
                  <a:cubicBezTo>
                    <a:pt x="3059766" y="2033723"/>
                    <a:pt x="3060207" y="2033282"/>
                    <a:pt x="3060751" y="2033282"/>
                  </a:cubicBezTo>
                  <a:close/>
                  <a:moveTo>
                    <a:pt x="1476682" y="2029341"/>
                  </a:moveTo>
                  <a:cubicBezTo>
                    <a:pt x="1481579" y="2029341"/>
                    <a:pt x="1485548" y="2033751"/>
                    <a:pt x="1485548" y="2039192"/>
                  </a:cubicBezTo>
                  <a:cubicBezTo>
                    <a:pt x="1485548" y="2044633"/>
                    <a:pt x="1481579" y="2049043"/>
                    <a:pt x="1476682" y="2049043"/>
                  </a:cubicBezTo>
                  <a:cubicBezTo>
                    <a:pt x="1471785" y="2049043"/>
                    <a:pt x="1467816" y="2044633"/>
                    <a:pt x="1467816" y="2039192"/>
                  </a:cubicBezTo>
                  <a:cubicBezTo>
                    <a:pt x="1467816" y="2033751"/>
                    <a:pt x="1471785" y="2029341"/>
                    <a:pt x="1476682" y="2029341"/>
                  </a:cubicBezTo>
                  <a:close/>
                  <a:moveTo>
                    <a:pt x="310324" y="2025402"/>
                  </a:moveTo>
                  <a:cubicBezTo>
                    <a:pt x="318482" y="2025402"/>
                    <a:pt x="325099" y="2030695"/>
                    <a:pt x="325099" y="2037224"/>
                  </a:cubicBezTo>
                  <a:cubicBezTo>
                    <a:pt x="325099" y="2043753"/>
                    <a:pt x="318482" y="2049046"/>
                    <a:pt x="310324" y="2049046"/>
                  </a:cubicBezTo>
                  <a:cubicBezTo>
                    <a:pt x="302162" y="2049046"/>
                    <a:pt x="295544" y="2043753"/>
                    <a:pt x="295544" y="2037224"/>
                  </a:cubicBezTo>
                  <a:cubicBezTo>
                    <a:pt x="295544" y="2030695"/>
                    <a:pt x="302162" y="2025402"/>
                    <a:pt x="310324" y="2025402"/>
                  </a:cubicBezTo>
                  <a:close/>
                  <a:moveTo>
                    <a:pt x="1024533" y="2025401"/>
                  </a:moveTo>
                  <a:cubicBezTo>
                    <a:pt x="1046295" y="2025401"/>
                    <a:pt x="1063938" y="2044366"/>
                    <a:pt x="1063938" y="2067761"/>
                  </a:cubicBezTo>
                  <a:cubicBezTo>
                    <a:pt x="1063938" y="2091156"/>
                    <a:pt x="1046295" y="2110121"/>
                    <a:pt x="1024533" y="2110121"/>
                  </a:cubicBezTo>
                  <a:cubicBezTo>
                    <a:pt x="1002771" y="2110121"/>
                    <a:pt x="985128" y="2091156"/>
                    <a:pt x="985128" y="2067761"/>
                  </a:cubicBezTo>
                  <a:cubicBezTo>
                    <a:pt x="985128" y="2044366"/>
                    <a:pt x="1002771" y="2025401"/>
                    <a:pt x="1024533" y="2025401"/>
                  </a:cubicBezTo>
                  <a:close/>
                  <a:moveTo>
                    <a:pt x="4088228" y="2019490"/>
                  </a:moveTo>
                  <a:cubicBezTo>
                    <a:pt x="4107814" y="2019490"/>
                    <a:pt x="4123692" y="2035368"/>
                    <a:pt x="4123692" y="2054954"/>
                  </a:cubicBezTo>
                  <a:cubicBezTo>
                    <a:pt x="4123692" y="2074540"/>
                    <a:pt x="4107814" y="2090418"/>
                    <a:pt x="4088228" y="2090418"/>
                  </a:cubicBezTo>
                  <a:cubicBezTo>
                    <a:pt x="4068642" y="2090418"/>
                    <a:pt x="4052764" y="2074540"/>
                    <a:pt x="4052764" y="2054954"/>
                  </a:cubicBezTo>
                  <a:cubicBezTo>
                    <a:pt x="4052764" y="2035368"/>
                    <a:pt x="4068642" y="2019490"/>
                    <a:pt x="4088228" y="2019490"/>
                  </a:cubicBezTo>
                  <a:close/>
                  <a:moveTo>
                    <a:pt x="3511936" y="2011610"/>
                  </a:moveTo>
                  <a:cubicBezTo>
                    <a:pt x="3536419" y="2011610"/>
                    <a:pt x="3556267" y="2032340"/>
                    <a:pt x="3556267" y="2057911"/>
                  </a:cubicBezTo>
                  <a:cubicBezTo>
                    <a:pt x="3556267" y="2083482"/>
                    <a:pt x="3536419" y="2104212"/>
                    <a:pt x="3511936" y="2104212"/>
                  </a:cubicBezTo>
                  <a:cubicBezTo>
                    <a:pt x="3487453" y="2104212"/>
                    <a:pt x="3467605" y="2083482"/>
                    <a:pt x="3467605" y="2057911"/>
                  </a:cubicBezTo>
                  <a:cubicBezTo>
                    <a:pt x="3467605" y="2032340"/>
                    <a:pt x="3487453" y="2011610"/>
                    <a:pt x="3511936" y="2011610"/>
                  </a:cubicBezTo>
                  <a:close/>
                  <a:moveTo>
                    <a:pt x="4226147" y="1995848"/>
                  </a:moveTo>
                  <a:cubicBezTo>
                    <a:pt x="4241381" y="1995848"/>
                    <a:pt x="4253731" y="2007756"/>
                    <a:pt x="4253731" y="2022446"/>
                  </a:cubicBezTo>
                  <a:cubicBezTo>
                    <a:pt x="4253731" y="2037136"/>
                    <a:pt x="4241381" y="2049044"/>
                    <a:pt x="4226147" y="2049044"/>
                  </a:cubicBezTo>
                  <a:cubicBezTo>
                    <a:pt x="4210913" y="2049044"/>
                    <a:pt x="4198563" y="2037136"/>
                    <a:pt x="4198563" y="2022446"/>
                  </a:cubicBezTo>
                  <a:cubicBezTo>
                    <a:pt x="4198563" y="2007756"/>
                    <a:pt x="4210913" y="1995848"/>
                    <a:pt x="4226147" y="1995848"/>
                  </a:cubicBezTo>
                  <a:close/>
                  <a:moveTo>
                    <a:pt x="886614" y="1995848"/>
                  </a:moveTo>
                  <a:cubicBezTo>
                    <a:pt x="907289" y="1995848"/>
                    <a:pt x="924051" y="2013049"/>
                    <a:pt x="924051" y="2034268"/>
                  </a:cubicBezTo>
                  <a:cubicBezTo>
                    <a:pt x="924051" y="2055487"/>
                    <a:pt x="907289" y="2072688"/>
                    <a:pt x="886614" y="2072688"/>
                  </a:cubicBezTo>
                  <a:cubicBezTo>
                    <a:pt x="865940" y="2072688"/>
                    <a:pt x="849181" y="2055487"/>
                    <a:pt x="849181" y="2034268"/>
                  </a:cubicBezTo>
                  <a:cubicBezTo>
                    <a:pt x="849181" y="2013049"/>
                    <a:pt x="865940" y="1995848"/>
                    <a:pt x="886614" y="1995848"/>
                  </a:cubicBezTo>
                  <a:close/>
                  <a:moveTo>
                    <a:pt x="172404" y="1995848"/>
                  </a:moveTo>
                  <a:cubicBezTo>
                    <a:pt x="176213" y="1995848"/>
                    <a:pt x="179299" y="2000258"/>
                    <a:pt x="179299" y="2005699"/>
                  </a:cubicBezTo>
                  <a:cubicBezTo>
                    <a:pt x="179299" y="2011140"/>
                    <a:pt x="176213" y="2015550"/>
                    <a:pt x="172404" y="2015550"/>
                  </a:cubicBezTo>
                  <a:cubicBezTo>
                    <a:pt x="168595" y="2015550"/>
                    <a:pt x="165508" y="2011140"/>
                    <a:pt x="165508" y="2005699"/>
                  </a:cubicBezTo>
                  <a:cubicBezTo>
                    <a:pt x="165508" y="2000258"/>
                    <a:pt x="168595" y="1995848"/>
                    <a:pt x="172404" y="1995848"/>
                  </a:cubicBezTo>
                  <a:close/>
                  <a:moveTo>
                    <a:pt x="3200639" y="1995847"/>
                  </a:moveTo>
                  <a:cubicBezTo>
                    <a:pt x="3203360" y="1995847"/>
                    <a:pt x="3205566" y="1998053"/>
                    <a:pt x="3205566" y="2000773"/>
                  </a:cubicBezTo>
                  <a:cubicBezTo>
                    <a:pt x="3205566" y="2003494"/>
                    <a:pt x="3203360" y="2005700"/>
                    <a:pt x="3200639" y="2005700"/>
                  </a:cubicBezTo>
                  <a:cubicBezTo>
                    <a:pt x="3197919" y="2005700"/>
                    <a:pt x="3195713" y="2003494"/>
                    <a:pt x="3195713" y="2000773"/>
                  </a:cubicBezTo>
                  <a:cubicBezTo>
                    <a:pt x="3195713" y="1998053"/>
                    <a:pt x="3197919" y="1995847"/>
                    <a:pt x="3200639" y="1995847"/>
                  </a:cubicBezTo>
                  <a:close/>
                  <a:moveTo>
                    <a:pt x="3649853" y="1982056"/>
                  </a:moveTo>
                  <a:cubicBezTo>
                    <a:pt x="3675424" y="1982056"/>
                    <a:pt x="3696154" y="2002345"/>
                    <a:pt x="3696154" y="2027372"/>
                  </a:cubicBezTo>
                  <a:cubicBezTo>
                    <a:pt x="3696154" y="2052399"/>
                    <a:pt x="3675424" y="2072688"/>
                    <a:pt x="3649853" y="2072688"/>
                  </a:cubicBezTo>
                  <a:cubicBezTo>
                    <a:pt x="3624282" y="2072688"/>
                    <a:pt x="3603552" y="2052399"/>
                    <a:pt x="3603552" y="2027372"/>
                  </a:cubicBezTo>
                  <a:cubicBezTo>
                    <a:pt x="3603552" y="2002345"/>
                    <a:pt x="3624282" y="1982056"/>
                    <a:pt x="3649853" y="1982056"/>
                  </a:cubicBezTo>
                  <a:close/>
                  <a:moveTo>
                    <a:pt x="1337781" y="1982056"/>
                  </a:moveTo>
                  <a:cubicBezTo>
                    <a:pt x="1351927" y="1982056"/>
                    <a:pt x="1363394" y="1993523"/>
                    <a:pt x="1363394" y="2007669"/>
                  </a:cubicBezTo>
                  <a:cubicBezTo>
                    <a:pt x="1363394" y="2021815"/>
                    <a:pt x="1351927" y="2033282"/>
                    <a:pt x="1337781" y="2033282"/>
                  </a:cubicBezTo>
                  <a:cubicBezTo>
                    <a:pt x="1323635" y="2033282"/>
                    <a:pt x="1312188" y="2021815"/>
                    <a:pt x="1312188" y="2007669"/>
                  </a:cubicBezTo>
                  <a:cubicBezTo>
                    <a:pt x="1312188" y="1993523"/>
                    <a:pt x="1323635" y="1982056"/>
                    <a:pt x="1337781" y="1982056"/>
                  </a:cubicBezTo>
                  <a:close/>
                  <a:moveTo>
                    <a:pt x="4364063" y="1978116"/>
                  </a:moveTo>
                  <a:cubicBezTo>
                    <a:pt x="4370592" y="1978116"/>
                    <a:pt x="4375885" y="1983409"/>
                    <a:pt x="4375885" y="1989938"/>
                  </a:cubicBezTo>
                  <a:cubicBezTo>
                    <a:pt x="4375885" y="1996467"/>
                    <a:pt x="4370592" y="2001760"/>
                    <a:pt x="4364063" y="2001760"/>
                  </a:cubicBezTo>
                  <a:cubicBezTo>
                    <a:pt x="4357534" y="2001760"/>
                    <a:pt x="4352241" y="1996467"/>
                    <a:pt x="4352241" y="1989938"/>
                  </a:cubicBezTo>
                  <a:cubicBezTo>
                    <a:pt x="4352241" y="1983409"/>
                    <a:pt x="4357534" y="1978116"/>
                    <a:pt x="4364063" y="1978116"/>
                  </a:cubicBezTo>
                  <a:close/>
                  <a:moveTo>
                    <a:pt x="747714" y="1974175"/>
                  </a:moveTo>
                  <a:cubicBezTo>
                    <a:pt x="764581" y="1974175"/>
                    <a:pt x="778253" y="1987407"/>
                    <a:pt x="778253" y="2003729"/>
                  </a:cubicBezTo>
                  <a:cubicBezTo>
                    <a:pt x="778253" y="2020051"/>
                    <a:pt x="764581" y="2033283"/>
                    <a:pt x="747714" y="2033283"/>
                  </a:cubicBezTo>
                  <a:cubicBezTo>
                    <a:pt x="730847" y="2033283"/>
                    <a:pt x="717175" y="2020051"/>
                    <a:pt x="717175" y="2003729"/>
                  </a:cubicBezTo>
                  <a:cubicBezTo>
                    <a:pt x="717175" y="1987407"/>
                    <a:pt x="730847" y="1974175"/>
                    <a:pt x="747714" y="1974175"/>
                  </a:cubicBezTo>
                  <a:close/>
                  <a:moveTo>
                    <a:pt x="31524" y="1974175"/>
                  </a:moveTo>
                  <a:cubicBezTo>
                    <a:pt x="32613" y="1974175"/>
                    <a:pt x="33495" y="1975057"/>
                    <a:pt x="33495" y="1976145"/>
                  </a:cubicBezTo>
                  <a:cubicBezTo>
                    <a:pt x="33495" y="1977233"/>
                    <a:pt x="32613" y="1978115"/>
                    <a:pt x="31524" y="1978115"/>
                  </a:cubicBezTo>
                  <a:cubicBezTo>
                    <a:pt x="30437" y="1978115"/>
                    <a:pt x="29554" y="1977233"/>
                    <a:pt x="29554" y="1976145"/>
                  </a:cubicBezTo>
                  <a:cubicBezTo>
                    <a:pt x="29554" y="1975057"/>
                    <a:pt x="30437" y="1974175"/>
                    <a:pt x="31524" y="1974175"/>
                  </a:cubicBezTo>
                  <a:close/>
                  <a:moveTo>
                    <a:pt x="4504934" y="1954473"/>
                  </a:moveTo>
                  <a:cubicBezTo>
                    <a:pt x="4506567" y="1954473"/>
                    <a:pt x="4507890" y="1955355"/>
                    <a:pt x="4507890" y="1956443"/>
                  </a:cubicBezTo>
                  <a:cubicBezTo>
                    <a:pt x="4507890" y="1957531"/>
                    <a:pt x="4506567" y="1958413"/>
                    <a:pt x="4504934" y="1958413"/>
                  </a:cubicBezTo>
                  <a:cubicBezTo>
                    <a:pt x="4503302" y="1958413"/>
                    <a:pt x="4501978" y="1957531"/>
                    <a:pt x="4501978" y="1956443"/>
                  </a:cubicBezTo>
                  <a:cubicBezTo>
                    <a:pt x="4501978" y="1955355"/>
                    <a:pt x="4503302" y="1954473"/>
                    <a:pt x="4504934" y="1954473"/>
                  </a:cubicBezTo>
                  <a:close/>
                  <a:moveTo>
                    <a:pt x="3788754" y="1954473"/>
                  </a:moveTo>
                  <a:cubicBezTo>
                    <a:pt x="3810517" y="1954473"/>
                    <a:pt x="3828159" y="1972115"/>
                    <a:pt x="3828159" y="1993878"/>
                  </a:cubicBezTo>
                  <a:cubicBezTo>
                    <a:pt x="3828159" y="2015641"/>
                    <a:pt x="3810517" y="2033283"/>
                    <a:pt x="3788754" y="2033283"/>
                  </a:cubicBezTo>
                  <a:cubicBezTo>
                    <a:pt x="3766991" y="2033283"/>
                    <a:pt x="3749349" y="2015641"/>
                    <a:pt x="3749349" y="1993878"/>
                  </a:cubicBezTo>
                  <a:cubicBezTo>
                    <a:pt x="3749349" y="1972115"/>
                    <a:pt x="3766991" y="1954473"/>
                    <a:pt x="3788754" y="1954473"/>
                  </a:cubicBezTo>
                  <a:close/>
                  <a:moveTo>
                    <a:pt x="2859787" y="1954473"/>
                  </a:moveTo>
                  <a:cubicBezTo>
                    <a:pt x="2860331" y="1954473"/>
                    <a:pt x="2860772" y="1954914"/>
                    <a:pt x="2860772" y="1955458"/>
                  </a:cubicBezTo>
                  <a:cubicBezTo>
                    <a:pt x="2860772" y="1956002"/>
                    <a:pt x="2860331" y="1956443"/>
                    <a:pt x="2859787" y="1956443"/>
                  </a:cubicBezTo>
                  <a:cubicBezTo>
                    <a:pt x="2859243" y="1956443"/>
                    <a:pt x="2858802" y="1956002"/>
                    <a:pt x="2858802" y="1955458"/>
                  </a:cubicBezTo>
                  <a:cubicBezTo>
                    <a:pt x="2858802" y="1954914"/>
                    <a:pt x="2859243" y="1954473"/>
                    <a:pt x="2859787" y="1954473"/>
                  </a:cubicBezTo>
                  <a:close/>
                  <a:moveTo>
                    <a:pt x="3338555" y="1950532"/>
                  </a:moveTo>
                  <a:cubicBezTo>
                    <a:pt x="3347804" y="1950532"/>
                    <a:pt x="3355302" y="1958912"/>
                    <a:pt x="3355302" y="1969249"/>
                  </a:cubicBezTo>
                  <a:cubicBezTo>
                    <a:pt x="3355302" y="1979586"/>
                    <a:pt x="3347804" y="1987966"/>
                    <a:pt x="3338555" y="1987966"/>
                  </a:cubicBezTo>
                  <a:cubicBezTo>
                    <a:pt x="3329306" y="1987966"/>
                    <a:pt x="3321808" y="1979586"/>
                    <a:pt x="3321808" y="1969249"/>
                  </a:cubicBezTo>
                  <a:cubicBezTo>
                    <a:pt x="3321808" y="1958912"/>
                    <a:pt x="3329306" y="1950532"/>
                    <a:pt x="3338555" y="1950532"/>
                  </a:cubicBezTo>
                  <a:close/>
                  <a:moveTo>
                    <a:pt x="609796" y="1950532"/>
                  </a:moveTo>
                  <a:cubicBezTo>
                    <a:pt x="622312" y="1950532"/>
                    <a:pt x="632457" y="1960676"/>
                    <a:pt x="632457" y="1973190"/>
                  </a:cubicBezTo>
                  <a:cubicBezTo>
                    <a:pt x="632457" y="1985704"/>
                    <a:pt x="622312" y="1995848"/>
                    <a:pt x="609796" y="1995848"/>
                  </a:cubicBezTo>
                  <a:cubicBezTo>
                    <a:pt x="597281" y="1995848"/>
                    <a:pt x="587137" y="1985704"/>
                    <a:pt x="587137" y="1973190"/>
                  </a:cubicBezTo>
                  <a:cubicBezTo>
                    <a:pt x="587137" y="1960676"/>
                    <a:pt x="597281" y="1950532"/>
                    <a:pt x="609796" y="1950532"/>
                  </a:cubicBezTo>
                  <a:close/>
                  <a:moveTo>
                    <a:pt x="1197914" y="1940681"/>
                  </a:moveTo>
                  <a:cubicBezTo>
                    <a:pt x="1217499" y="1940681"/>
                    <a:pt x="1233377" y="1956559"/>
                    <a:pt x="1233377" y="1976145"/>
                  </a:cubicBezTo>
                  <a:cubicBezTo>
                    <a:pt x="1233377" y="1995731"/>
                    <a:pt x="1217499" y="2011609"/>
                    <a:pt x="1197914" y="2011609"/>
                  </a:cubicBezTo>
                  <a:cubicBezTo>
                    <a:pt x="1178328" y="2011609"/>
                    <a:pt x="1162450" y="1995731"/>
                    <a:pt x="1162450" y="1976145"/>
                  </a:cubicBezTo>
                  <a:cubicBezTo>
                    <a:pt x="1162450" y="1956559"/>
                    <a:pt x="1178328" y="1940681"/>
                    <a:pt x="1197914" y="1940681"/>
                  </a:cubicBezTo>
                  <a:close/>
                  <a:moveTo>
                    <a:pt x="3924699" y="1920979"/>
                  </a:moveTo>
                  <a:cubicBezTo>
                    <a:pt x="3946462" y="1920979"/>
                    <a:pt x="3964104" y="1939062"/>
                    <a:pt x="3964104" y="1961369"/>
                  </a:cubicBezTo>
                  <a:cubicBezTo>
                    <a:pt x="3964104" y="1983676"/>
                    <a:pt x="3946462" y="2001759"/>
                    <a:pt x="3924699" y="2001759"/>
                  </a:cubicBezTo>
                  <a:cubicBezTo>
                    <a:pt x="3902936" y="2001759"/>
                    <a:pt x="3885294" y="1983676"/>
                    <a:pt x="3885294" y="1961369"/>
                  </a:cubicBezTo>
                  <a:cubicBezTo>
                    <a:pt x="3885294" y="1939062"/>
                    <a:pt x="3902936" y="1920979"/>
                    <a:pt x="3924699" y="1920979"/>
                  </a:cubicBezTo>
                  <a:close/>
                  <a:moveTo>
                    <a:pt x="1530864" y="1920979"/>
                  </a:moveTo>
                  <a:cubicBezTo>
                    <a:pt x="1531952" y="1920979"/>
                    <a:pt x="1532834" y="1922302"/>
                    <a:pt x="1532834" y="1923935"/>
                  </a:cubicBezTo>
                  <a:cubicBezTo>
                    <a:pt x="1532834" y="1925568"/>
                    <a:pt x="1531952" y="1926891"/>
                    <a:pt x="1530864" y="1926891"/>
                  </a:cubicBezTo>
                  <a:cubicBezTo>
                    <a:pt x="1529776" y="1926891"/>
                    <a:pt x="1528894" y="1925568"/>
                    <a:pt x="1528894" y="1923935"/>
                  </a:cubicBezTo>
                  <a:cubicBezTo>
                    <a:pt x="1528894" y="1922302"/>
                    <a:pt x="1529776" y="1920979"/>
                    <a:pt x="1530864" y="1920979"/>
                  </a:cubicBezTo>
                  <a:close/>
                  <a:moveTo>
                    <a:pt x="469908" y="1920979"/>
                  </a:moveTo>
                  <a:cubicBezTo>
                    <a:pt x="480246" y="1920979"/>
                    <a:pt x="488625" y="1930682"/>
                    <a:pt x="488625" y="1942652"/>
                  </a:cubicBezTo>
                  <a:cubicBezTo>
                    <a:pt x="488625" y="1954622"/>
                    <a:pt x="480246" y="1964325"/>
                    <a:pt x="469908" y="1964325"/>
                  </a:cubicBezTo>
                  <a:cubicBezTo>
                    <a:pt x="459573" y="1964325"/>
                    <a:pt x="451193" y="1954622"/>
                    <a:pt x="451193" y="1942652"/>
                  </a:cubicBezTo>
                  <a:cubicBezTo>
                    <a:pt x="451193" y="1930682"/>
                    <a:pt x="459573" y="1920979"/>
                    <a:pt x="469908" y="1920979"/>
                  </a:cubicBezTo>
                  <a:close/>
                  <a:moveTo>
                    <a:pt x="3006570" y="1917038"/>
                  </a:moveTo>
                  <a:cubicBezTo>
                    <a:pt x="3007658" y="1917038"/>
                    <a:pt x="3008540" y="1917920"/>
                    <a:pt x="3008540" y="1919008"/>
                  </a:cubicBezTo>
                  <a:cubicBezTo>
                    <a:pt x="3008540" y="1920096"/>
                    <a:pt x="3007658" y="1920978"/>
                    <a:pt x="3006570" y="1920978"/>
                  </a:cubicBezTo>
                  <a:cubicBezTo>
                    <a:pt x="3005482" y="1920978"/>
                    <a:pt x="3004600" y="1920096"/>
                    <a:pt x="3004600" y="1919008"/>
                  </a:cubicBezTo>
                  <a:cubicBezTo>
                    <a:pt x="3004600" y="1917920"/>
                    <a:pt x="3005482" y="1917038"/>
                    <a:pt x="3006570" y="1917038"/>
                  </a:cubicBezTo>
                  <a:close/>
                  <a:moveTo>
                    <a:pt x="1059013" y="1903247"/>
                  </a:moveTo>
                  <a:cubicBezTo>
                    <a:pt x="1082406" y="1903247"/>
                    <a:pt x="1101372" y="1922212"/>
                    <a:pt x="1101372" y="1945607"/>
                  </a:cubicBezTo>
                  <a:cubicBezTo>
                    <a:pt x="1101372" y="1969002"/>
                    <a:pt x="1082406" y="1987967"/>
                    <a:pt x="1059013" y="1987967"/>
                  </a:cubicBezTo>
                  <a:cubicBezTo>
                    <a:pt x="1035617" y="1987967"/>
                    <a:pt x="1016652" y="1969002"/>
                    <a:pt x="1016652" y="1945607"/>
                  </a:cubicBezTo>
                  <a:cubicBezTo>
                    <a:pt x="1016652" y="1922212"/>
                    <a:pt x="1035617" y="1903247"/>
                    <a:pt x="1059013" y="1903247"/>
                  </a:cubicBezTo>
                  <a:close/>
                  <a:moveTo>
                    <a:pt x="332981" y="1899307"/>
                  </a:moveTo>
                  <a:cubicBezTo>
                    <a:pt x="340597" y="1899307"/>
                    <a:pt x="346772" y="1905482"/>
                    <a:pt x="346772" y="1913099"/>
                  </a:cubicBezTo>
                  <a:cubicBezTo>
                    <a:pt x="346772" y="1920716"/>
                    <a:pt x="340597" y="1926891"/>
                    <a:pt x="332981" y="1926891"/>
                  </a:cubicBezTo>
                  <a:cubicBezTo>
                    <a:pt x="325363" y="1926891"/>
                    <a:pt x="319186" y="1920716"/>
                    <a:pt x="319186" y="1913099"/>
                  </a:cubicBezTo>
                  <a:cubicBezTo>
                    <a:pt x="319186" y="1905482"/>
                    <a:pt x="325363" y="1899307"/>
                    <a:pt x="332981" y="1899307"/>
                  </a:cubicBezTo>
                  <a:close/>
                  <a:moveTo>
                    <a:pt x="3477457" y="1899306"/>
                  </a:moveTo>
                  <a:cubicBezTo>
                    <a:pt x="3498132" y="1899306"/>
                    <a:pt x="3514892" y="1916066"/>
                    <a:pt x="3514892" y="1936741"/>
                  </a:cubicBezTo>
                  <a:cubicBezTo>
                    <a:pt x="3514892" y="1957416"/>
                    <a:pt x="3498132" y="1974176"/>
                    <a:pt x="3477457" y="1974176"/>
                  </a:cubicBezTo>
                  <a:cubicBezTo>
                    <a:pt x="3456782" y="1974176"/>
                    <a:pt x="3440022" y="1957416"/>
                    <a:pt x="3440022" y="1936741"/>
                  </a:cubicBezTo>
                  <a:cubicBezTo>
                    <a:pt x="3440022" y="1916066"/>
                    <a:pt x="3456782" y="1899306"/>
                    <a:pt x="3477457" y="1899306"/>
                  </a:cubicBezTo>
                  <a:close/>
                  <a:moveTo>
                    <a:pt x="4064585" y="1893395"/>
                  </a:moveTo>
                  <a:cubicBezTo>
                    <a:pt x="4084171" y="1893395"/>
                    <a:pt x="4100049" y="1909273"/>
                    <a:pt x="4100049" y="1928859"/>
                  </a:cubicBezTo>
                  <a:cubicBezTo>
                    <a:pt x="4100049" y="1948445"/>
                    <a:pt x="4084171" y="1964323"/>
                    <a:pt x="4064585" y="1964323"/>
                  </a:cubicBezTo>
                  <a:cubicBezTo>
                    <a:pt x="4044999" y="1964323"/>
                    <a:pt x="4029121" y="1948445"/>
                    <a:pt x="4029121" y="1928859"/>
                  </a:cubicBezTo>
                  <a:cubicBezTo>
                    <a:pt x="4029121" y="1909273"/>
                    <a:pt x="4044999" y="1893395"/>
                    <a:pt x="4064585" y="1893395"/>
                  </a:cubicBezTo>
                  <a:close/>
                  <a:moveTo>
                    <a:pt x="1389993" y="1879604"/>
                  </a:moveTo>
                  <a:cubicBezTo>
                    <a:pt x="1395978" y="1879604"/>
                    <a:pt x="1400830" y="1884897"/>
                    <a:pt x="1400830" y="1891426"/>
                  </a:cubicBezTo>
                  <a:cubicBezTo>
                    <a:pt x="1400830" y="1897955"/>
                    <a:pt x="1395978" y="1903248"/>
                    <a:pt x="1389993" y="1903248"/>
                  </a:cubicBezTo>
                  <a:cubicBezTo>
                    <a:pt x="1384008" y="1903248"/>
                    <a:pt x="1379156" y="1897955"/>
                    <a:pt x="1379156" y="1891426"/>
                  </a:cubicBezTo>
                  <a:cubicBezTo>
                    <a:pt x="1379156" y="1884897"/>
                    <a:pt x="1384008" y="1879604"/>
                    <a:pt x="1389993" y="1879604"/>
                  </a:cubicBezTo>
                  <a:close/>
                  <a:moveTo>
                    <a:pt x="922078" y="1879604"/>
                  </a:moveTo>
                  <a:cubicBezTo>
                    <a:pt x="941666" y="1879604"/>
                    <a:pt x="957544" y="1895482"/>
                    <a:pt x="957544" y="1915068"/>
                  </a:cubicBezTo>
                  <a:cubicBezTo>
                    <a:pt x="957544" y="1934654"/>
                    <a:pt x="941666" y="1950532"/>
                    <a:pt x="922078" y="1950532"/>
                  </a:cubicBezTo>
                  <a:cubicBezTo>
                    <a:pt x="902495" y="1950532"/>
                    <a:pt x="886614" y="1934654"/>
                    <a:pt x="886614" y="1915068"/>
                  </a:cubicBezTo>
                  <a:cubicBezTo>
                    <a:pt x="886614" y="1895482"/>
                    <a:pt x="902495" y="1879604"/>
                    <a:pt x="922078" y="1879604"/>
                  </a:cubicBezTo>
                  <a:close/>
                  <a:moveTo>
                    <a:pt x="196045" y="1875664"/>
                  </a:moveTo>
                  <a:cubicBezTo>
                    <a:pt x="199855" y="1875664"/>
                    <a:pt x="202942" y="1878751"/>
                    <a:pt x="202942" y="1882560"/>
                  </a:cubicBezTo>
                  <a:cubicBezTo>
                    <a:pt x="202942" y="1886369"/>
                    <a:pt x="199855" y="1889456"/>
                    <a:pt x="196045" y="1889456"/>
                  </a:cubicBezTo>
                  <a:cubicBezTo>
                    <a:pt x="192236" y="1889456"/>
                    <a:pt x="189150" y="1886369"/>
                    <a:pt x="189150" y="1882560"/>
                  </a:cubicBezTo>
                  <a:cubicBezTo>
                    <a:pt x="189150" y="1878751"/>
                    <a:pt x="192236" y="1875664"/>
                    <a:pt x="196045" y="1875664"/>
                  </a:cubicBezTo>
                  <a:close/>
                  <a:moveTo>
                    <a:pt x="3146457" y="1875663"/>
                  </a:moveTo>
                  <a:cubicBezTo>
                    <a:pt x="3152986" y="1875663"/>
                    <a:pt x="3158279" y="1879632"/>
                    <a:pt x="3158279" y="1884529"/>
                  </a:cubicBezTo>
                  <a:cubicBezTo>
                    <a:pt x="3158279" y="1889426"/>
                    <a:pt x="3152986" y="1893395"/>
                    <a:pt x="3146457" y="1893395"/>
                  </a:cubicBezTo>
                  <a:cubicBezTo>
                    <a:pt x="3139928" y="1893395"/>
                    <a:pt x="3134635" y="1889426"/>
                    <a:pt x="3134635" y="1884529"/>
                  </a:cubicBezTo>
                  <a:cubicBezTo>
                    <a:pt x="3134635" y="1879632"/>
                    <a:pt x="3139928" y="1875663"/>
                    <a:pt x="3146457" y="1875663"/>
                  </a:cubicBezTo>
                  <a:close/>
                  <a:moveTo>
                    <a:pt x="4200533" y="1869753"/>
                  </a:moveTo>
                  <a:cubicBezTo>
                    <a:pt x="4214679" y="1869753"/>
                    <a:pt x="4226146" y="1881220"/>
                    <a:pt x="4226146" y="1895366"/>
                  </a:cubicBezTo>
                  <a:cubicBezTo>
                    <a:pt x="4226146" y="1909512"/>
                    <a:pt x="4214679" y="1920979"/>
                    <a:pt x="4200533" y="1920979"/>
                  </a:cubicBezTo>
                  <a:cubicBezTo>
                    <a:pt x="4186387" y="1920979"/>
                    <a:pt x="4174920" y="1909512"/>
                    <a:pt x="4174920" y="1895366"/>
                  </a:cubicBezTo>
                  <a:cubicBezTo>
                    <a:pt x="4174920" y="1881220"/>
                    <a:pt x="4186387" y="1869753"/>
                    <a:pt x="4200533" y="1869753"/>
                  </a:cubicBezTo>
                  <a:close/>
                  <a:moveTo>
                    <a:pt x="4340420" y="1855962"/>
                  </a:moveTo>
                  <a:cubicBezTo>
                    <a:pt x="4346949" y="1855962"/>
                    <a:pt x="4352242" y="1860372"/>
                    <a:pt x="4352242" y="1865813"/>
                  </a:cubicBezTo>
                  <a:cubicBezTo>
                    <a:pt x="4352242" y="1871254"/>
                    <a:pt x="4346949" y="1875664"/>
                    <a:pt x="4340420" y="1875664"/>
                  </a:cubicBezTo>
                  <a:cubicBezTo>
                    <a:pt x="4333891" y="1875664"/>
                    <a:pt x="4328598" y="1871254"/>
                    <a:pt x="4328598" y="1865813"/>
                  </a:cubicBezTo>
                  <a:cubicBezTo>
                    <a:pt x="4328598" y="1860372"/>
                    <a:pt x="4333891" y="1855962"/>
                    <a:pt x="4340420" y="1855962"/>
                  </a:cubicBezTo>
                  <a:close/>
                  <a:moveTo>
                    <a:pt x="3614389" y="1855961"/>
                  </a:moveTo>
                  <a:cubicBezTo>
                    <a:pt x="3638872" y="1855961"/>
                    <a:pt x="3658720" y="1877132"/>
                    <a:pt x="3658720" y="1903247"/>
                  </a:cubicBezTo>
                  <a:cubicBezTo>
                    <a:pt x="3658720" y="1929362"/>
                    <a:pt x="3638872" y="1950533"/>
                    <a:pt x="3614389" y="1950533"/>
                  </a:cubicBezTo>
                  <a:cubicBezTo>
                    <a:pt x="3589906" y="1950533"/>
                    <a:pt x="3570058" y="1929362"/>
                    <a:pt x="3570058" y="1903247"/>
                  </a:cubicBezTo>
                  <a:cubicBezTo>
                    <a:pt x="3570058" y="1877132"/>
                    <a:pt x="3589906" y="1855961"/>
                    <a:pt x="3614389" y="1855961"/>
                  </a:cubicBezTo>
                  <a:close/>
                  <a:moveTo>
                    <a:pt x="2779008" y="1855961"/>
                  </a:moveTo>
                  <a:cubicBezTo>
                    <a:pt x="2779552" y="1855961"/>
                    <a:pt x="2779993" y="1856402"/>
                    <a:pt x="2779993" y="1856946"/>
                  </a:cubicBezTo>
                  <a:cubicBezTo>
                    <a:pt x="2779993" y="1857490"/>
                    <a:pt x="2779552" y="1857931"/>
                    <a:pt x="2779008" y="1857931"/>
                  </a:cubicBezTo>
                  <a:cubicBezTo>
                    <a:pt x="2778464" y="1857931"/>
                    <a:pt x="2778023" y="1857490"/>
                    <a:pt x="2778023" y="1856946"/>
                  </a:cubicBezTo>
                  <a:cubicBezTo>
                    <a:pt x="2778023" y="1856402"/>
                    <a:pt x="2778464" y="1855961"/>
                    <a:pt x="2779008" y="1855961"/>
                  </a:cubicBezTo>
                  <a:close/>
                  <a:moveTo>
                    <a:pt x="781210" y="1852021"/>
                  </a:moveTo>
                  <a:cubicBezTo>
                    <a:pt x="798075" y="1852021"/>
                    <a:pt x="811749" y="1865694"/>
                    <a:pt x="811749" y="1882560"/>
                  </a:cubicBezTo>
                  <a:cubicBezTo>
                    <a:pt x="811749" y="1899426"/>
                    <a:pt x="798075" y="1913099"/>
                    <a:pt x="781210" y="1913099"/>
                  </a:cubicBezTo>
                  <a:cubicBezTo>
                    <a:pt x="764344" y="1913099"/>
                    <a:pt x="750671" y="1899426"/>
                    <a:pt x="750671" y="1882560"/>
                  </a:cubicBezTo>
                  <a:cubicBezTo>
                    <a:pt x="750671" y="1865694"/>
                    <a:pt x="764344" y="1852021"/>
                    <a:pt x="781210" y="1852021"/>
                  </a:cubicBezTo>
                  <a:close/>
                  <a:moveTo>
                    <a:pt x="55168" y="1846110"/>
                  </a:moveTo>
                  <a:cubicBezTo>
                    <a:pt x="56255" y="1846110"/>
                    <a:pt x="57137" y="1847433"/>
                    <a:pt x="57137" y="1849066"/>
                  </a:cubicBezTo>
                  <a:cubicBezTo>
                    <a:pt x="57137" y="1850699"/>
                    <a:pt x="56255" y="1852022"/>
                    <a:pt x="55168" y="1852022"/>
                  </a:cubicBezTo>
                  <a:cubicBezTo>
                    <a:pt x="54080" y="1852022"/>
                    <a:pt x="53197" y="1850699"/>
                    <a:pt x="53197" y="1849066"/>
                  </a:cubicBezTo>
                  <a:cubicBezTo>
                    <a:pt x="53197" y="1847433"/>
                    <a:pt x="54080" y="1846110"/>
                    <a:pt x="55168" y="1846110"/>
                  </a:cubicBezTo>
                  <a:close/>
                  <a:moveTo>
                    <a:pt x="1247172" y="1832318"/>
                  </a:moveTo>
                  <a:cubicBezTo>
                    <a:pt x="1262401" y="1832318"/>
                    <a:pt x="1274753" y="1843785"/>
                    <a:pt x="1274753" y="1857931"/>
                  </a:cubicBezTo>
                  <a:cubicBezTo>
                    <a:pt x="1274753" y="1872077"/>
                    <a:pt x="1262401" y="1883544"/>
                    <a:pt x="1247172" y="1883544"/>
                  </a:cubicBezTo>
                  <a:cubicBezTo>
                    <a:pt x="1231936" y="1883544"/>
                    <a:pt x="1219586" y="1872077"/>
                    <a:pt x="1219586" y="1857931"/>
                  </a:cubicBezTo>
                  <a:cubicBezTo>
                    <a:pt x="1219586" y="1843785"/>
                    <a:pt x="1231936" y="1832318"/>
                    <a:pt x="1247172" y="1832318"/>
                  </a:cubicBezTo>
                  <a:close/>
                  <a:moveTo>
                    <a:pt x="3756246" y="1828378"/>
                  </a:moveTo>
                  <a:cubicBezTo>
                    <a:pt x="3780729" y="1828378"/>
                    <a:pt x="3800577" y="1848226"/>
                    <a:pt x="3800577" y="1872709"/>
                  </a:cubicBezTo>
                  <a:cubicBezTo>
                    <a:pt x="3800577" y="1897192"/>
                    <a:pt x="3780729" y="1917040"/>
                    <a:pt x="3756246" y="1917040"/>
                  </a:cubicBezTo>
                  <a:cubicBezTo>
                    <a:pt x="3731763" y="1917040"/>
                    <a:pt x="3711915" y="1897192"/>
                    <a:pt x="3711915" y="1872709"/>
                  </a:cubicBezTo>
                  <a:cubicBezTo>
                    <a:pt x="3711915" y="1848226"/>
                    <a:pt x="3731763" y="1828378"/>
                    <a:pt x="3756246" y="1828378"/>
                  </a:cubicBezTo>
                  <a:close/>
                  <a:moveTo>
                    <a:pt x="3289299" y="1828378"/>
                  </a:moveTo>
                  <a:cubicBezTo>
                    <a:pt x="3301813" y="1828378"/>
                    <a:pt x="3311957" y="1838963"/>
                    <a:pt x="3311957" y="1852021"/>
                  </a:cubicBezTo>
                  <a:cubicBezTo>
                    <a:pt x="3311957" y="1865079"/>
                    <a:pt x="3301813" y="1875664"/>
                    <a:pt x="3289299" y="1875664"/>
                  </a:cubicBezTo>
                  <a:cubicBezTo>
                    <a:pt x="3276785" y="1875664"/>
                    <a:pt x="3266641" y="1865079"/>
                    <a:pt x="3266641" y="1852021"/>
                  </a:cubicBezTo>
                  <a:cubicBezTo>
                    <a:pt x="3266641" y="1838963"/>
                    <a:pt x="3276785" y="1828378"/>
                    <a:pt x="3289299" y="1828378"/>
                  </a:cubicBezTo>
                  <a:close/>
                  <a:moveTo>
                    <a:pt x="642307" y="1828378"/>
                  </a:moveTo>
                  <a:cubicBezTo>
                    <a:pt x="655363" y="1828378"/>
                    <a:pt x="665948" y="1838963"/>
                    <a:pt x="665948" y="1852021"/>
                  </a:cubicBezTo>
                  <a:cubicBezTo>
                    <a:pt x="665948" y="1865079"/>
                    <a:pt x="655363" y="1875664"/>
                    <a:pt x="642307" y="1875664"/>
                  </a:cubicBezTo>
                  <a:cubicBezTo>
                    <a:pt x="629246" y="1875664"/>
                    <a:pt x="618662" y="1865079"/>
                    <a:pt x="618662" y="1852021"/>
                  </a:cubicBezTo>
                  <a:cubicBezTo>
                    <a:pt x="618662" y="1838963"/>
                    <a:pt x="629246" y="1828378"/>
                    <a:pt x="642307" y="1828378"/>
                  </a:cubicBezTo>
                  <a:close/>
                  <a:moveTo>
                    <a:pt x="4476365" y="1822467"/>
                  </a:moveTo>
                  <a:cubicBezTo>
                    <a:pt x="4482894" y="1822467"/>
                    <a:pt x="4488187" y="1827760"/>
                    <a:pt x="4488187" y="1834289"/>
                  </a:cubicBezTo>
                  <a:cubicBezTo>
                    <a:pt x="4488187" y="1840818"/>
                    <a:pt x="4482894" y="1846111"/>
                    <a:pt x="4476365" y="1846111"/>
                  </a:cubicBezTo>
                  <a:cubicBezTo>
                    <a:pt x="4469836" y="1846111"/>
                    <a:pt x="4464543" y="1840818"/>
                    <a:pt x="4464543" y="1834289"/>
                  </a:cubicBezTo>
                  <a:cubicBezTo>
                    <a:pt x="4464543" y="1827760"/>
                    <a:pt x="4469836" y="1822467"/>
                    <a:pt x="4476365" y="1822467"/>
                  </a:cubicBezTo>
                  <a:close/>
                  <a:moveTo>
                    <a:pt x="1602778" y="1814586"/>
                  </a:moveTo>
                  <a:cubicBezTo>
                    <a:pt x="1605499" y="1814586"/>
                    <a:pt x="1607705" y="1816350"/>
                    <a:pt x="1607705" y="1818527"/>
                  </a:cubicBezTo>
                  <a:cubicBezTo>
                    <a:pt x="1607705" y="1820704"/>
                    <a:pt x="1605499" y="1822468"/>
                    <a:pt x="1602778" y="1822468"/>
                  </a:cubicBezTo>
                  <a:cubicBezTo>
                    <a:pt x="1600058" y="1822468"/>
                    <a:pt x="1597852" y="1820704"/>
                    <a:pt x="1597852" y="1818527"/>
                  </a:cubicBezTo>
                  <a:cubicBezTo>
                    <a:pt x="1597852" y="1816350"/>
                    <a:pt x="1600058" y="1814586"/>
                    <a:pt x="1602778" y="1814586"/>
                  </a:cubicBezTo>
                  <a:close/>
                  <a:moveTo>
                    <a:pt x="2930716" y="1808675"/>
                  </a:moveTo>
                  <a:cubicBezTo>
                    <a:pt x="2934524" y="1808675"/>
                    <a:pt x="2937612" y="1810881"/>
                    <a:pt x="2937612" y="1813601"/>
                  </a:cubicBezTo>
                  <a:cubicBezTo>
                    <a:pt x="2937612" y="1816322"/>
                    <a:pt x="2934524" y="1818528"/>
                    <a:pt x="2930716" y="1818528"/>
                  </a:cubicBezTo>
                  <a:cubicBezTo>
                    <a:pt x="2926908" y="1818528"/>
                    <a:pt x="2923820" y="1816322"/>
                    <a:pt x="2923820" y="1813601"/>
                  </a:cubicBezTo>
                  <a:cubicBezTo>
                    <a:pt x="2923820" y="1810881"/>
                    <a:pt x="2926908" y="1808675"/>
                    <a:pt x="2930716" y="1808675"/>
                  </a:cubicBezTo>
                  <a:close/>
                  <a:moveTo>
                    <a:pt x="501434" y="1800794"/>
                  </a:moveTo>
                  <a:cubicBezTo>
                    <a:pt x="511772" y="1800794"/>
                    <a:pt x="520150" y="1809174"/>
                    <a:pt x="520150" y="1819511"/>
                  </a:cubicBezTo>
                  <a:cubicBezTo>
                    <a:pt x="520150" y="1829848"/>
                    <a:pt x="511772" y="1838228"/>
                    <a:pt x="501434" y="1838228"/>
                  </a:cubicBezTo>
                  <a:cubicBezTo>
                    <a:pt x="491097" y="1838228"/>
                    <a:pt x="482717" y="1829848"/>
                    <a:pt x="482717" y="1819511"/>
                  </a:cubicBezTo>
                  <a:cubicBezTo>
                    <a:pt x="482717" y="1809174"/>
                    <a:pt x="491097" y="1800794"/>
                    <a:pt x="501434" y="1800794"/>
                  </a:cubicBezTo>
                  <a:close/>
                  <a:moveTo>
                    <a:pt x="3894160" y="1794884"/>
                  </a:moveTo>
                  <a:cubicBezTo>
                    <a:pt x="3917555" y="1794884"/>
                    <a:pt x="3936520" y="1813849"/>
                    <a:pt x="3936520" y="1837244"/>
                  </a:cubicBezTo>
                  <a:cubicBezTo>
                    <a:pt x="3936520" y="1860639"/>
                    <a:pt x="3917555" y="1879604"/>
                    <a:pt x="3894160" y="1879604"/>
                  </a:cubicBezTo>
                  <a:cubicBezTo>
                    <a:pt x="3870765" y="1879604"/>
                    <a:pt x="3851800" y="1860639"/>
                    <a:pt x="3851800" y="1837244"/>
                  </a:cubicBezTo>
                  <a:cubicBezTo>
                    <a:pt x="3851800" y="1813849"/>
                    <a:pt x="3870765" y="1794884"/>
                    <a:pt x="3894160" y="1794884"/>
                  </a:cubicBezTo>
                  <a:close/>
                  <a:moveTo>
                    <a:pt x="1106296" y="1785033"/>
                  </a:moveTo>
                  <a:cubicBezTo>
                    <a:pt x="1129692" y="1785033"/>
                    <a:pt x="1148660" y="1803116"/>
                    <a:pt x="1148660" y="1825423"/>
                  </a:cubicBezTo>
                  <a:cubicBezTo>
                    <a:pt x="1148660" y="1847730"/>
                    <a:pt x="1129692" y="1865813"/>
                    <a:pt x="1106296" y="1865813"/>
                  </a:cubicBezTo>
                  <a:cubicBezTo>
                    <a:pt x="1082901" y="1865813"/>
                    <a:pt x="1063938" y="1847730"/>
                    <a:pt x="1063938" y="1825423"/>
                  </a:cubicBezTo>
                  <a:cubicBezTo>
                    <a:pt x="1063938" y="1803116"/>
                    <a:pt x="1082901" y="1785033"/>
                    <a:pt x="1106296" y="1785033"/>
                  </a:cubicBezTo>
                  <a:close/>
                  <a:moveTo>
                    <a:pt x="364504" y="1777152"/>
                  </a:moveTo>
                  <a:cubicBezTo>
                    <a:pt x="371034" y="1777152"/>
                    <a:pt x="376326" y="1782445"/>
                    <a:pt x="376326" y="1788974"/>
                  </a:cubicBezTo>
                  <a:cubicBezTo>
                    <a:pt x="376326" y="1795503"/>
                    <a:pt x="371034" y="1800796"/>
                    <a:pt x="364504" y="1800796"/>
                  </a:cubicBezTo>
                  <a:cubicBezTo>
                    <a:pt x="357975" y="1800796"/>
                    <a:pt x="352682" y="1795503"/>
                    <a:pt x="352682" y="1788974"/>
                  </a:cubicBezTo>
                  <a:cubicBezTo>
                    <a:pt x="352682" y="1782445"/>
                    <a:pt x="357975" y="1777152"/>
                    <a:pt x="364504" y="1777152"/>
                  </a:cubicBezTo>
                  <a:close/>
                  <a:moveTo>
                    <a:pt x="4029121" y="1771241"/>
                  </a:moveTo>
                  <a:cubicBezTo>
                    <a:pt x="4049796" y="1771241"/>
                    <a:pt x="4066556" y="1787119"/>
                    <a:pt x="4066556" y="1806705"/>
                  </a:cubicBezTo>
                  <a:cubicBezTo>
                    <a:pt x="4066556" y="1826291"/>
                    <a:pt x="4049796" y="1842169"/>
                    <a:pt x="4029121" y="1842169"/>
                  </a:cubicBezTo>
                  <a:cubicBezTo>
                    <a:pt x="4008446" y="1842169"/>
                    <a:pt x="3991686" y="1826291"/>
                    <a:pt x="3991686" y="1806705"/>
                  </a:cubicBezTo>
                  <a:cubicBezTo>
                    <a:pt x="3991686" y="1787119"/>
                    <a:pt x="4008446" y="1771241"/>
                    <a:pt x="4029121" y="1771241"/>
                  </a:cubicBezTo>
                  <a:close/>
                  <a:moveTo>
                    <a:pt x="3430171" y="1771241"/>
                  </a:moveTo>
                  <a:cubicBezTo>
                    <a:pt x="3453022" y="1771241"/>
                    <a:pt x="3471546" y="1791089"/>
                    <a:pt x="3471546" y="1815572"/>
                  </a:cubicBezTo>
                  <a:cubicBezTo>
                    <a:pt x="3471546" y="1840055"/>
                    <a:pt x="3453022" y="1859903"/>
                    <a:pt x="3430171" y="1859903"/>
                  </a:cubicBezTo>
                  <a:cubicBezTo>
                    <a:pt x="3407320" y="1859903"/>
                    <a:pt x="3388796" y="1840055"/>
                    <a:pt x="3388796" y="1815572"/>
                  </a:cubicBezTo>
                  <a:cubicBezTo>
                    <a:pt x="3388796" y="1791089"/>
                    <a:pt x="3407320" y="1771241"/>
                    <a:pt x="3430171" y="1771241"/>
                  </a:cubicBezTo>
                  <a:close/>
                  <a:moveTo>
                    <a:pt x="2686407" y="1771241"/>
                  </a:moveTo>
                  <a:cubicBezTo>
                    <a:pt x="2686951" y="1771241"/>
                    <a:pt x="2687392" y="1771682"/>
                    <a:pt x="2687392" y="1772226"/>
                  </a:cubicBezTo>
                  <a:cubicBezTo>
                    <a:pt x="2687392" y="1772770"/>
                    <a:pt x="2686951" y="1773211"/>
                    <a:pt x="2686407" y="1773211"/>
                  </a:cubicBezTo>
                  <a:cubicBezTo>
                    <a:pt x="2685863" y="1773211"/>
                    <a:pt x="2685422" y="1772770"/>
                    <a:pt x="2685422" y="1772226"/>
                  </a:cubicBezTo>
                  <a:cubicBezTo>
                    <a:pt x="2685422" y="1771682"/>
                    <a:pt x="2685863" y="1771241"/>
                    <a:pt x="2686407" y="1771241"/>
                  </a:cubicBezTo>
                  <a:close/>
                  <a:moveTo>
                    <a:pt x="1455010" y="1767300"/>
                  </a:moveTo>
                  <a:cubicBezTo>
                    <a:pt x="1464259" y="1767300"/>
                    <a:pt x="1471757" y="1774798"/>
                    <a:pt x="1471757" y="1784047"/>
                  </a:cubicBezTo>
                  <a:cubicBezTo>
                    <a:pt x="1471757" y="1793296"/>
                    <a:pt x="1464259" y="1800794"/>
                    <a:pt x="1455010" y="1800794"/>
                  </a:cubicBezTo>
                  <a:cubicBezTo>
                    <a:pt x="1445761" y="1800794"/>
                    <a:pt x="1438263" y="1793296"/>
                    <a:pt x="1438263" y="1784047"/>
                  </a:cubicBezTo>
                  <a:cubicBezTo>
                    <a:pt x="1438263" y="1774798"/>
                    <a:pt x="1445761" y="1767300"/>
                    <a:pt x="1455010" y="1767300"/>
                  </a:cubicBezTo>
                  <a:close/>
                  <a:moveTo>
                    <a:pt x="3080454" y="1757449"/>
                  </a:moveTo>
                  <a:cubicBezTo>
                    <a:pt x="3091880" y="1757449"/>
                    <a:pt x="3101142" y="1765829"/>
                    <a:pt x="3101142" y="1776166"/>
                  </a:cubicBezTo>
                  <a:cubicBezTo>
                    <a:pt x="3101142" y="1786503"/>
                    <a:pt x="3091880" y="1794883"/>
                    <a:pt x="3080454" y="1794883"/>
                  </a:cubicBezTo>
                  <a:cubicBezTo>
                    <a:pt x="3069028" y="1794883"/>
                    <a:pt x="3059766" y="1786503"/>
                    <a:pt x="3059766" y="1776166"/>
                  </a:cubicBezTo>
                  <a:cubicBezTo>
                    <a:pt x="3059766" y="1765829"/>
                    <a:pt x="3069028" y="1757449"/>
                    <a:pt x="3080454" y="1757449"/>
                  </a:cubicBezTo>
                  <a:close/>
                  <a:moveTo>
                    <a:pt x="963454" y="1753509"/>
                  </a:moveTo>
                  <a:cubicBezTo>
                    <a:pt x="985220" y="1753509"/>
                    <a:pt x="1002861" y="1771151"/>
                    <a:pt x="1002861" y="1792914"/>
                  </a:cubicBezTo>
                  <a:cubicBezTo>
                    <a:pt x="1002861" y="1814677"/>
                    <a:pt x="985220" y="1832319"/>
                    <a:pt x="963454" y="1832319"/>
                  </a:cubicBezTo>
                  <a:cubicBezTo>
                    <a:pt x="941691" y="1832319"/>
                    <a:pt x="924048" y="1814677"/>
                    <a:pt x="924048" y="1792914"/>
                  </a:cubicBezTo>
                  <a:cubicBezTo>
                    <a:pt x="924048" y="1771151"/>
                    <a:pt x="941691" y="1753509"/>
                    <a:pt x="963454" y="1753509"/>
                  </a:cubicBezTo>
                  <a:close/>
                  <a:moveTo>
                    <a:pt x="225600" y="1753509"/>
                  </a:moveTo>
                  <a:cubicBezTo>
                    <a:pt x="228321" y="1753509"/>
                    <a:pt x="230527" y="1755715"/>
                    <a:pt x="230527" y="1758435"/>
                  </a:cubicBezTo>
                  <a:cubicBezTo>
                    <a:pt x="230527" y="1761156"/>
                    <a:pt x="228321" y="1763362"/>
                    <a:pt x="225600" y="1763362"/>
                  </a:cubicBezTo>
                  <a:cubicBezTo>
                    <a:pt x="222879" y="1763362"/>
                    <a:pt x="220673" y="1761156"/>
                    <a:pt x="220673" y="1758435"/>
                  </a:cubicBezTo>
                  <a:cubicBezTo>
                    <a:pt x="220673" y="1755715"/>
                    <a:pt x="222879" y="1753509"/>
                    <a:pt x="225600" y="1753509"/>
                  </a:cubicBezTo>
                  <a:close/>
                  <a:moveTo>
                    <a:pt x="4169995" y="1743658"/>
                  </a:moveTo>
                  <a:cubicBezTo>
                    <a:pt x="4185773" y="1743658"/>
                    <a:pt x="4198564" y="1757331"/>
                    <a:pt x="4198564" y="1774197"/>
                  </a:cubicBezTo>
                  <a:cubicBezTo>
                    <a:pt x="4198564" y="1791063"/>
                    <a:pt x="4185773" y="1804736"/>
                    <a:pt x="4169995" y="1804736"/>
                  </a:cubicBezTo>
                  <a:cubicBezTo>
                    <a:pt x="4154217" y="1804736"/>
                    <a:pt x="4141426" y="1791063"/>
                    <a:pt x="4141426" y="1774197"/>
                  </a:cubicBezTo>
                  <a:cubicBezTo>
                    <a:pt x="4141426" y="1757331"/>
                    <a:pt x="4154217" y="1743658"/>
                    <a:pt x="4169995" y="1743658"/>
                  </a:cubicBezTo>
                  <a:close/>
                  <a:moveTo>
                    <a:pt x="3570058" y="1733807"/>
                  </a:moveTo>
                  <a:cubicBezTo>
                    <a:pt x="3596173" y="1733807"/>
                    <a:pt x="3617344" y="1755860"/>
                    <a:pt x="3617344" y="1783063"/>
                  </a:cubicBezTo>
                  <a:cubicBezTo>
                    <a:pt x="3617344" y="1810266"/>
                    <a:pt x="3596173" y="1832319"/>
                    <a:pt x="3570058" y="1832319"/>
                  </a:cubicBezTo>
                  <a:cubicBezTo>
                    <a:pt x="3543943" y="1832319"/>
                    <a:pt x="3522772" y="1810266"/>
                    <a:pt x="3522772" y="1783063"/>
                  </a:cubicBezTo>
                  <a:cubicBezTo>
                    <a:pt x="3522772" y="1755860"/>
                    <a:pt x="3543943" y="1733807"/>
                    <a:pt x="3570058" y="1733807"/>
                  </a:cubicBezTo>
                  <a:close/>
                  <a:moveTo>
                    <a:pt x="823566" y="1729866"/>
                  </a:moveTo>
                  <a:cubicBezTo>
                    <a:pt x="843154" y="1729866"/>
                    <a:pt x="859031" y="1744421"/>
                    <a:pt x="859031" y="1762375"/>
                  </a:cubicBezTo>
                  <a:cubicBezTo>
                    <a:pt x="859031" y="1780329"/>
                    <a:pt x="843154" y="1794884"/>
                    <a:pt x="823566" y="1794884"/>
                  </a:cubicBezTo>
                  <a:cubicBezTo>
                    <a:pt x="803982" y="1794884"/>
                    <a:pt x="788103" y="1780329"/>
                    <a:pt x="788103" y="1762375"/>
                  </a:cubicBezTo>
                  <a:cubicBezTo>
                    <a:pt x="788103" y="1744421"/>
                    <a:pt x="803982" y="1729866"/>
                    <a:pt x="823566" y="1729866"/>
                  </a:cubicBezTo>
                  <a:close/>
                  <a:moveTo>
                    <a:pt x="4307911" y="1725926"/>
                  </a:moveTo>
                  <a:cubicBezTo>
                    <a:pt x="4319337" y="1725926"/>
                    <a:pt x="4328599" y="1734306"/>
                    <a:pt x="4328599" y="1744643"/>
                  </a:cubicBezTo>
                  <a:cubicBezTo>
                    <a:pt x="4328599" y="1754980"/>
                    <a:pt x="4319337" y="1763360"/>
                    <a:pt x="4307911" y="1763360"/>
                  </a:cubicBezTo>
                  <a:cubicBezTo>
                    <a:pt x="4296485" y="1763360"/>
                    <a:pt x="4287223" y="1754980"/>
                    <a:pt x="4287223" y="1744643"/>
                  </a:cubicBezTo>
                  <a:cubicBezTo>
                    <a:pt x="4287223" y="1734306"/>
                    <a:pt x="4296485" y="1725926"/>
                    <a:pt x="4307911" y="1725926"/>
                  </a:cubicBezTo>
                  <a:close/>
                  <a:moveTo>
                    <a:pt x="1687497" y="1725925"/>
                  </a:moveTo>
                  <a:cubicBezTo>
                    <a:pt x="1688041" y="1725925"/>
                    <a:pt x="1688482" y="1726366"/>
                    <a:pt x="1688482" y="1726910"/>
                  </a:cubicBezTo>
                  <a:cubicBezTo>
                    <a:pt x="1688482" y="1727454"/>
                    <a:pt x="1688041" y="1727895"/>
                    <a:pt x="1687497" y="1727895"/>
                  </a:cubicBezTo>
                  <a:cubicBezTo>
                    <a:pt x="1686953" y="1727895"/>
                    <a:pt x="1686512" y="1727454"/>
                    <a:pt x="1686512" y="1726910"/>
                  </a:cubicBezTo>
                  <a:cubicBezTo>
                    <a:pt x="1686512" y="1726366"/>
                    <a:pt x="1686953" y="1725925"/>
                    <a:pt x="1687497" y="1725925"/>
                  </a:cubicBezTo>
                  <a:close/>
                  <a:moveTo>
                    <a:pt x="87677" y="1720015"/>
                  </a:moveTo>
                  <a:cubicBezTo>
                    <a:pt x="91486" y="1720015"/>
                    <a:pt x="94572" y="1723102"/>
                    <a:pt x="94572" y="1726911"/>
                  </a:cubicBezTo>
                  <a:cubicBezTo>
                    <a:pt x="94572" y="1730720"/>
                    <a:pt x="91486" y="1733807"/>
                    <a:pt x="87677" y="1733807"/>
                  </a:cubicBezTo>
                  <a:cubicBezTo>
                    <a:pt x="83867" y="1733807"/>
                    <a:pt x="80780" y="1730720"/>
                    <a:pt x="80780" y="1726911"/>
                  </a:cubicBezTo>
                  <a:cubicBezTo>
                    <a:pt x="80780" y="1723102"/>
                    <a:pt x="83867" y="1720015"/>
                    <a:pt x="87677" y="1720015"/>
                  </a:cubicBezTo>
                  <a:close/>
                  <a:moveTo>
                    <a:pt x="1307262" y="1716074"/>
                  </a:moveTo>
                  <a:cubicBezTo>
                    <a:pt x="1325196" y="1716074"/>
                    <a:pt x="1339751" y="1729747"/>
                    <a:pt x="1339751" y="1746613"/>
                  </a:cubicBezTo>
                  <a:cubicBezTo>
                    <a:pt x="1339751" y="1763479"/>
                    <a:pt x="1325196" y="1777152"/>
                    <a:pt x="1307262" y="1777152"/>
                  </a:cubicBezTo>
                  <a:cubicBezTo>
                    <a:pt x="1289305" y="1777152"/>
                    <a:pt x="1274751" y="1763479"/>
                    <a:pt x="1274751" y="1746613"/>
                  </a:cubicBezTo>
                  <a:cubicBezTo>
                    <a:pt x="1274751" y="1729747"/>
                    <a:pt x="1289305" y="1716074"/>
                    <a:pt x="1307262" y="1716074"/>
                  </a:cubicBezTo>
                  <a:close/>
                  <a:moveTo>
                    <a:pt x="3710930" y="1706223"/>
                  </a:moveTo>
                  <a:cubicBezTo>
                    <a:pt x="3736501" y="1706223"/>
                    <a:pt x="3757231" y="1727394"/>
                    <a:pt x="3757231" y="1753509"/>
                  </a:cubicBezTo>
                  <a:cubicBezTo>
                    <a:pt x="3757231" y="1779624"/>
                    <a:pt x="3736501" y="1800795"/>
                    <a:pt x="3710930" y="1800795"/>
                  </a:cubicBezTo>
                  <a:cubicBezTo>
                    <a:pt x="3685359" y="1800795"/>
                    <a:pt x="3664629" y="1779624"/>
                    <a:pt x="3664629" y="1753509"/>
                  </a:cubicBezTo>
                  <a:cubicBezTo>
                    <a:pt x="3664629" y="1727394"/>
                    <a:pt x="3685359" y="1706223"/>
                    <a:pt x="3710930" y="1706223"/>
                  </a:cubicBezTo>
                  <a:close/>
                  <a:moveTo>
                    <a:pt x="3226252" y="1706223"/>
                  </a:moveTo>
                  <a:cubicBezTo>
                    <a:pt x="3243118" y="1706223"/>
                    <a:pt x="3256791" y="1720778"/>
                    <a:pt x="3256791" y="1738732"/>
                  </a:cubicBezTo>
                  <a:cubicBezTo>
                    <a:pt x="3256791" y="1756686"/>
                    <a:pt x="3243118" y="1771241"/>
                    <a:pt x="3226252" y="1771241"/>
                  </a:cubicBezTo>
                  <a:cubicBezTo>
                    <a:pt x="3209386" y="1771241"/>
                    <a:pt x="3195713" y="1756686"/>
                    <a:pt x="3195713" y="1738732"/>
                  </a:cubicBezTo>
                  <a:cubicBezTo>
                    <a:pt x="3195713" y="1720778"/>
                    <a:pt x="3209386" y="1706223"/>
                    <a:pt x="3226252" y="1706223"/>
                  </a:cubicBezTo>
                  <a:close/>
                  <a:moveTo>
                    <a:pt x="4446811" y="1702283"/>
                  </a:moveTo>
                  <a:cubicBezTo>
                    <a:pt x="4452252" y="1702283"/>
                    <a:pt x="4456662" y="1706253"/>
                    <a:pt x="4456662" y="1711150"/>
                  </a:cubicBezTo>
                  <a:cubicBezTo>
                    <a:pt x="4456662" y="1716047"/>
                    <a:pt x="4452252" y="1720017"/>
                    <a:pt x="4446811" y="1720017"/>
                  </a:cubicBezTo>
                  <a:cubicBezTo>
                    <a:pt x="4441370" y="1720017"/>
                    <a:pt x="4436960" y="1716047"/>
                    <a:pt x="4436960" y="1711150"/>
                  </a:cubicBezTo>
                  <a:cubicBezTo>
                    <a:pt x="4436960" y="1706253"/>
                    <a:pt x="4441370" y="1702283"/>
                    <a:pt x="4446811" y="1702283"/>
                  </a:cubicBezTo>
                  <a:close/>
                  <a:moveTo>
                    <a:pt x="684665" y="1702283"/>
                  </a:moveTo>
                  <a:cubicBezTo>
                    <a:pt x="700443" y="1702283"/>
                    <a:pt x="713236" y="1714633"/>
                    <a:pt x="713236" y="1729867"/>
                  </a:cubicBezTo>
                  <a:cubicBezTo>
                    <a:pt x="713236" y="1745101"/>
                    <a:pt x="700443" y="1757451"/>
                    <a:pt x="684665" y="1757451"/>
                  </a:cubicBezTo>
                  <a:cubicBezTo>
                    <a:pt x="668888" y="1757451"/>
                    <a:pt x="656099" y="1745101"/>
                    <a:pt x="656099" y="1729867"/>
                  </a:cubicBezTo>
                  <a:cubicBezTo>
                    <a:pt x="656099" y="1714633"/>
                    <a:pt x="668888" y="1702283"/>
                    <a:pt x="684665" y="1702283"/>
                  </a:cubicBezTo>
                  <a:close/>
                  <a:moveTo>
                    <a:pt x="3851800" y="1678640"/>
                  </a:moveTo>
                  <a:cubicBezTo>
                    <a:pt x="3874651" y="1678640"/>
                    <a:pt x="3893175" y="1697605"/>
                    <a:pt x="3893175" y="1721000"/>
                  </a:cubicBezTo>
                  <a:cubicBezTo>
                    <a:pt x="3893175" y="1744395"/>
                    <a:pt x="3874651" y="1763360"/>
                    <a:pt x="3851800" y="1763360"/>
                  </a:cubicBezTo>
                  <a:cubicBezTo>
                    <a:pt x="3828949" y="1763360"/>
                    <a:pt x="3810425" y="1744395"/>
                    <a:pt x="3810425" y="1721000"/>
                  </a:cubicBezTo>
                  <a:cubicBezTo>
                    <a:pt x="3810425" y="1697605"/>
                    <a:pt x="3828949" y="1678640"/>
                    <a:pt x="3851800" y="1678640"/>
                  </a:cubicBezTo>
                  <a:close/>
                  <a:moveTo>
                    <a:pt x="543792" y="1678640"/>
                  </a:moveTo>
                  <a:cubicBezTo>
                    <a:pt x="556852" y="1678640"/>
                    <a:pt x="567437" y="1687902"/>
                    <a:pt x="567437" y="1699328"/>
                  </a:cubicBezTo>
                  <a:cubicBezTo>
                    <a:pt x="567437" y="1710754"/>
                    <a:pt x="556852" y="1720016"/>
                    <a:pt x="543792" y="1720016"/>
                  </a:cubicBezTo>
                  <a:cubicBezTo>
                    <a:pt x="530735" y="1720016"/>
                    <a:pt x="520150" y="1710754"/>
                    <a:pt x="520150" y="1699328"/>
                  </a:cubicBezTo>
                  <a:cubicBezTo>
                    <a:pt x="520150" y="1687902"/>
                    <a:pt x="530735" y="1678640"/>
                    <a:pt x="543792" y="1678640"/>
                  </a:cubicBezTo>
                  <a:close/>
                  <a:moveTo>
                    <a:pt x="1532834" y="1668789"/>
                  </a:moveTo>
                  <a:cubicBezTo>
                    <a:pt x="1540451" y="1668789"/>
                    <a:pt x="1546626" y="1674964"/>
                    <a:pt x="1546626" y="1682581"/>
                  </a:cubicBezTo>
                  <a:cubicBezTo>
                    <a:pt x="1546626" y="1690198"/>
                    <a:pt x="1540451" y="1696373"/>
                    <a:pt x="1532834" y="1696373"/>
                  </a:cubicBezTo>
                  <a:cubicBezTo>
                    <a:pt x="1525217" y="1696373"/>
                    <a:pt x="1519042" y="1690198"/>
                    <a:pt x="1519042" y="1682581"/>
                  </a:cubicBezTo>
                  <a:cubicBezTo>
                    <a:pt x="1519042" y="1674964"/>
                    <a:pt x="1525217" y="1668789"/>
                    <a:pt x="1532834" y="1668789"/>
                  </a:cubicBezTo>
                  <a:close/>
                  <a:moveTo>
                    <a:pt x="1163435" y="1668789"/>
                  </a:moveTo>
                  <a:cubicBezTo>
                    <a:pt x="1186829" y="1668789"/>
                    <a:pt x="1205794" y="1687754"/>
                    <a:pt x="1205794" y="1711149"/>
                  </a:cubicBezTo>
                  <a:cubicBezTo>
                    <a:pt x="1205794" y="1734544"/>
                    <a:pt x="1186829" y="1753509"/>
                    <a:pt x="1163435" y="1753509"/>
                  </a:cubicBezTo>
                  <a:cubicBezTo>
                    <a:pt x="1140038" y="1753509"/>
                    <a:pt x="1121073" y="1734544"/>
                    <a:pt x="1121073" y="1711149"/>
                  </a:cubicBezTo>
                  <a:cubicBezTo>
                    <a:pt x="1121073" y="1687754"/>
                    <a:pt x="1140038" y="1668789"/>
                    <a:pt x="1163435" y="1668789"/>
                  </a:cubicBezTo>
                  <a:close/>
                  <a:moveTo>
                    <a:pt x="3372050" y="1658938"/>
                  </a:moveTo>
                  <a:cubicBezTo>
                    <a:pt x="3396533" y="1658938"/>
                    <a:pt x="3416381" y="1678786"/>
                    <a:pt x="3416381" y="1703269"/>
                  </a:cubicBezTo>
                  <a:cubicBezTo>
                    <a:pt x="3416381" y="1727752"/>
                    <a:pt x="3396533" y="1747600"/>
                    <a:pt x="3372050" y="1747600"/>
                  </a:cubicBezTo>
                  <a:cubicBezTo>
                    <a:pt x="3347567" y="1747600"/>
                    <a:pt x="3327719" y="1727752"/>
                    <a:pt x="3327719" y="1703269"/>
                  </a:cubicBezTo>
                  <a:cubicBezTo>
                    <a:pt x="3327719" y="1678786"/>
                    <a:pt x="3347567" y="1658938"/>
                    <a:pt x="3372050" y="1658938"/>
                  </a:cubicBezTo>
                  <a:close/>
                  <a:moveTo>
                    <a:pt x="3001644" y="1658937"/>
                  </a:moveTo>
                  <a:cubicBezTo>
                    <a:pt x="3010893" y="1658937"/>
                    <a:pt x="3018391" y="1666435"/>
                    <a:pt x="3018391" y="1675684"/>
                  </a:cubicBezTo>
                  <a:cubicBezTo>
                    <a:pt x="3018391" y="1684933"/>
                    <a:pt x="3010893" y="1692431"/>
                    <a:pt x="3001644" y="1692431"/>
                  </a:cubicBezTo>
                  <a:cubicBezTo>
                    <a:pt x="2992395" y="1692431"/>
                    <a:pt x="2984897" y="1684933"/>
                    <a:pt x="2984897" y="1675684"/>
                  </a:cubicBezTo>
                  <a:cubicBezTo>
                    <a:pt x="2984897" y="1666435"/>
                    <a:pt x="2992395" y="1658937"/>
                    <a:pt x="3001644" y="1658937"/>
                  </a:cubicBezTo>
                  <a:close/>
                  <a:moveTo>
                    <a:pt x="402923" y="1649087"/>
                  </a:moveTo>
                  <a:cubicBezTo>
                    <a:pt x="413261" y="1649087"/>
                    <a:pt x="421640" y="1657467"/>
                    <a:pt x="421640" y="1667804"/>
                  </a:cubicBezTo>
                  <a:cubicBezTo>
                    <a:pt x="421640" y="1678141"/>
                    <a:pt x="413261" y="1686521"/>
                    <a:pt x="402923" y="1686521"/>
                  </a:cubicBezTo>
                  <a:cubicBezTo>
                    <a:pt x="392586" y="1686521"/>
                    <a:pt x="384205" y="1678141"/>
                    <a:pt x="384205" y="1667804"/>
                  </a:cubicBezTo>
                  <a:cubicBezTo>
                    <a:pt x="384205" y="1657467"/>
                    <a:pt x="392586" y="1649087"/>
                    <a:pt x="402923" y="1649087"/>
                  </a:cubicBezTo>
                  <a:close/>
                  <a:moveTo>
                    <a:pt x="3989716" y="1649086"/>
                  </a:moveTo>
                  <a:cubicBezTo>
                    <a:pt x="4009302" y="1649086"/>
                    <a:pt x="4025180" y="1666287"/>
                    <a:pt x="4025180" y="1687506"/>
                  </a:cubicBezTo>
                  <a:cubicBezTo>
                    <a:pt x="4025180" y="1708725"/>
                    <a:pt x="4009302" y="1725926"/>
                    <a:pt x="3989716" y="1725926"/>
                  </a:cubicBezTo>
                  <a:cubicBezTo>
                    <a:pt x="3970130" y="1725926"/>
                    <a:pt x="3954252" y="1708725"/>
                    <a:pt x="3954252" y="1687506"/>
                  </a:cubicBezTo>
                  <a:cubicBezTo>
                    <a:pt x="3954252" y="1666287"/>
                    <a:pt x="3970130" y="1649086"/>
                    <a:pt x="3989716" y="1649086"/>
                  </a:cubicBezTo>
                  <a:close/>
                  <a:moveTo>
                    <a:pt x="1019608" y="1641206"/>
                  </a:moveTo>
                  <a:cubicBezTo>
                    <a:pt x="1041914" y="1641206"/>
                    <a:pt x="1059997" y="1658848"/>
                    <a:pt x="1059997" y="1680611"/>
                  </a:cubicBezTo>
                  <a:cubicBezTo>
                    <a:pt x="1059997" y="1702374"/>
                    <a:pt x="1041914" y="1720016"/>
                    <a:pt x="1019608" y="1720016"/>
                  </a:cubicBezTo>
                  <a:cubicBezTo>
                    <a:pt x="997303" y="1720016"/>
                    <a:pt x="979217" y="1702374"/>
                    <a:pt x="979217" y="1680611"/>
                  </a:cubicBezTo>
                  <a:cubicBezTo>
                    <a:pt x="979217" y="1658848"/>
                    <a:pt x="997303" y="1641206"/>
                    <a:pt x="1019608" y="1641206"/>
                  </a:cubicBezTo>
                  <a:close/>
                  <a:moveTo>
                    <a:pt x="2743544" y="1641205"/>
                  </a:moveTo>
                  <a:cubicBezTo>
                    <a:pt x="2745177" y="1641205"/>
                    <a:pt x="2746500" y="1642087"/>
                    <a:pt x="2746500" y="1643175"/>
                  </a:cubicBezTo>
                  <a:cubicBezTo>
                    <a:pt x="2746500" y="1644263"/>
                    <a:pt x="2745177" y="1645145"/>
                    <a:pt x="2743544" y="1645145"/>
                  </a:cubicBezTo>
                  <a:cubicBezTo>
                    <a:pt x="2741911" y="1645145"/>
                    <a:pt x="2740588" y="1644263"/>
                    <a:pt x="2740588" y="1643175"/>
                  </a:cubicBezTo>
                  <a:cubicBezTo>
                    <a:pt x="2740588" y="1642087"/>
                    <a:pt x="2741911" y="1641205"/>
                    <a:pt x="2743544" y="1641205"/>
                  </a:cubicBezTo>
                  <a:close/>
                  <a:moveTo>
                    <a:pt x="4128619" y="1635295"/>
                  </a:moveTo>
                  <a:cubicBezTo>
                    <a:pt x="4138956" y="1635295"/>
                    <a:pt x="4147336" y="1643675"/>
                    <a:pt x="4147336" y="1654012"/>
                  </a:cubicBezTo>
                  <a:cubicBezTo>
                    <a:pt x="4147336" y="1664349"/>
                    <a:pt x="4138956" y="1672729"/>
                    <a:pt x="4128619" y="1672729"/>
                  </a:cubicBezTo>
                  <a:cubicBezTo>
                    <a:pt x="4118282" y="1672729"/>
                    <a:pt x="4109902" y="1664349"/>
                    <a:pt x="4109902" y="1654012"/>
                  </a:cubicBezTo>
                  <a:cubicBezTo>
                    <a:pt x="4109902" y="1643675"/>
                    <a:pt x="4118282" y="1635295"/>
                    <a:pt x="4128619" y="1635295"/>
                  </a:cubicBezTo>
                  <a:close/>
                  <a:moveTo>
                    <a:pt x="265988" y="1627414"/>
                  </a:moveTo>
                  <a:cubicBezTo>
                    <a:pt x="272521" y="1627414"/>
                    <a:pt x="277813" y="1631383"/>
                    <a:pt x="277813" y="1636280"/>
                  </a:cubicBezTo>
                  <a:cubicBezTo>
                    <a:pt x="277813" y="1641177"/>
                    <a:pt x="272521" y="1645146"/>
                    <a:pt x="265988" y="1645146"/>
                  </a:cubicBezTo>
                  <a:cubicBezTo>
                    <a:pt x="259461" y="1645146"/>
                    <a:pt x="254168" y="1641177"/>
                    <a:pt x="254168" y="1636280"/>
                  </a:cubicBezTo>
                  <a:cubicBezTo>
                    <a:pt x="254168" y="1631383"/>
                    <a:pt x="259461" y="1627414"/>
                    <a:pt x="265988" y="1627414"/>
                  </a:cubicBezTo>
                  <a:close/>
                  <a:moveTo>
                    <a:pt x="3514891" y="1617563"/>
                  </a:moveTo>
                  <a:cubicBezTo>
                    <a:pt x="3543182" y="1617563"/>
                    <a:pt x="3566117" y="1640498"/>
                    <a:pt x="3566117" y="1668789"/>
                  </a:cubicBezTo>
                  <a:cubicBezTo>
                    <a:pt x="3566117" y="1697080"/>
                    <a:pt x="3543182" y="1720015"/>
                    <a:pt x="3514891" y="1720015"/>
                  </a:cubicBezTo>
                  <a:cubicBezTo>
                    <a:pt x="3486600" y="1720015"/>
                    <a:pt x="3463665" y="1697080"/>
                    <a:pt x="3463665" y="1668789"/>
                  </a:cubicBezTo>
                  <a:cubicBezTo>
                    <a:pt x="3463665" y="1640498"/>
                    <a:pt x="3486600" y="1617563"/>
                    <a:pt x="3514891" y="1617563"/>
                  </a:cubicBezTo>
                  <a:close/>
                  <a:moveTo>
                    <a:pt x="873813" y="1617563"/>
                  </a:moveTo>
                  <a:cubicBezTo>
                    <a:pt x="890677" y="1617563"/>
                    <a:pt x="904346" y="1631236"/>
                    <a:pt x="904346" y="1648102"/>
                  </a:cubicBezTo>
                  <a:cubicBezTo>
                    <a:pt x="904346" y="1664968"/>
                    <a:pt x="890677" y="1678641"/>
                    <a:pt x="873813" y="1678641"/>
                  </a:cubicBezTo>
                  <a:cubicBezTo>
                    <a:pt x="856943" y="1678641"/>
                    <a:pt x="843272" y="1664968"/>
                    <a:pt x="843272" y="1648102"/>
                  </a:cubicBezTo>
                  <a:cubicBezTo>
                    <a:pt x="843272" y="1631236"/>
                    <a:pt x="856943" y="1617563"/>
                    <a:pt x="873813" y="1617563"/>
                  </a:cubicBezTo>
                  <a:close/>
                  <a:moveTo>
                    <a:pt x="1381126" y="1617562"/>
                  </a:moveTo>
                  <a:cubicBezTo>
                    <a:pt x="1395272" y="1617562"/>
                    <a:pt x="1406739" y="1629029"/>
                    <a:pt x="1406739" y="1643175"/>
                  </a:cubicBezTo>
                  <a:cubicBezTo>
                    <a:pt x="1406739" y="1657321"/>
                    <a:pt x="1395272" y="1668788"/>
                    <a:pt x="1381126" y="1668788"/>
                  </a:cubicBezTo>
                  <a:cubicBezTo>
                    <a:pt x="1366980" y="1668788"/>
                    <a:pt x="1355513" y="1657321"/>
                    <a:pt x="1355513" y="1643175"/>
                  </a:cubicBezTo>
                  <a:cubicBezTo>
                    <a:pt x="1355513" y="1629029"/>
                    <a:pt x="1366980" y="1617562"/>
                    <a:pt x="1381126" y="1617562"/>
                  </a:cubicBezTo>
                  <a:close/>
                  <a:moveTo>
                    <a:pt x="4268506" y="1611652"/>
                  </a:moveTo>
                  <a:cubicBezTo>
                    <a:pt x="4273403" y="1611652"/>
                    <a:pt x="4277372" y="1616062"/>
                    <a:pt x="4277372" y="1621503"/>
                  </a:cubicBezTo>
                  <a:cubicBezTo>
                    <a:pt x="4277372" y="1626944"/>
                    <a:pt x="4273403" y="1631354"/>
                    <a:pt x="4268506" y="1631354"/>
                  </a:cubicBezTo>
                  <a:cubicBezTo>
                    <a:pt x="4263609" y="1631354"/>
                    <a:pt x="4259640" y="1626944"/>
                    <a:pt x="4259640" y="1621503"/>
                  </a:cubicBezTo>
                  <a:cubicBezTo>
                    <a:pt x="4259640" y="1616062"/>
                    <a:pt x="4263609" y="1611652"/>
                    <a:pt x="4268506" y="1611652"/>
                  </a:cubicBezTo>
                  <a:close/>
                  <a:moveTo>
                    <a:pt x="3153353" y="1607711"/>
                  </a:moveTo>
                  <a:cubicBezTo>
                    <a:pt x="3169131" y="1607711"/>
                    <a:pt x="3181922" y="1620502"/>
                    <a:pt x="3181922" y="1636280"/>
                  </a:cubicBezTo>
                  <a:cubicBezTo>
                    <a:pt x="3181922" y="1652058"/>
                    <a:pt x="3169131" y="1664849"/>
                    <a:pt x="3153353" y="1664849"/>
                  </a:cubicBezTo>
                  <a:cubicBezTo>
                    <a:pt x="3137575" y="1664849"/>
                    <a:pt x="3124784" y="1652058"/>
                    <a:pt x="3124784" y="1636280"/>
                  </a:cubicBezTo>
                  <a:cubicBezTo>
                    <a:pt x="3124784" y="1620502"/>
                    <a:pt x="3137575" y="1607711"/>
                    <a:pt x="3153353" y="1607711"/>
                  </a:cubicBezTo>
                  <a:close/>
                  <a:moveTo>
                    <a:pt x="127081" y="1597861"/>
                  </a:moveTo>
                  <a:cubicBezTo>
                    <a:pt x="129801" y="1597861"/>
                    <a:pt x="132007" y="1600067"/>
                    <a:pt x="132007" y="1602787"/>
                  </a:cubicBezTo>
                  <a:cubicBezTo>
                    <a:pt x="132007" y="1605507"/>
                    <a:pt x="129801" y="1607713"/>
                    <a:pt x="127081" y="1607713"/>
                  </a:cubicBezTo>
                  <a:cubicBezTo>
                    <a:pt x="124361" y="1607713"/>
                    <a:pt x="122155" y="1605507"/>
                    <a:pt x="122155" y="1602787"/>
                  </a:cubicBezTo>
                  <a:cubicBezTo>
                    <a:pt x="122155" y="1600067"/>
                    <a:pt x="124361" y="1597861"/>
                    <a:pt x="127081" y="1597861"/>
                  </a:cubicBezTo>
                  <a:close/>
                  <a:moveTo>
                    <a:pt x="3657734" y="1589980"/>
                  </a:moveTo>
                  <a:cubicBezTo>
                    <a:pt x="3682217" y="1589980"/>
                    <a:pt x="3702065" y="1610710"/>
                    <a:pt x="3702065" y="1636281"/>
                  </a:cubicBezTo>
                  <a:cubicBezTo>
                    <a:pt x="3702065" y="1661852"/>
                    <a:pt x="3682217" y="1682582"/>
                    <a:pt x="3657734" y="1682582"/>
                  </a:cubicBezTo>
                  <a:cubicBezTo>
                    <a:pt x="3633251" y="1682582"/>
                    <a:pt x="3613403" y="1661852"/>
                    <a:pt x="3613403" y="1636281"/>
                  </a:cubicBezTo>
                  <a:cubicBezTo>
                    <a:pt x="3613403" y="1610710"/>
                    <a:pt x="3633251" y="1589980"/>
                    <a:pt x="3657734" y="1589980"/>
                  </a:cubicBezTo>
                  <a:close/>
                  <a:moveTo>
                    <a:pt x="733921" y="1589979"/>
                  </a:moveTo>
                  <a:cubicBezTo>
                    <a:pt x="748610" y="1589979"/>
                    <a:pt x="760520" y="1601446"/>
                    <a:pt x="760520" y="1615592"/>
                  </a:cubicBezTo>
                  <a:cubicBezTo>
                    <a:pt x="760520" y="1629738"/>
                    <a:pt x="748610" y="1641205"/>
                    <a:pt x="733921" y="1641205"/>
                  </a:cubicBezTo>
                  <a:cubicBezTo>
                    <a:pt x="719233" y="1641205"/>
                    <a:pt x="707323" y="1629738"/>
                    <a:pt x="707323" y="1615592"/>
                  </a:cubicBezTo>
                  <a:cubicBezTo>
                    <a:pt x="707323" y="1601446"/>
                    <a:pt x="719233" y="1589979"/>
                    <a:pt x="733921" y="1589979"/>
                  </a:cubicBezTo>
                  <a:close/>
                  <a:moveTo>
                    <a:pt x="4408392" y="1584068"/>
                  </a:moveTo>
                  <a:cubicBezTo>
                    <a:pt x="4411112" y="1584068"/>
                    <a:pt x="4413318" y="1586274"/>
                    <a:pt x="4413318" y="1588994"/>
                  </a:cubicBezTo>
                  <a:cubicBezTo>
                    <a:pt x="4413318" y="1591714"/>
                    <a:pt x="4411112" y="1593920"/>
                    <a:pt x="4408392" y="1593920"/>
                  </a:cubicBezTo>
                  <a:cubicBezTo>
                    <a:pt x="4405672" y="1593920"/>
                    <a:pt x="4403466" y="1591714"/>
                    <a:pt x="4403466" y="1588994"/>
                  </a:cubicBezTo>
                  <a:cubicBezTo>
                    <a:pt x="4403466" y="1586274"/>
                    <a:pt x="4405672" y="1584068"/>
                    <a:pt x="4408392" y="1584068"/>
                  </a:cubicBezTo>
                  <a:close/>
                  <a:moveTo>
                    <a:pt x="2910028" y="1580128"/>
                  </a:moveTo>
                  <a:cubicBezTo>
                    <a:pt x="2915469" y="1580128"/>
                    <a:pt x="2919879" y="1583215"/>
                    <a:pt x="2919879" y="1587024"/>
                  </a:cubicBezTo>
                  <a:cubicBezTo>
                    <a:pt x="2919879" y="1590833"/>
                    <a:pt x="2915469" y="1593920"/>
                    <a:pt x="2910028" y="1593920"/>
                  </a:cubicBezTo>
                  <a:cubicBezTo>
                    <a:pt x="2904587" y="1593920"/>
                    <a:pt x="2900177" y="1590833"/>
                    <a:pt x="2900177" y="1587024"/>
                  </a:cubicBezTo>
                  <a:cubicBezTo>
                    <a:pt x="2900177" y="1583215"/>
                    <a:pt x="2904587" y="1580128"/>
                    <a:pt x="2910028" y="1580128"/>
                  </a:cubicBezTo>
                  <a:close/>
                  <a:moveTo>
                    <a:pt x="1621495" y="1580128"/>
                  </a:moveTo>
                  <a:cubicBezTo>
                    <a:pt x="1629112" y="1580128"/>
                    <a:pt x="1635287" y="1586303"/>
                    <a:pt x="1635287" y="1593920"/>
                  </a:cubicBezTo>
                  <a:cubicBezTo>
                    <a:pt x="1635287" y="1601537"/>
                    <a:pt x="1629112" y="1607712"/>
                    <a:pt x="1621495" y="1607712"/>
                  </a:cubicBezTo>
                  <a:cubicBezTo>
                    <a:pt x="1613878" y="1607712"/>
                    <a:pt x="1607703" y="1601537"/>
                    <a:pt x="1607703" y="1593920"/>
                  </a:cubicBezTo>
                  <a:cubicBezTo>
                    <a:pt x="1607703" y="1586303"/>
                    <a:pt x="1613878" y="1580128"/>
                    <a:pt x="1621495" y="1580128"/>
                  </a:cubicBezTo>
                  <a:close/>
                  <a:moveTo>
                    <a:pt x="1230422" y="1566337"/>
                  </a:moveTo>
                  <a:cubicBezTo>
                    <a:pt x="1252728" y="1566337"/>
                    <a:pt x="1270811" y="1583979"/>
                    <a:pt x="1270811" y="1605742"/>
                  </a:cubicBezTo>
                  <a:cubicBezTo>
                    <a:pt x="1270811" y="1627505"/>
                    <a:pt x="1252728" y="1645147"/>
                    <a:pt x="1230422" y="1645147"/>
                  </a:cubicBezTo>
                  <a:cubicBezTo>
                    <a:pt x="1208118" y="1645147"/>
                    <a:pt x="1190034" y="1627505"/>
                    <a:pt x="1190034" y="1605742"/>
                  </a:cubicBezTo>
                  <a:cubicBezTo>
                    <a:pt x="1190034" y="1583979"/>
                    <a:pt x="1208118" y="1566337"/>
                    <a:pt x="1230422" y="1566337"/>
                  </a:cubicBezTo>
                  <a:close/>
                  <a:moveTo>
                    <a:pt x="3800574" y="1566336"/>
                  </a:moveTo>
                  <a:cubicBezTo>
                    <a:pt x="3821249" y="1566336"/>
                    <a:pt x="3838009" y="1583096"/>
                    <a:pt x="3838009" y="1603771"/>
                  </a:cubicBezTo>
                  <a:cubicBezTo>
                    <a:pt x="3838009" y="1624446"/>
                    <a:pt x="3821249" y="1641206"/>
                    <a:pt x="3800574" y="1641206"/>
                  </a:cubicBezTo>
                  <a:cubicBezTo>
                    <a:pt x="3779899" y="1641206"/>
                    <a:pt x="3763139" y="1624446"/>
                    <a:pt x="3763139" y="1603771"/>
                  </a:cubicBezTo>
                  <a:cubicBezTo>
                    <a:pt x="3763139" y="1583096"/>
                    <a:pt x="3779899" y="1566336"/>
                    <a:pt x="3800574" y="1566336"/>
                  </a:cubicBezTo>
                  <a:close/>
                  <a:moveTo>
                    <a:pt x="594035" y="1560426"/>
                  </a:moveTo>
                  <a:cubicBezTo>
                    <a:pt x="605461" y="1560426"/>
                    <a:pt x="614724" y="1570129"/>
                    <a:pt x="614724" y="1582099"/>
                  </a:cubicBezTo>
                  <a:cubicBezTo>
                    <a:pt x="614724" y="1594069"/>
                    <a:pt x="605461" y="1603772"/>
                    <a:pt x="594035" y="1603772"/>
                  </a:cubicBezTo>
                  <a:cubicBezTo>
                    <a:pt x="582609" y="1603772"/>
                    <a:pt x="573346" y="1594069"/>
                    <a:pt x="573346" y="1582099"/>
                  </a:cubicBezTo>
                  <a:cubicBezTo>
                    <a:pt x="573346" y="1570129"/>
                    <a:pt x="582609" y="1560426"/>
                    <a:pt x="594035" y="1560426"/>
                  </a:cubicBezTo>
                  <a:close/>
                  <a:moveTo>
                    <a:pt x="3301121" y="1556486"/>
                  </a:moveTo>
                  <a:cubicBezTo>
                    <a:pt x="3323428" y="1556486"/>
                    <a:pt x="3341511" y="1574128"/>
                    <a:pt x="3341511" y="1595891"/>
                  </a:cubicBezTo>
                  <a:cubicBezTo>
                    <a:pt x="3341511" y="1617654"/>
                    <a:pt x="3323428" y="1635296"/>
                    <a:pt x="3301121" y="1635296"/>
                  </a:cubicBezTo>
                  <a:cubicBezTo>
                    <a:pt x="3278814" y="1635296"/>
                    <a:pt x="3260731" y="1617654"/>
                    <a:pt x="3260731" y="1595891"/>
                  </a:cubicBezTo>
                  <a:cubicBezTo>
                    <a:pt x="3260731" y="1574128"/>
                    <a:pt x="3278814" y="1556486"/>
                    <a:pt x="3301121" y="1556486"/>
                  </a:cubicBezTo>
                  <a:close/>
                  <a:moveTo>
                    <a:pt x="3940461" y="1536783"/>
                  </a:moveTo>
                  <a:cubicBezTo>
                    <a:pt x="3955695" y="1536783"/>
                    <a:pt x="3968045" y="1550456"/>
                    <a:pt x="3968045" y="1567322"/>
                  </a:cubicBezTo>
                  <a:cubicBezTo>
                    <a:pt x="3968045" y="1584188"/>
                    <a:pt x="3955695" y="1597861"/>
                    <a:pt x="3940461" y="1597861"/>
                  </a:cubicBezTo>
                  <a:cubicBezTo>
                    <a:pt x="3925227" y="1597861"/>
                    <a:pt x="3912877" y="1584188"/>
                    <a:pt x="3912877" y="1567322"/>
                  </a:cubicBezTo>
                  <a:cubicBezTo>
                    <a:pt x="3912877" y="1550456"/>
                    <a:pt x="3925227" y="1536783"/>
                    <a:pt x="3940461" y="1536783"/>
                  </a:cubicBezTo>
                  <a:close/>
                  <a:moveTo>
                    <a:pt x="453161" y="1532843"/>
                  </a:moveTo>
                  <a:cubicBezTo>
                    <a:pt x="461869" y="1532843"/>
                    <a:pt x="468924" y="1540341"/>
                    <a:pt x="468924" y="1549590"/>
                  </a:cubicBezTo>
                  <a:cubicBezTo>
                    <a:pt x="468924" y="1558839"/>
                    <a:pt x="461869" y="1566337"/>
                    <a:pt x="453161" y="1566337"/>
                  </a:cubicBezTo>
                  <a:cubicBezTo>
                    <a:pt x="444458" y="1566337"/>
                    <a:pt x="437402" y="1558839"/>
                    <a:pt x="437402" y="1549590"/>
                  </a:cubicBezTo>
                  <a:cubicBezTo>
                    <a:pt x="437402" y="1540341"/>
                    <a:pt x="444458" y="1532843"/>
                    <a:pt x="453161" y="1532843"/>
                  </a:cubicBezTo>
                  <a:close/>
                  <a:moveTo>
                    <a:pt x="2014557" y="1532842"/>
                  </a:moveTo>
                  <a:cubicBezTo>
                    <a:pt x="2017278" y="1532842"/>
                    <a:pt x="2019484" y="1533724"/>
                    <a:pt x="2019484" y="1534812"/>
                  </a:cubicBezTo>
                  <a:cubicBezTo>
                    <a:pt x="2019484" y="1535900"/>
                    <a:pt x="2017278" y="1536782"/>
                    <a:pt x="2014557" y="1536782"/>
                  </a:cubicBezTo>
                  <a:cubicBezTo>
                    <a:pt x="2011837" y="1536782"/>
                    <a:pt x="2009631" y="1535900"/>
                    <a:pt x="2009631" y="1534812"/>
                  </a:cubicBezTo>
                  <a:cubicBezTo>
                    <a:pt x="2009631" y="1533724"/>
                    <a:pt x="2011837" y="1532842"/>
                    <a:pt x="2014557" y="1532842"/>
                  </a:cubicBezTo>
                  <a:close/>
                  <a:moveTo>
                    <a:pt x="2516967" y="1528902"/>
                  </a:moveTo>
                  <a:cubicBezTo>
                    <a:pt x="2519688" y="1528902"/>
                    <a:pt x="2521894" y="1530666"/>
                    <a:pt x="2521894" y="1532843"/>
                  </a:cubicBezTo>
                  <a:cubicBezTo>
                    <a:pt x="2521894" y="1535020"/>
                    <a:pt x="2519688" y="1536784"/>
                    <a:pt x="2516967" y="1536784"/>
                  </a:cubicBezTo>
                  <a:cubicBezTo>
                    <a:pt x="2514247" y="1536784"/>
                    <a:pt x="2512041" y="1535020"/>
                    <a:pt x="2512041" y="1532843"/>
                  </a:cubicBezTo>
                  <a:cubicBezTo>
                    <a:pt x="2512041" y="1530666"/>
                    <a:pt x="2514247" y="1528902"/>
                    <a:pt x="2516967" y="1528902"/>
                  </a:cubicBezTo>
                  <a:close/>
                  <a:moveTo>
                    <a:pt x="1084625" y="1522992"/>
                  </a:moveTo>
                  <a:cubicBezTo>
                    <a:pt x="1109106" y="1522992"/>
                    <a:pt x="1128958" y="1542840"/>
                    <a:pt x="1128958" y="1567323"/>
                  </a:cubicBezTo>
                  <a:cubicBezTo>
                    <a:pt x="1128958" y="1591806"/>
                    <a:pt x="1109106" y="1611654"/>
                    <a:pt x="1084625" y="1611654"/>
                  </a:cubicBezTo>
                  <a:cubicBezTo>
                    <a:pt x="1060141" y="1611654"/>
                    <a:pt x="1040297" y="1591806"/>
                    <a:pt x="1040297" y="1567323"/>
                  </a:cubicBezTo>
                  <a:cubicBezTo>
                    <a:pt x="1040297" y="1542840"/>
                    <a:pt x="1060141" y="1522992"/>
                    <a:pt x="1084625" y="1522992"/>
                  </a:cubicBezTo>
                  <a:close/>
                  <a:moveTo>
                    <a:pt x="4081333" y="1519051"/>
                  </a:moveTo>
                  <a:cubicBezTo>
                    <a:pt x="4091670" y="1519051"/>
                    <a:pt x="4100050" y="1527431"/>
                    <a:pt x="4100050" y="1537768"/>
                  </a:cubicBezTo>
                  <a:cubicBezTo>
                    <a:pt x="4100050" y="1548105"/>
                    <a:pt x="4091670" y="1556485"/>
                    <a:pt x="4081333" y="1556485"/>
                  </a:cubicBezTo>
                  <a:cubicBezTo>
                    <a:pt x="4070996" y="1556485"/>
                    <a:pt x="4062616" y="1548105"/>
                    <a:pt x="4062616" y="1537768"/>
                  </a:cubicBezTo>
                  <a:cubicBezTo>
                    <a:pt x="4062616" y="1527431"/>
                    <a:pt x="4070996" y="1519051"/>
                    <a:pt x="4081333" y="1519051"/>
                  </a:cubicBezTo>
                  <a:close/>
                  <a:moveTo>
                    <a:pt x="1464861" y="1519051"/>
                  </a:moveTo>
                  <a:cubicBezTo>
                    <a:pt x="1479551" y="1519051"/>
                    <a:pt x="1491459" y="1531401"/>
                    <a:pt x="1491459" y="1546635"/>
                  </a:cubicBezTo>
                  <a:cubicBezTo>
                    <a:pt x="1491459" y="1561869"/>
                    <a:pt x="1479551" y="1574219"/>
                    <a:pt x="1464861" y="1574219"/>
                  </a:cubicBezTo>
                  <a:cubicBezTo>
                    <a:pt x="1450171" y="1574219"/>
                    <a:pt x="1438263" y="1561869"/>
                    <a:pt x="1438263" y="1546635"/>
                  </a:cubicBezTo>
                  <a:cubicBezTo>
                    <a:pt x="1438263" y="1531401"/>
                    <a:pt x="1450171" y="1519051"/>
                    <a:pt x="1464861" y="1519051"/>
                  </a:cubicBezTo>
                  <a:close/>
                  <a:moveTo>
                    <a:pt x="3448888" y="1509200"/>
                  </a:moveTo>
                  <a:cubicBezTo>
                    <a:pt x="3477723" y="1509200"/>
                    <a:pt x="3501099" y="1532135"/>
                    <a:pt x="3501099" y="1560426"/>
                  </a:cubicBezTo>
                  <a:cubicBezTo>
                    <a:pt x="3501099" y="1588717"/>
                    <a:pt x="3477723" y="1611652"/>
                    <a:pt x="3448888" y="1611652"/>
                  </a:cubicBezTo>
                  <a:cubicBezTo>
                    <a:pt x="3420053" y="1611652"/>
                    <a:pt x="3396677" y="1588717"/>
                    <a:pt x="3396677" y="1560426"/>
                  </a:cubicBezTo>
                  <a:cubicBezTo>
                    <a:pt x="3396677" y="1532135"/>
                    <a:pt x="3420053" y="1509200"/>
                    <a:pt x="3448888" y="1509200"/>
                  </a:cubicBezTo>
                  <a:close/>
                  <a:moveTo>
                    <a:pt x="312291" y="1509200"/>
                  </a:moveTo>
                  <a:cubicBezTo>
                    <a:pt x="316101" y="1509200"/>
                    <a:pt x="319186" y="1513610"/>
                    <a:pt x="319186" y="1519051"/>
                  </a:cubicBezTo>
                  <a:cubicBezTo>
                    <a:pt x="319186" y="1524492"/>
                    <a:pt x="316101" y="1528902"/>
                    <a:pt x="312291" y="1528902"/>
                  </a:cubicBezTo>
                  <a:cubicBezTo>
                    <a:pt x="308482" y="1528902"/>
                    <a:pt x="305395" y="1524492"/>
                    <a:pt x="305395" y="1519051"/>
                  </a:cubicBezTo>
                  <a:cubicBezTo>
                    <a:pt x="305395" y="1513610"/>
                    <a:pt x="308482" y="1509200"/>
                    <a:pt x="312291" y="1509200"/>
                  </a:cubicBezTo>
                  <a:close/>
                  <a:moveTo>
                    <a:pt x="3066662" y="1509199"/>
                  </a:moveTo>
                  <a:cubicBezTo>
                    <a:pt x="3083528" y="1509199"/>
                    <a:pt x="3097201" y="1522872"/>
                    <a:pt x="3097201" y="1539738"/>
                  </a:cubicBezTo>
                  <a:cubicBezTo>
                    <a:pt x="3097201" y="1556604"/>
                    <a:pt x="3083528" y="1570277"/>
                    <a:pt x="3066662" y="1570277"/>
                  </a:cubicBezTo>
                  <a:cubicBezTo>
                    <a:pt x="3049796" y="1570277"/>
                    <a:pt x="3036123" y="1556604"/>
                    <a:pt x="3036123" y="1539738"/>
                  </a:cubicBezTo>
                  <a:cubicBezTo>
                    <a:pt x="3036123" y="1522872"/>
                    <a:pt x="3049796" y="1509199"/>
                    <a:pt x="3066662" y="1509199"/>
                  </a:cubicBezTo>
                  <a:close/>
                  <a:moveTo>
                    <a:pt x="2139666" y="1505259"/>
                  </a:moveTo>
                  <a:cubicBezTo>
                    <a:pt x="2140754" y="1505259"/>
                    <a:pt x="2141636" y="1506141"/>
                    <a:pt x="2141636" y="1507229"/>
                  </a:cubicBezTo>
                  <a:cubicBezTo>
                    <a:pt x="2141636" y="1508317"/>
                    <a:pt x="2140754" y="1509199"/>
                    <a:pt x="2139666" y="1509199"/>
                  </a:cubicBezTo>
                  <a:cubicBezTo>
                    <a:pt x="2138578" y="1509199"/>
                    <a:pt x="2137696" y="1508317"/>
                    <a:pt x="2137696" y="1507229"/>
                  </a:cubicBezTo>
                  <a:cubicBezTo>
                    <a:pt x="2137696" y="1506141"/>
                    <a:pt x="2138578" y="1505259"/>
                    <a:pt x="2139666" y="1505259"/>
                  </a:cubicBezTo>
                  <a:close/>
                  <a:moveTo>
                    <a:pt x="1724932" y="1505259"/>
                  </a:moveTo>
                  <a:cubicBezTo>
                    <a:pt x="1733093" y="1505259"/>
                    <a:pt x="1739709" y="1511434"/>
                    <a:pt x="1739709" y="1519051"/>
                  </a:cubicBezTo>
                  <a:cubicBezTo>
                    <a:pt x="1739709" y="1526668"/>
                    <a:pt x="1733093" y="1532843"/>
                    <a:pt x="1724932" y="1532843"/>
                  </a:cubicBezTo>
                  <a:cubicBezTo>
                    <a:pt x="1716771" y="1532843"/>
                    <a:pt x="1710155" y="1526668"/>
                    <a:pt x="1710155" y="1519051"/>
                  </a:cubicBezTo>
                  <a:cubicBezTo>
                    <a:pt x="1710155" y="1511434"/>
                    <a:pt x="1716771" y="1505259"/>
                    <a:pt x="1724932" y="1505259"/>
                  </a:cubicBezTo>
                  <a:close/>
                  <a:moveTo>
                    <a:pt x="4221222" y="1499349"/>
                  </a:moveTo>
                  <a:cubicBezTo>
                    <a:pt x="4223943" y="1499349"/>
                    <a:pt x="4226148" y="1501555"/>
                    <a:pt x="4226148" y="1504275"/>
                  </a:cubicBezTo>
                  <a:cubicBezTo>
                    <a:pt x="4226148" y="1506996"/>
                    <a:pt x="4223943" y="1509202"/>
                    <a:pt x="4221222" y="1509202"/>
                  </a:cubicBezTo>
                  <a:cubicBezTo>
                    <a:pt x="4218501" y="1509202"/>
                    <a:pt x="4216295" y="1506996"/>
                    <a:pt x="4216295" y="1504275"/>
                  </a:cubicBezTo>
                  <a:cubicBezTo>
                    <a:pt x="4216295" y="1501555"/>
                    <a:pt x="4218501" y="1499349"/>
                    <a:pt x="4221222" y="1499349"/>
                  </a:cubicBezTo>
                  <a:close/>
                  <a:moveTo>
                    <a:pt x="937840" y="1499349"/>
                  </a:moveTo>
                  <a:cubicBezTo>
                    <a:pt x="958519" y="1499349"/>
                    <a:pt x="975277" y="1515227"/>
                    <a:pt x="975277" y="1534813"/>
                  </a:cubicBezTo>
                  <a:cubicBezTo>
                    <a:pt x="975277" y="1554399"/>
                    <a:pt x="958519" y="1570277"/>
                    <a:pt x="937840" y="1570277"/>
                  </a:cubicBezTo>
                  <a:cubicBezTo>
                    <a:pt x="917165" y="1570277"/>
                    <a:pt x="900405" y="1554399"/>
                    <a:pt x="900405" y="1534813"/>
                  </a:cubicBezTo>
                  <a:cubicBezTo>
                    <a:pt x="900405" y="1515227"/>
                    <a:pt x="917165" y="1499349"/>
                    <a:pt x="937840" y="1499349"/>
                  </a:cubicBezTo>
                  <a:close/>
                  <a:moveTo>
                    <a:pt x="2806591" y="1495408"/>
                  </a:moveTo>
                  <a:cubicBezTo>
                    <a:pt x="2816928" y="1495408"/>
                    <a:pt x="2825308" y="1503788"/>
                    <a:pt x="2825308" y="1514125"/>
                  </a:cubicBezTo>
                  <a:cubicBezTo>
                    <a:pt x="2825308" y="1524462"/>
                    <a:pt x="2816928" y="1532842"/>
                    <a:pt x="2806591" y="1532842"/>
                  </a:cubicBezTo>
                  <a:cubicBezTo>
                    <a:pt x="2796254" y="1532842"/>
                    <a:pt x="2787874" y="1524462"/>
                    <a:pt x="2787874" y="1514125"/>
                  </a:cubicBezTo>
                  <a:cubicBezTo>
                    <a:pt x="2787874" y="1503788"/>
                    <a:pt x="2796254" y="1495408"/>
                    <a:pt x="2806591" y="1495408"/>
                  </a:cubicBezTo>
                  <a:close/>
                  <a:moveTo>
                    <a:pt x="171410" y="1481616"/>
                  </a:moveTo>
                  <a:cubicBezTo>
                    <a:pt x="172498" y="1481616"/>
                    <a:pt x="173380" y="1483822"/>
                    <a:pt x="173380" y="1486542"/>
                  </a:cubicBezTo>
                  <a:cubicBezTo>
                    <a:pt x="173380" y="1489262"/>
                    <a:pt x="172498" y="1491468"/>
                    <a:pt x="171410" y="1491468"/>
                  </a:cubicBezTo>
                  <a:cubicBezTo>
                    <a:pt x="170322" y="1491468"/>
                    <a:pt x="169440" y="1489262"/>
                    <a:pt x="169440" y="1486542"/>
                  </a:cubicBezTo>
                  <a:cubicBezTo>
                    <a:pt x="169440" y="1483822"/>
                    <a:pt x="170322" y="1481616"/>
                    <a:pt x="171410" y="1481616"/>
                  </a:cubicBezTo>
                  <a:close/>
                  <a:moveTo>
                    <a:pt x="3595671" y="1475706"/>
                  </a:moveTo>
                  <a:cubicBezTo>
                    <a:pt x="3622874" y="1475706"/>
                    <a:pt x="3644927" y="1497759"/>
                    <a:pt x="3644927" y="1524962"/>
                  </a:cubicBezTo>
                  <a:cubicBezTo>
                    <a:pt x="3644927" y="1552165"/>
                    <a:pt x="3622874" y="1574218"/>
                    <a:pt x="3595671" y="1574218"/>
                  </a:cubicBezTo>
                  <a:cubicBezTo>
                    <a:pt x="3568468" y="1574218"/>
                    <a:pt x="3546415" y="1552165"/>
                    <a:pt x="3546415" y="1524962"/>
                  </a:cubicBezTo>
                  <a:cubicBezTo>
                    <a:pt x="3546415" y="1497759"/>
                    <a:pt x="3568468" y="1475706"/>
                    <a:pt x="3595671" y="1475706"/>
                  </a:cubicBezTo>
                  <a:close/>
                  <a:moveTo>
                    <a:pt x="792043" y="1475706"/>
                  </a:moveTo>
                  <a:cubicBezTo>
                    <a:pt x="805102" y="1475706"/>
                    <a:pt x="815685" y="1487614"/>
                    <a:pt x="815685" y="1502304"/>
                  </a:cubicBezTo>
                  <a:cubicBezTo>
                    <a:pt x="815685" y="1516994"/>
                    <a:pt x="805102" y="1528902"/>
                    <a:pt x="792043" y="1528902"/>
                  </a:cubicBezTo>
                  <a:cubicBezTo>
                    <a:pt x="778987" y="1528902"/>
                    <a:pt x="768403" y="1516994"/>
                    <a:pt x="768403" y="1502304"/>
                  </a:cubicBezTo>
                  <a:cubicBezTo>
                    <a:pt x="768403" y="1487614"/>
                    <a:pt x="778987" y="1475706"/>
                    <a:pt x="792043" y="1475706"/>
                  </a:cubicBezTo>
                  <a:close/>
                  <a:moveTo>
                    <a:pt x="4360120" y="1467825"/>
                  </a:moveTo>
                  <a:cubicBezTo>
                    <a:pt x="4361208" y="1467825"/>
                    <a:pt x="4362090" y="1468707"/>
                    <a:pt x="4362090" y="1469795"/>
                  </a:cubicBezTo>
                  <a:cubicBezTo>
                    <a:pt x="4362090" y="1470883"/>
                    <a:pt x="4361208" y="1471765"/>
                    <a:pt x="4360120" y="1471765"/>
                  </a:cubicBezTo>
                  <a:cubicBezTo>
                    <a:pt x="4359032" y="1471765"/>
                    <a:pt x="4358150" y="1470883"/>
                    <a:pt x="4358150" y="1469795"/>
                  </a:cubicBezTo>
                  <a:cubicBezTo>
                    <a:pt x="4358150" y="1468707"/>
                    <a:pt x="4359032" y="1467825"/>
                    <a:pt x="4360120" y="1467825"/>
                  </a:cubicBezTo>
                  <a:close/>
                  <a:moveTo>
                    <a:pt x="1310218" y="1457974"/>
                  </a:moveTo>
                  <a:cubicBezTo>
                    <a:pt x="1335225" y="1457974"/>
                    <a:pt x="1355514" y="1479145"/>
                    <a:pt x="1355514" y="1505260"/>
                  </a:cubicBezTo>
                  <a:cubicBezTo>
                    <a:pt x="1355514" y="1531375"/>
                    <a:pt x="1335225" y="1552546"/>
                    <a:pt x="1310218" y="1552546"/>
                  </a:cubicBezTo>
                  <a:cubicBezTo>
                    <a:pt x="1285191" y="1552546"/>
                    <a:pt x="1264899" y="1531375"/>
                    <a:pt x="1264899" y="1505260"/>
                  </a:cubicBezTo>
                  <a:cubicBezTo>
                    <a:pt x="1264899" y="1479145"/>
                    <a:pt x="1285191" y="1457974"/>
                    <a:pt x="1310218" y="1457974"/>
                  </a:cubicBezTo>
                  <a:close/>
                  <a:moveTo>
                    <a:pt x="3224282" y="1454033"/>
                  </a:moveTo>
                  <a:cubicBezTo>
                    <a:pt x="3249853" y="1454033"/>
                    <a:pt x="3270583" y="1473881"/>
                    <a:pt x="3270583" y="1498364"/>
                  </a:cubicBezTo>
                  <a:cubicBezTo>
                    <a:pt x="3270583" y="1522847"/>
                    <a:pt x="3249853" y="1542695"/>
                    <a:pt x="3224282" y="1542695"/>
                  </a:cubicBezTo>
                  <a:cubicBezTo>
                    <a:pt x="3198711" y="1542695"/>
                    <a:pt x="3177981" y="1522847"/>
                    <a:pt x="3177981" y="1498364"/>
                  </a:cubicBezTo>
                  <a:cubicBezTo>
                    <a:pt x="3177981" y="1473881"/>
                    <a:pt x="3198711" y="1454033"/>
                    <a:pt x="3224282" y="1454033"/>
                  </a:cubicBezTo>
                  <a:close/>
                  <a:moveTo>
                    <a:pt x="3738511" y="1448122"/>
                  </a:moveTo>
                  <a:cubicBezTo>
                    <a:pt x="3761906" y="1448122"/>
                    <a:pt x="3780871" y="1467087"/>
                    <a:pt x="3780871" y="1490482"/>
                  </a:cubicBezTo>
                  <a:cubicBezTo>
                    <a:pt x="3780871" y="1513877"/>
                    <a:pt x="3761906" y="1532842"/>
                    <a:pt x="3738511" y="1532842"/>
                  </a:cubicBezTo>
                  <a:cubicBezTo>
                    <a:pt x="3715116" y="1532842"/>
                    <a:pt x="3696151" y="1513877"/>
                    <a:pt x="3696151" y="1490482"/>
                  </a:cubicBezTo>
                  <a:cubicBezTo>
                    <a:pt x="3696151" y="1467087"/>
                    <a:pt x="3715116" y="1448122"/>
                    <a:pt x="3738511" y="1448122"/>
                  </a:cubicBezTo>
                  <a:close/>
                  <a:moveTo>
                    <a:pt x="1835265" y="1448122"/>
                  </a:moveTo>
                  <a:cubicBezTo>
                    <a:pt x="1839074" y="1448122"/>
                    <a:pt x="1842161" y="1451209"/>
                    <a:pt x="1842161" y="1455018"/>
                  </a:cubicBezTo>
                  <a:cubicBezTo>
                    <a:pt x="1842161" y="1458827"/>
                    <a:pt x="1839074" y="1461914"/>
                    <a:pt x="1835265" y="1461914"/>
                  </a:cubicBezTo>
                  <a:cubicBezTo>
                    <a:pt x="1831456" y="1461914"/>
                    <a:pt x="1828369" y="1458827"/>
                    <a:pt x="1828369" y="1455018"/>
                  </a:cubicBezTo>
                  <a:cubicBezTo>
                    <a:pt x="1828369" y="1451209"/>
                    <a:pt x="1831456" y="1448122"/>
                    <a:pt x="1835265" y="1448122"/>
                  </a:cubicBezTo>
                  <a:close/>
                  <a:moveTo>
                    <a:pt x="649200" y="1448122"/>
                  </a:moveTo>
                  <a:cubicBezTo>
                    <a:pt x="660628" y="1448122"/>
                    <a:pt x="669890" y="1457825"/>
                    <a:pt x="669890" y="1469795"/>
                  </a:cubicBezTo>
                  <a:cubicBezTo>
                    <a:pt x="669890" y="1481765"/>
                    <a:pt x="660628" y="1491468"/>
                    <a:pt x="649200" y="1491468"/>
                  </a:cubicBezTo>
                  <a:cubicBezTo>
                    <a:pt x="637775" y="1491468"/>
                    <a:pt x="628513" y="1481765"/>
                    <a:pt x="628513" y="1469795"/>
                  </a:cubicBezTo>
                  <a:cubicBezTo>
                    <a:pt x="628513" y="1457825"/>
                    <a:pt x="637775" y="1448122"/>
                    <a:pt x="649200" y="1448122"/>
                  </a:cubicBezTo>
                  <a:close/>
                  <a:moveTo>
                    <a:pt x="2696258" y="1444182"/>
                  </a:moveTo>
                  <a:cubicBezTo>
                    <a:pt x="2700067" y="1444182"/>
                    <a:pt x="2703154" y="1447269"/>
                    <a:pt x="2703154" y="1451078"/>
                  </a:cubicBezTo>
                  <a:cubicBezTo>
                    <a:pt x="2703154" y="1454887"/>
                    <a:pt x="2700067" y="1457974"/>
                    <a:pt x="2696258" y="1457974"/>
                  </a:cubicBezTo>
                  <a:cubicBezTo>
                    <a:pt x="2692449" y="1457974"/>
                    <a:pt x="2689362" y="1454887"/>
                    <a:pt x="2689362" y="1451078"/>
                  </a:cubicBezTo>
                  <a:cubicBezTo>
                    <a:pt x="2689362" y="1447269"/>
                    <a:pt x="2692449" y="1444182"/>
                    <a:pt x="2696258" y="1444182"/>
                  </a:cubicBezTo>
                  <a:close/>
                  <a:moveTo>
                    <a:pt x="1558447" y="1434331"/>
                  </a:moveTo>
                  <a:cubicBezTo>
                    <a:pt x="1572593" y="1434331"/>
                    <a:pt x="1584060" y="1445798"/>
                    <a:pt x="1584060" y="1459944"/>
                  </a:cubicBezTo>
                  <a:cubicBezTo>
                    <a:pt x="1584060" y="1474090"/>
                    <a:pt x="1572593" y="1485557"/>
                    <a:pt x="1558447" y="1485557"/>
                  </a:cubicBezTo>
                  <a:cubicBezTo>
                    <a:pt x="1544301" y="1485557"/>
                    <a:pt x="1532834" y="1474090"/>
                    <a:pt x="1532834" y="1459944"/>
                  </a:cubicBezTo>
                  <a:cubicBezTo>
                    <a:pt x="1532834" y="1445798"/>
                    <a:pt x="1544301" y="1434331"/>
                    <a:pt x="1558447" y="1434331"/>
                  </a:cubicBezTo>
                  <a:close/>
                  <a:moveTo>
                    <a:pt x="2974061" y="1430390"/>
                  </a:moveTo>
                  <a:cubicBezTo>
                    <a:pt x="2990927" y="1430390"/>
                    <a:pt x="3004600" y="1442740"/>
                    <a:pt x="3004600" y="1457974"/>
                  </a:cubicBezTo>
                  <a:cubicBezTo>
                    <a:pt x="3004600" y="1473208"/>
                    <a:pt x="2990927" y="1485558"/>
                    <a:pt x="2974061" y="1485558"/>
                  </a:cubicBezTo>
                  <a:cubicBezTo>
                    <a:pt x="2957195" y="1485558"/>
                    <a:pt x="2943522" y="1473208"/>
                    <a:pt x="2943522" y="1457974"/>
                  </a:cubicBezTo>
                  <a:cubicBezTo>
                    <a:pt x="2943522" y="1442740"/>
                    <a:pt x="2957195" y="1430390"/>
                    <a:pt x="2974061" y="1430390"/>
                  </a:cubicBezTo>
                  <a:close/>
                  <a:moveTo>
                    <a:pt x="3884309" y="1424480"/>
                  </a:moveTo>
                  <a:cubicBezTo>
                    <a:pt x="3902263" y="1424480"/>
                    <a:pt x="3916818" y="1439476"/>
                    <a:pt x="3916818" y="1457974"/>
                  </a:cubicBezTo>
                  <a:cubicBezTo>
                    <a:pt x="3916818" y="1476472"/>
                    <a:pt x="3902263" y="1491468"/>
                    <a:pt x="3884309" y="1491468"/>
                  </a:cubicBezTo>
                  <a:cubicBezTo>
                    <a:pt x="3866355" y="1491468"/>
                    <a:pt x="3851800" y="1476472"/>
                    <a:pt x="3851800" y="1457974"/>
                  </a:cubicBezTo>
                  <a:cubicBezTo>
                    <a:pt x="3851800" y="1439476"/>
                    <a:pt x="3866355" y="1424480"/>
                    <a:pt x="3884309" y="1424480"/>
                  </a:cubicBezTo>
                  <a:close/>
                  <a:moveTo>
                    <a:pt x="1157525" y="1424480"/>
                  </a:moveTo>
                  <a:cubicBezTo>
                    <a:pt x="1180918" y="1424480"/>
                    <a:pt x="1199883" y="1443445"/>
                    <a:pt x="1199883" y="1466840"/>
                  </a:cubicBezTo>
                  <a:cubicBezTo>
                    <a:pt x="1199883" y="1490235"/>
                    <a:pt x="1180918" y="1509200"/>
                    <a:pt x="1157525" y="1509200"/>
                  </a:cubicBezTo>
                  <a:cubicBezTo>
                    <a:pt x="1134127" y="1509200"/>
                    <a:pt x="1115162" y="1490235"/>
                    <a:pt x="1115162" y="1466840"/>
                  </a:cubicBezTo>
                  <a:cubicBezTo>
                    <a:pt x="1115162" y="1443445"/>
                    <a:pt x="1134127" y="1424480"/>
                    <a:pt x="1157525" y="1424480"/>
                  </a:cubicBezTo>
                  <a:close/>
                  <a:moveTo>
                    <a:pt x="506362" y="1420540"/>
                  </a:moveTo>
                  <a:cubicBezTo>
                    <a:pt x="513977" y="1420540"/>
                    <a:pt x="520150" y="1426715"/>
                    <a:pt x="520150" y="1434332"/>
                  </a:cubicBezTo>
                  <a:cubicBezTo>
                    <a:pt x="520150" y="1441949"/>
                    <a:pt x="513977" y="1448124"/>
                    <a:pt x="506362" y="1448124"/>
                  </a:cubicBezTo>
                  <a:cubicBezTo>
                    <a:pt x="498745" y="1448124"/>
                    <a:pt x="492567" y="1441949"/>
                    <a:pt x="492567" y="1434332"/>
                  </a:cubicBezTo>
                  <a:cubicBezTo>
                    <a:pt x="492567" y="1426715"/>
                    <a:pt x="498745" y="1420540"/>
                    <a:pt x="506362" y="1420540"/>
                  </a:cubicBezTo>
                  <a:close/>
                  <a:moveTo>
                    <a:pt x="3374019" y="1406748"/>
                  </a:moveTo>
                  <a:cubicBezTo>
                    <a:pt x="3402854" y="1406748"/>
                    <a:pt x="3426230" y="1429683"/>
                    <a:pt x="3426230" y="1457974"/>
                  </a:cubicBezTo>
                  <a:cubicBezTo>
                    <a:pt x="3426230" y="1486265"/>
                    <a:pt x="3402854" y="1509200"/>
                    <a:pt x="3374019" y="1509200"/>
                  </a:cubicBezTo>
                  <a:cubicBezTo>
                    <a:pt x="3345184" y="1509200"/>
                    <a:pt x="3321808" y="1486265"/>
                    <a:pt x="3321808" y="1457974"/>
                  </a:cubicBezTo>
                  <a:cubicBezTo>
                    <a:pt x="3321808" y="1429683"/>
                    <a:pt x="3345184" y="1406748"/>
                    <a:pt x="3374019" y="1406748"/>
                  </a:cubicBezTo>
                  <a:close/>
                  <a:moveTo>
                    <a:pt x="2578044" y="1400837"/>
                  </a:moveTo>
                  <a:cubicBezTo>
                    <a:pt x="2580765" y="1400837"/>
                    <a:pt x="2582971" y="1402160"/>
                    <a:pt x="2582971" y="1403793"/>
                  </a:cubicBezTo>
                  <a:cubicBezTo>
                    <a:pt x="2582971" y="1405426"/>
                    <a:pt x="2580765" y="1406749"/>
                    <a:pt x="2578044" y="1406749"/>
                  </a:cubicBezTo>
                  <a:cubicBezTo>
                    <a:pt x="2575324" y="1406749"/>
                    <a:pt x="2573118" y="1405426"/>
                    <a:pt x="2573118" y="1403793"/>
                  </a:cubicBezTo>
                  <a:cubicBezTo>
                    <a:pt x="2573118" y="1402160"/>
                    <a:pt x="2575324" y="1400837"/>
                    <a:pt x="2578044" y="1400837"/>
                  </a:cubicBezTo>
                  <a:close/>
                  <a:moveTo>
                    <a:pt x="1952494" y="1400837"/>
                  </a:moveTo>
                  <a:cubicBezTo>
                    <a:pt x="1953582" y="1400837"/>
                    <a:pt x="1954464" y="1403043"/>
                    <a:pt x="1954464" y="1405763"/>
                  </a:cubicBezTo>
                  <a:cubicBezTo>
                    <a:pt x="1954464" y="1408484"/>
                    <a:pt x="1953582" y="1410690"/>
                    <a:pt x="1952494" y="1410690"/>
                  </a:cubicBezTo>
                  <a:cubicBezTo>
                    <a:pt x="1951406" y="1410690"/>
                    <a:pt x="1950524" y="1408484"/>
                    <a:pt x="1950524" y="1405763"/>
                  </a:cubicBezTo>
                  <a:cubicBezTo>
                    <a:pt x="1950524" y="1403043"/>
                    <a:pt x="1951406" y="1400837"/>
                    <a:pt x="1952494" y="1400837"/>
                  </a:cubicBezTo>
                  <a:close/>
                  <a:moveTo>
                    <a:pt x="4025182" y="1396897"/>
                  </a:moveTo>
                  <a:cubicBezTo>
                    <a:pt x="4038240" y="1396897"/>
                    <a:pt x="4048825" y="1408364"/>
                    <a:pt x="4048825" y="1422510"/>
                  </a:cubicBezTo>
                  <a:cubicBezTo>
                    <a:pt x="4048825" y="1436656"/>
                    <a:pt x="4038240" y="1448123"/>
                    <a:pt x="4025182" y="1448123"/>
                  </a:cubicBezTo>
                  <a:cubicBezTo>
                    <a:pt x="4012124" y="1448123"/>
                    <a:pt x="4001539" y="1436656"/>
                    <a:pt x="4001539" y="1422510"/>
                  </a:cubicBezTo>
                  <a:cubicBezTo>
                    <a:pt x="4001539" y="1408364"/>
                    <a:pt x="4012124" y="1396897"/>
                    <a:pt x="4025182" y="1396897"/>
                  </a:cubicBezTo>
                  <a:close/>
                  <a:moveTo>
                    <a:pt x="363516" y="1396897"/>
                  </a:moveTo>
                  <a:cubicBezTo>
                    <a:pt x="367325" y="1396897"/>
                    <a:pt x="370414" y="1399103"/>
                    <a:pt x="370414" y="1401823"/>
                  </a:cubicBezTo>
                  <a:cubicBezTo>
                    <a:pt x="370414" y="1404544"/>
                    <a:pt x="367325" y="1406750"/>
                    <a:pt x="363516" y="1406750"/>
                  </a:cubicBezTo>
                  <a:cubicBezTo>
                    <a:pt x="359708" y="1406750"/>
                    <a:pt x="356620" y="1404544"/>
                    <a:pt x="356620" y="1401823"/>
                  </a:cubicBezTo>
                  <a:cubicBezTo>
                    <a:pt x="356620" y="1399103"/>
                    <a:pt x="359708" y="1396897"/>
                    <a:pt x="363516" y="1396897"/>
                  </a:cubicBezTo>
                  <a:close/>
                  <a:moveTo>
                    <a:pt x="1008771" y="1392956"/>
                  </a:moveTo>
                  <a:cubicBezTo>
                    <a:pt x="1029449" y="1392956"/>
                    <a:pt x="1046207" y="1409716"/>
                    <a:pt x="1046207" y="1430391"/>
                  </a:cubicBezTo>
                  <a:cubicBezTo>
                    <a:pt x="1046207" y="1451066"/>
                    <a:pt x="1029449" y="1467826"/>
                    <a:pt x="1008771" y="1467826"/>
                  </a:cubicBezTo>
                  <a:cubicBezTo>
                    <a:pt x="988097" y="1467826"/>
                    <a:pt x="971335" y="1451066"/>
                    <a:pt x="971335" y="1430391"/>
                  </a:cubicBezTo>
                  <a:cubicBezTo>
                    <a:pt x="971335" y="1409716"/>
                    <a:pt x="988097" y="1392956"/>
                    <a:pt x="1008771" y="1392956"/>
                  </a:cubicBezTo>
                  <a:close/>
                  <a:moveTo>
                    <a:pt x="4165068" y="1377195"/>
                  </a:moveTo>
                  <a:cubicBezTo>
                    <a:pt x="4170509" y="1377195"/>
                    <a:pt x="4174919" y="1381605"/>
                    <a:pt x="4174919" y="1387046"/>
                  </a:cubicBezTo>
                  <a:cubicBezTo>
                    <a:pt x="4174919" y="1392487"/>
                    <a:pt x="4170509" y="1396897"/>
                    <a:pt x="4165068" y="1396897"/>
                  </a:cubicBezTo>
                  <a:cubicBezTo>
                    <a:pt x="4159627" y="1396897"/>
                    <a:pt x="4155217" y="1392487"/>
                    <a:pt x="4155217" y="1387046"/>
                  </a:cubicBezTo>
                  <a:cubicBezTo>
                    <a:pt x="4155217" y="1381605"/>
                    <a:pt x="4159627" y="1377195"/>
                    <a:pt x="4165068" y="1377195"/>
                  </a:cubicBezTo>
                  <a:close/>
                  <a:moveTo>
                    <a:pt x="1398858" y="1377194"/>
                  </a:moveTo>
                  <a:cubicBezTo>
                    <a:pt x="1418444" y="1377194"/>
                    <a:pt x="1434322" y="1393072"/>
                    <a:pt x="1434322" y="1412658"/>
                  </a:cubicBezTo>
                  <a:cubicBezTo>
                    <a:pt x="1434322" y="1432244"/>
                    <a:pt x="1418444" y="1448122"/>
                    <a:pt x="1398858" y="1448122"/>
                  </a:cubicBezTo>
                  <a:cubicBezTo>
                    <a:pt x="1379272" y="1448122"/>
                    <a:pt x="1363394" y="1432244"/>
                    <a:pt x="1363394" y="1412658"/>
                  </a:cubicBezTo>
                  <a:cubicBezTo>
                    <a:pt x="1363394" y="1393072"/>
                    <a:pt x="1379272" y="1377194"/>
                    <a:pt x="1398858" y="1377194"/>
                  </a:cubicBezTo>
                  <a:close/>
                  <a:moveTo>
                    <a:pt x="223622" y="1369314"/>
                  </a:moveTo>
                  <a:cubicBezTo>
                    <a:pt x="225255" y="1369314"/>
                    <a:pt x="226578" y="1370196"/>
                    <a:pt x="226578" y="1371284"/>
                  </a:cubicBezTo>
                  <a:cubicBezTo>
                    <a:pt x="226578" y="1372372"/>
                    <a:pt x="225255" y="1373254"/>
                    <a:pt x="223622" y="1373254"/>
                  </a:cubicBezTo>
                  <a:cubicBezTo>
                    <a:pt x="221989" y="1373254"/>
                    <a:pt x="220665" y="1372372"/>
                    <a:pt x="220665" y="1371284"/>
                  </a:cubicBezTo>
                  <a:cubicBezTo>
                    <a:pt x="220665" y="1370196"/>
                    <a:pt x="221989" y="1369314"/>
                    <a:pt x="223622" y="1369314"/>
                  </a:cubicBezTo>
                  <a:close/>
                  <a:moveTo>
                    <a:pt x="3523757" y="1369313"/>
                  </a:moveTo>
                  <a:cubicBezTo>
                    <a:pt x="3552592" y="1369313"/>
                    <a:pt x="3575968" y="1392248"/>
                    <a:pt x="3575968" y="1420539"/>
                  </a:cubicBezTo>
                  <a:cubicBezTo>
                    <a:pt x="3575968" y="1448830"/>
                    <a:pt x="3552592" y="1471765"/>
                    <a:pt x="3523757" y="1471765"/>
                  </a:cubicBezTo>
                  <a:cubicBezTo>
                    <a:pt x="3494922" y="1471765"/>
                    <a:pt x="3471546" y="1448830"/>
                    <a:pt x="3471546" y="1420539"/>
                  </a:cubicBezTo>
                  <a:cubicBezTo>
                    <a:pt x="3471546" y="1392248"/>
                    <a:pt x="3494922" y="1369313"/>
                    <a:pt x="3523757" y="1369313"/>
                  </a:cubicBezTo>
                  <a:close/>
                  <a:moveTo>
                    <a:pt x="3134636" y="1369313"/>
                  </a:moveTo>
                  <a:cubicBezTo>
                    <a:pt x="3155311" y="1369313"/>
                    <a:pt x="3172071" y="1386955"/>
                    <a:pt x="3172071" y="1408718"/>
                  </a:cubicBezTo>
                  <a:cubicBezTo>
                    <a:pt x="3172071" y="1430481"/>
                    <a:pt x="3155311" y="1448123"/>
                    <a:pt x="3134636" y="1448123"/>
                  </a:cubicBezTo>
                  <a:cubicBezTo>
                    <a:pt x="3113961" y="1448123"/>
                    <a:pt x="3097201" y="1430481"/>
                    <a:pt x="3097201" y="1408718"/>
                  </a:cubicBezTo>
                  <a:cubicBezTo>
                    <a:pt x="3097201" y="1386955"/>
                    <a:pt x="3113961" y="1369313"/>
                    <a:pt x="3134636" y="1369313"/>
                  </a:cubicBezTo>
                  <a:close/>
                  <a:moveTo>
                    <a:pt x="860016" y="1363402"/>
                  </a:moveTo>
                  <a:cubicBezTo>
                    <a:pt x="876882" y="1363402"/>
                    <a:pt x="890555" y="1376193"/>
                    <a:pt x="890555" y="1391971"/>
                  </a:cubicBezTo>
                  <a:cubicBezTo>
                    <a:pt x="890555" y="1407749"/>
                    <a:pt x="876882" y="1420540"/>
                    <a:pt x="860016" y="1420540"/>
                  </a:cubicBezTo>
                  <a:cubicBezTo>
                    <a:pt x="843150" y="1420540"/>
                    <a:pt x="829475" y="1407749"/>
                    <a:pt x="829475" y="1391971"/>
                  </a:cubicBezTo>
                  <a:cubicBezTo>
                    <a:pt x="829475" y="1376193"/>
                    <a:pt x="843150" y="1363402"/>
                    <a:pt x="860016" y="1363402"/>
                  </a:cubicBezTo>
                  <a:close/>
                  <a:moveTo>
                    <a:pt x="2454904" y="1359462"/>
                  </a:moveTo>
                  <a:cubicBezTo>
                    <a:pt x="2462521" y="1359462"/>
                    <a:pt x="2468696" y="1364755"/>
                    <a:pt x="2468696" y="1371284"/>
                  </a:cubicBezTo>
                  <a:cubicBezTo>
                    <a:pt x="2468696" y="1377813"/>
                    <a:pt x="2462521" y="1383106"/>
                    <a:pt x="2454904" y="1383106"/>
                  </a:cubicBezTo>
                  <a:cubicBezTo>
                    <a:pt x="2447287" y="1383106"/>
                    <a:pt x="2441112" y="1377813"/>
                    <a:pt x="2441112" y="1371284"/>
                  </a:cubicBezTo>
                  <a:cubicBezTo>
                    <a:pt x="2441112" y="1364755"/>
                    <a:pt x="2447287" y="1359462"/>
                    <a:pt x="2454904" y="1359462"/>
                  </a:cubicBezTo>
                  <a:close/>
                  <a:moveTo>
                    <a:pt x="2076619" y="1359462"/>
                  </a:moveTo>
                  <a:cubicBezTo>
                    <a:pt x="2084236" y="1359462"/>
                    <a:pt x="2090411" y="1365637"/>
                    <a:pt x="2090411" y="1373254"/>
                  </a:cubicBezTo>
                  <a:cubicBezTo>
                    <a:pt x="2090411" y="1380871"/>
                    <a:pt x="2084236" y="1387046"/>
                    <a:pt x="2076619" y="1387046"/>
                  </a:cubicBezTo>
                  <a:cubicBezTo>
                    <a:pt x="2069002" y="1387046"/>
                    <a:pt x="2062827" y="1380871"/>
                    <a:pt x="2062827" y="1373254"/>
                  </a:cubicBezTo>
                  <a:cubicBezTo>
                    <a:pt x="2062827" y="1365637"/>
                    <a:pt x="2069002" y="1359462"/>
                    <a:pt x="2076619" y="1359462"/>
                  </a:cubicBezTo>
                  <a:close/>
                  <a:moveTo>
                    <a:pt x="1661885" y="1359462"/>
                  </a:moveTo>
                  <a:cubicBezTo>
                    <a:pt x="1678751" y="1359462"/>
                    <a:pt x="1692424" y="1373135"/>
                    <a:pt x="1692424" y="1390001"/>
                  </a:cubicBezTo>
                  <a:cubicBezTo>
                    <a:pt x="1692424" y="1406867"/>
                    <a:pt x="1678751" y="1420540"/>
                    <a:pt x="1661885" y="1420540"/>
                  </a:cubicBezTo>
                  <a:cubicBezTo>
                    <a:pt x="1645019" y="1420540"/>
                    <a:pt x="1631346" y="1406867"/>
                    <a:pt x="1631346" y="1390001"/>
                  </a:cubicBezTo>
                  <a:cubicBezTo>
                    <a:pt x="1631346" y="1373135"/>
                    <a:pt x="1645019" y="1359462"/>
                    <a:pt x="1661885" y="1359462"/>
                  </a:cubicBezTo>
                  <a:close/>
                  <a:moveTo>
                    <a:pt x="4308894" y="1349611"/>
                  </a:moveTo>
                  <a:cubicBezTo>
                    <a:pt x="4309982" y="1349611"/>
                    <a:pt x="4310864" y="1351817"/>
                    <a:pt x="4310864" y="1354537"/>
                  </a:cubicBezTo>
                  <a:cubicBezTo>
                    <a:pt x="4310864" y="1357257"/>
                    <a:pt x="4309982" y="1359463"/>
                    <a:pt x="4308894" y="1359463"/>
                  </a:cubicBezTo>
                  <a:cubicBezTo>
                    <a:pt x="4307806" y="1359463"/>
                    <a:pt x="4306924" y="1357257"/>
                    <a:pt x="4306924" y="1354537"/>
                  </a:cubicBezTo>
                  <a:cubicBezTo>
                    <a:pt x="4306924" y="1351817"/>
                    <a:pt x="4307806" y="1349611"/>
                    <a:pt x="4308894" y="1349611"/>
                  </a:cubicBezTo>
                  <a:close/>
                  <a:moveTo>
                    <a:pt x="3671523" y="1349611"/>
                  </a:moveTo>
                  <a:cubicBezTo>
                    <a:pt x="3690565" y="1349611"/>
                    <a:pt x="3706002" y="1364607"/>
                    <a:pt x="3706002" y="1383105"/>
                  </a:cubicBezTo>
                  <a:cubicBezTo>
                    <a:pt x="3706002" y="1401603"/>
                    <a:pt x="3690565" y="1416599"/>
                    <a:pt x="3671523" y="1416599"/>
                  </a:cubicBezTo>
                  <a:cubicBezTo>
                    <a:pt x="3652481" y="1416599"/>
                    <a:pt x="3637044" y="1401603"/>
                    <a:pt x="3637044" y="1383105"/>
                  </a:cubicBezTo>
                  <a:cubicBezTo>
                    <a:pt x="3637044" y="1364607"/>
                    <a:pt x="3652481" y="1349611"/>
                    <a:pt x="3671523" y="1349611"/>
                  </a:cubicBezTo>
                  <a:close/>
                  <a:moveTo>
                    <a:pt x="2867668" y="1349610"/>
                  </a:moveTo>
                  <a:cubicBezTo>
                    <a:pt x="2885622" y="1349610"/>
                    <a:pt x="2900177" y="1364606"/>
                    <a:pt x="2900177" y="1383104"/>
                  </a:cubicBezTo>
                  <a:cubicBezTo>
                    <a:pt x="2900177" y="1401602"/>
                    <a:pt x="2885622" y="1416598"/>
                    <a:pt x="2867668" y="1416598"/>
                  </a:cubicBezTo>
                  <a:cubicBezTo>
                    <a:pt x="2849714" y="1416598"/>
                    <a:pt x="2835159" y="1401602"/>
                    <a:pt x="2835159" y="1383104"/>
                  </a:cubicBezTo>
                  <a:cubicBezTo>
                    <a:pt x="2835159" y="1364606"/>
                    <a:pt x="2849714" y="1349610"/>
                    <a:pt x="2867668" y="1349610"/>
                  </a:cubicBezTo>
                  <a:close/>
                  <a:moveTo>
                    <a:pt x="2330780" y="1345670"/>
                  </a:moveTo>
                  <a:cubicBezTo>
                    <a:pt x="2337309" y="1345670"/>
                    <a:pt x="2342602" y="1350963"/>
                    <a:pt x="2342602" y="1357492"/>
                  </a:cubicBezTo>
                  <a:cubicBezTo>
                    <a:pt x="2342602" y="1364021"/>
                    <a:pt x="2337309" y="1369314"/>
                    <a:pt x="2330780" y="1369314"/>
                  </a:cubicBezTo>
                  <a:cubicBezTo>
                    <a:pt x="2324251" y="1369314"/>
                    <a:pt x="2318958" y="1364021"/>
                    <a:pt x="2318958" y="1357492"/>
                  </a:cubicBezTo>
                  <a:cubicBezTo>
                    <a:pt x="2318958" y="1350963"/>
                    <a:pt x="2324251" y="1345670"/>
                    <a:pt x="2330780" y="1345670"/>
                  </a:cubicBezTo>
                  <a:close/>
                  <a:moveTo>
                    <a:pt x="2202714" y="1339759"/>
                  </a:moveTo>
                  <a:cubicBezTo>
                    <a:pt x="2210331" y="1339759"/>
                    <a:pt x="2216506" y="1346375"/>
                    <a:pt x="2216506" y="1354536"/>
                  </a:cubicBezTo>
                  <a:cubicBezTo>
                    <a:pt x="2216506" y="1362697"/>
                    <a:pt x="2210331" y="1369313"/>
                    <a:pt x="2202714" y="1369313"/>
                  </a:cubicBezTo>
                  <a:cubicBezTo>
                    <a:pt x="2195097" y="1369313"/>
                    <a:pt x="2188922" y="1362697"/>
                    <a:pt x="2188922" y="1354536"/>
                  </a:cubicBezTo>
                  <a:cubicBezTo>
                    <a:pt x="2188922" y="1346375"/>
                    <a:pt x="2195097" y="1339759"/>
                    <a:pt x="2202714" y="1339759"/>
                  </a:cubicBezTo>
                  <a:close/>
                  <a:moveTo>
                    <a:pt x="81759" y="1335819"/>
                  </a:moveTo>
                  <a:lnTo>
                    <a:pt x="81759" y="1335819"/>
                  </a:lnTo>
                  <a:lnTo>
                    <a:pt x="81759" y="1335819"/>
                  </a:lnTo>
                  <a:cubicBezTo>
                    <a:pt x="82303" y="1335819"/>
                    <a:pt x="82745" y="1336260"/>
                    <a:pt x="82745" y="1336805"/>
                  </a:cubicBezTo>
                  <a:cubicBezTo>
                    <a:pt x="82745" y="1337350"/>
                    <a:pt x="82303" y="1337791"/>
                    <a:pt x="81759" y="1337791"/>
                  </a:cubicBezTo>
                  <a:lnTo>
                    <a:pt x="81759" y="1337791"/>
                  </a:lnTo>
                  <a:cubicBezTo>
                    <a:pt x="81214" y="1337791"/>
                    <a:pt x="80772" y="1337350"/>
                    <a:pt x="80772" y="1336805"/>
                  </a:cubicBezTo>
                  <a:cubicBezTo>
                    <a:pt x="80772" y="1336260"/>
                    <a:pt x="81214" y="1335819"/>
                    <a:pt x="81759" y="1335819"/>
                  </a:cubicBezTo>
                  <a:close/>
                  <a:moveTo>
                    <a:pt x="715205" y="1331878"/>
                  </a:moveTo>
                  <a:cubicBezTo>
                    <a:pt x="729350" y="1331878"/>
                    <a:pt x="740817" y="1343345"/>
                    <a:pt x="740817" y="1357491"/>
                  </a:cubicBezTo>
                  <a:cubicBezTo>
                    <a:pt x="740817" y="1371637"/>
                    <a:pt x="729350" y="1383104"/>
                    <a:pt x="715205" y="1383104"/>
                  </a:cubicBezTo>
                  <a:cubicBezTo>
                    <a:pt x="701058" y="1383104"/>
                    <a:pt x="689591" y="1371637"/>
                    <a:pt x="689591" y="1357491"/>
                  </a:cubicBezTo>
                  <a:cubicBezTo>
                    <a:pt x="689591" y="1343345"/>
                    <a:pt x="701058" y="1331878"/>
                    <a:pt x="715205" y="1331878"/>
                  </a:cubicBezTo>
                  <a:close/>
                  <a:moveTo>
                    <a:pt x="1242242" y="1322028"/>
                  </a:moveTo>
                  <a:cubicBezTo>
                    <a:pt x="1267817" y="1322028"/>
                    <a:pt x="1288545" y="1343199"/>
                    <a:pt x="1288545" y="1369314"/>
                  </a:cubicBezTo>
                  <a:cubicBezTo>
                    <a:pt x="1288545" y="1395429"/>
                    <a:pt x="1267817" y="1416600"/>
                    <a:pt x="1242242" y="1416600"/>
                  </a:cubicBezTo>
                  <a:cubicBezTo>
                    <a:pt x="1216672" y="1416600"/>
                    <a:pt x="1195943" y="1395429"/>
                    <a:pt x="1195943" y="1369314"/>
                  </a:cubicBezTo>
                  <a:cubicBezTo>
                    <a:pt x="1195943" y="1343199"/>
                    <a:pt x="1216672" y="1322028"/>
                    <a:pt x="1242242" y="1322028"/>
                  </a:cubicBezTo>
                  <a:close/>
                  <a:moveTo>
                    <a:pt x="3816335" y="1322027"/>
                  </a:moveTo>
                  <a:cubicBezTo>
                    <a:pt x="3830481" y="1322027"/>
                    <a:pt x="3841948" y="1333494"/>
                    <a:pt x="3841948" y="1347640"/>
                  </a:cubicBezTo>
                  <a:cubicBezTo>
                    <a:pt x="3841948" y="1361786"/>
                    <a:pt x="3830481" y="1373253"/>
                    <a:pt x="3816335" y="1373253"/>
                  </a:cubicBezTo>
                  <a:cubicBezTo>
                    <a:pt x="3802189" y="1373253"/>
                    <a:pt x="3790722" y="1361786"/>
                    <a:pt x="3790722" y="1347640"/>
                  </a:cubicBezTo>
                  <a:cubicBezTo>
                    <a:pt x="3790722" y="1333494"/>
                    <a:pt x="3802189" y="1322027"/>
                    <a:pt x="3816335" y="1322027"/>
                  </a:cubicBezTo>
                  <a:close/>
                  <a:moveTo>
                    <a:pt x="3289300" y="1318087"/>
                  </a:moveTo>
                  <a:cubicBezTo>
                    <a:pt x="3314871" y="1318087"/>
                    <a:pt x="3335601" y="1338817"/>
                    <a:pt x="3335601" y="1364388"/>
                  </a:cubicBezTo>
                  <a:cubicBezTo>
                    <a:pt x="3335601" y="1389959"/>
                    <a:pt x="3314871" y="1410689"/>
                    <a:pt x="3289300" y="1410689"/>
                  </a:cubicBezTo>
                  <a:cubicBezTo>
                    <a:pt x="3263729" y="1410689"/>
                    <a:pt x="3242999" y="1389959"/>
                    <a:pt x="3242999" y="1364388"/>
                  </a:cubicBezTo>
                  <a:cubicBezTo>
                    <a:pt x="3242999" y="1338817"/>
                    <a:pt x="3263729" y="1318087"/>
                    <a:pt x="3289300" y="1318087"/>
                  </a:cubicBezTo>
                  <a:close/>
                  <a:moveTo>
                    <a:pt x="568421" y="1302326"/>
                  </a:moveTo>
                  <a:cubicBezTo>
                    <a:pt x="578757" y="1302326"/>
                    <a:pt x="587136" y="1312029"/>
                    <a:pt x="587136" y="1323999"/>
                  </a:cubicBezTo>
                  <a:cubicBezTo>
                    <a:pt x="587136" y="1335969"/>
                    <a:pt x="578757" y="1345672"/>
                    <a:pt x="568421" y="1345672"/>
                  </a:cubicBezTo>
                  <a:cubicBezTo>
                    <a:pt x="558082" y="1345672"/>
                    <a:pt x="549705" y="1335969"/>
                    <a:pt x="549705" y="1323999"/>
                  </a:cubicBezTo>
                  <a:cubicBezTo>
                    <a:pt x="549705" y="1312029"/>
                    <a:pt x="558082" y="1302326"/>
                    <a:pt x="568421" y="1302326"/>
                  </a:cubicBezTo>
                  <a:close/>
                  <a:moveTo>
                    <a:pt x="2758320" y="1298384"/>
                  </a:moveTo>
                  <a:cubicBezTo>
                    <a:pt x="2772466" y="1298384"/>
                    <a:pt x="2783933" y="1308969"/>
                    <a:pt x="2783933" y="1322027"/>
                  </a:cubicBezTo>
                  <a:cubicBezTo>
                    <a:pt x="2783933" y="1335085"/>
                    <a:pt x="2772466" y="1345670"/>
                    <a:pt x="2758320" y="1345670"/>
                  </a:cubicBezTo>
                  <a:cubicBezTo>
                    <a:pt x="2744174" y="1345670"/>
                    <a:pt x="2732707" y="1335085"/>
                    <a:pt x="2732707" y="1322027"/>
                  </a:cubicBezTo>
                  <a:cubicBezTo>
                    <a:pt x="2732707" y="1308969"/>
                    <a:pt x="2744174" y="1298384"/>
                    <a:pt x="2758320" y="1298384"/>
                  </a:cubicBezTo>
                  <a:close/>
                  <a:moveTo>
                    <a:pt x="3963119" y="1294445"/>
                  </a:moveTo>
                  <a:cubicBezTo>
                    <a:pt x="3973456" y="1294445"/>
                    <a:pt x="3981836" y="1302825"/>
                    <a:pt x="3981836" y="1313162"/>
                  </a:cubicBezTo>
                  <a:cubicBezTo>
                    <a:pt x="3981836" y="1323499"/>
                    <a:pt x="3973456" y="1331879"/>
                    <a:pt x="3963119" y="1331879"/>
                  </a:cubicBezTo>
                  <a:cubicBezTo>
                    <a:pt x="3952782" y="1331879"/>
                    <a:pt x="3944402" y="1323499"/>
                    <a:pt x="3944402" y="1313162"/>
                  </a:cubicBezTo>
                  <a:cubicBezTo>
                    <a:pt x="3944402" y="1302825"/>
                    <a:pt x="3952782" y="1294445"/>
                    <a:pt x="3963119" y="1294445"/>
                  </a:cubicBezTo>
                  <a:close/>
                  <a:moveTo>
                    <a:pt x="1774188" y="1294444"/>
                  </a:moveTo>
                  <a:cubicBezTo>
                    <a:pt x="1791054" y="1294444"/>
                    <a:pt x="1804727" y="1308117"/>
                    <a:pt x="1804727" y="1324983"/>
                  </a:cubicBezTo>
                  <a:cubicBezTo>
                    <a:pt x="1804727" y="1341849"/>
                    <a:pt x="1791054" y="1355522"/>
                    <a:pt x="1774188" y="1355522"/>
                  </a:cubicBezTo>
                  <a:cubicBezTo>
                    <a:pt x="1757322" y="1355522"/>
                    <a:pt x="1743649" y="1341849"/>
                    <a:pt x="1743649" y="1324983"/>
                  </a:cubicBezTo>
                  <a:cubicBezTo>
                    <a:pt x="1743649" y="1308117"/>
                    <a:pt x="1757322" y="1294444"/>
                    <a:pt x="1774188" y="1294444"/>
                  </a:cubicBezTo>
                  <a:close/>
                  <a:moveTo>
                    <a:pt x="3034154" y="1288534"/>
                  </a:moveTo>
                  <a:cubicBezTo>
                    <a:pt x="3055917" y="1288534"/>
                    <a:pt x="3073559" y="1305294"/>
                    <a:pt x="3073559" y="1325969"/>
                  </a:cubicBezTo>
                  <a:cubicBezTo>
                    <a:pt x="3073559" y="1346644"/>
                    <a:pt x="3055917" y="1363404"/>
                    <a:pt x="3034154" y="1363404"/>
                  </a:cubicBezTo>
                  <a:cubicBezTo>
                    <a:pt x="3012391" y="1363404"/>
                    <a:pt x="2994749" y="1346644"/>
                    <a:pt x="2994749" y="1325969"/>
                  </a:cubicBezTo>
                  <a:cubicBezTo>
                    <a:pt x="2994749" y="1305294"/>
                    <a:pt x="3012391" y="1288534"/>
                    <a:pt x="3034154" y="1288534"/>
                  </a:cubicBezTo>
                  <a:close/>
                  <a:moveTo>
                    <a:pt x="1087579" y="1288534"/>
                  </a:moveTo>
                  <a:cubicBezTo>
                    <a:pt x="1110429" y="1288534"/>
                    <a:pt x="1128955" y="1306617"/>
                    <a:pt x="1128955" y="1328924"/>
                  </a:cubicBezTo>
                  <a:cubicBezTo>
                    <a:pt x="1128955" y="1351231"/>
                    <a:pt x="1110429" y="1369314"/>
                    <a:pt x="1087579" y="1369314"/>
                  </a:cubicBezTo>
                  <a:cubicBezTo>
                    <a:pt x="1064728" y="1369314"/>
                    <a:pt x="1046206" y="1351231"/>
                    <a:pt x="1046206" y="1328924"/>
                  </a:cubicBezTo>
                  <a:cubicBezTo>
                    <a:pt x="1046206" y="1306617"/>
                    <a:pt x="1064728" y="1288534"/>
                    <a:pt x="1087579" y="1288534"/>
                  </a:cubicBezTo>
                  <a:close/>
                  <a:moveTo>
                    <a:pt x="1495400" y="1284593"/>
                  </a:moveTo>
                  <a:cubicBezTo>
                    <a:pt x="1521515" y="1284593"/>
                    <a:pt x="1542686" y="1305323"/>
                    <a:pt x="1542686" y="1330894"/>
                  </a:cubicBezTo>
                  <a:cubicBezTo>
                    <a:pt x="1542686" y="1356465"/>
                    <a:pt x="1521515" y="1377195"/>
                    <a:pt x="1495400" y="1377195"/>
                  </a:cubicBezTo>
                  <a:cubicBezTo>
                    <a:pt x="1469285" y="1377195"/>
                    <a:pt x="1448114" y="1356465"/>
                    <a:pt x="1448114" y="1330894"/>
                  </a:cubicBezTo>
                  <a:cubicBezTo>
                    <a:pt x="1448114" y="1305323"/>
                    <a:pt x="1469285" y="1284593"/>
                    <a:pt x="1495400" y="1284593"/>
                  </a:cubicBezTo>
                  <a:close/>
                  <a:moveTo>
                    <a:pt x="3443963" y="1274742"/>
                  </a:moveTo>
                  <a:cubicBezTo>
                    <a:pt x="3470078" y="1274742"/>
                    <a:pt x="3491249" y="1295913"/>
                    <a:pt x="3491249" y="1322028"/>
                  </a:cubicBezTo>
                  <a:cubicBezTo>
                    <a:pt x="3491249" y="1348143"/>
                    <a:pt x="3470078" y="1369314"/>
                    <a:pt x="3443963" y="1369314"/>
                  </a:cubicBezTo>
                  <a:cubicBezTo>
                    <a:pt x="3417848" y="1369314"/>
                    <a:pt x="3396677" y="1348143"/>
                    <a:pt x="3396677" y="1322028"/>
                  </a:cubicBezTo>
                  <a:cubicBezTo>
                    <a:pt x="3396677" y="1295913"/>
                    <a:pt x="3417848" y="1274742"/>
                    <a:pt x="3443963" y="1274742"/>
                  </a:cubicBezTo>
                  <a:close/>
                  <a:moveTo>
                    <a:pt x="422622" y="1274742"/>
                  </a:moveTo>
                  <a:cubicBezTo>
                    <a:pt x="430783" y="1274742"/>
                    <a:pt x="437399" y="1280917"/>
                    <a:pt x="437399" y="1288534"/>
                  </a:cubicBezTo>
                  <a:cubicBezTo>
                    <a:pt x="437399" y="1296151"/>
                    <a:pt x="430783" y="1302326"/>
                    <a:pt x="422622" y="1302326"/>
                  </a:cubicBezTo>
                  <a:cubicBezTo>
                    <a:pt x="414461" y="1302326"/>
                    <a:pt x="407846" y="1296151"/>
                    <a:pt x="407846" y="1288534"/>
                  </a:cubicBezTo>
                  <a:cubicBezTo>
                    <a:pt x="407846" y="1280917"/>
                    <a:pt x="414461" y="1274742"/>
                    <a:pt x="422622" y="1274742"/>
                  </a:cubicBezTo>
                  <a:close/>
                  <a:moveTo>
                    <a:pt x="4104976" y="1264891"/>
                  </a:moveTo>
                  <a:cubicBezTo>
                    <a:pt x="4109873" y="1264891"/>
                    <a:pt x="4113842" y="1269301"/>
                    <a:pt x="4113842" y="1274742"/>
                  </a:cubicBezTo>
                  <a:cubicBezTo>
                    <a:pt x="4113842" y="1280183"/>
                    <a:pt x="4109873" y="1284593"/>
                    <a:pt x="4104976" y="1284593"/>
                  </a:cubicBezTo>
                  <a:cubicBezTo>
                    <a:pt x="4100079" y="1284593"/>
                    <a:pt x="4096110" y="1280183"/>
                    <a:pt x="4096110" y="1274742"/>
                  </a:cubicBezTo>
                  <a:cubicBezTo>
                    <a:pt x="4096110" y="1269301"/>
                    <a:pt x="4100079" y="1264891"/>
                    <a:pt x="4104976" y="1264891"/>
                  </a:cubicBezTo>
                  <a:close/>
                  <a:moveTo>
                    <a:pt x="935870" y="1257010"/>
                  </a:moveTo>
                  <a:cubicBezTo>
                    <a:pt x="955456" y="1257010"/>
                    <a:pt x="971335" y="1272447"/>
                    <a:pt x="971335" y="1291489"/>
                  </a:cubicBezTo>
                  <a:cubicBezTo>
                    <a:pt x="971335" y="1310531"/>
                    <a:pt x="955456" y="1325968"/>
                    <a:pt x="935870" y="1325968"/>
                  </a:cubicBezTo>
                  <a:cubicBezTo>
                    <a:pt x="916283" y="1325968"/>
                    <a:pt x="900405" y="1310531"/>
                    <a:pt x="900405" y="1291489"/>
                  </a:cubicBezTo>
                  <a:cubicBezTo>
                    <a:pt x="900405" y="1272447"/>
                    <a:pt x="916283" y="1257010"/>
                    <a:pt x="935870" y="1257010"/>
                  </a:cubicBezTo>
                  <a:close/>
                  <a:moveTo>
                    <a:pt x="2640106" y="1251099"/>
                  </a:moveTo>
                  <a:cubicBezTo>
                    <a:pt x="2654252" y="1251099"/>
                    <a:pt x="2665719" y="1261684"/>
                    <a:pt x="2665719" y="1274742"/>
                  </a:cubicBezTo>
                  <a:cubicBezTo>
                    <a:pt x="2665719" y="1287800"/>
                    <a:pt x="2654252" y="1298385"/>
                    <a:pt x="2640106" y="1298385"/>
                  </a:cubicBezTo>
                  <a:cubicBezTo>
                    <a:pt x="2625960" y="1298385"/>
                    <a:pt x="2614493" y="1287800"/>
                    <a:pt x="2614493" y="1274742"/>
                  </a:cubicBezTo>
                  <a:cubicBezTo>
                    <a:pt x="2614493" y="1261684"/>
                    <a:pt x="2625960" y="1251099"/>
                    <a:pt x="2640106" y="1251099"/>
                  </a:cubicBezTo>
                  <a:close/>
                  <a:moveTo>
                    <a:pt x="1891417" y="1251099"/>
                  </a:moveTo>
                  <a:cubicBezTo>
                    <a:pt x="1905563" y="1251099"/>
                    <a:pt x="1917030" y="1262566"/>
                    <a:pt x="1917030" y="1276712"/>
                  </a:cubicBezTo>
                  <a:cubicBezTo>
                    <a:pt x="1917030" y="1290858"/>
                    <a:pt x="1905563" y="1302325"/>
                    <a:pt x="1891417" y="1302325"/>
                  </a:cubicBezTo>
                  <a:cubicBezTo>
                    <a:pt x="1877271" y="1302325"/>
                    <a:pt x="1865804" y="1290858"/>
                    <a:pt x="1865804" y="1276712"/>
                  </a:cubicBezTo>
                  <a:cubicBezTo>
                    <a:pt x="1865804" y="1262566"/>
                    <a:pt x="1877271" y="1251099"/>
                    <a:pt x="1891417" y="1251099"/>
                  </a:cubicBezTo>
                  <a:close/>
                  <a:moveTo>
                    <a:pt x="279775" y="1251099"/>
                  </a:moveTo>
                  <a:cubicBezTo>
                    <a:pt x="284127" y="1251099"/>
                    <a:pt x="287656" y="1253305"/>
                    <a:pt x="287656" y="1256025"/>
                  </a:cubicBezTo>
                  <a:cubicBezTo>
                    <a:pt x="287656" y="1258745"/>
                    <a:pt x="284127" y="1260951"/>
                    <a:pt x="279775" y="1260951"/>
                  </a:cubicBezTo>
                  <a:cubicBezTo>
                    <a:pt x="275424" y="1260951"/>
                    <a:pt x="271894" y="1258745"/>
                    <a:pt x="271894" y="1256025"/>
                  </a:cubicBezTo>
                  <a:cubicBezTo>
                    <a:pt x="271894" y="1253305"/>
                    <a:pt x="275424" y="1251099"/>
                    <a:pt x="279775" y="1251099"/>
                  </a:cubicBezTo>
                  <a:close/>
                  <a:moveTo>
                    <a:pt x="1331870" y="1237308"/>
                  </a:moveTo>
                  <a:cubicBezTo>
                    <a:pt x="1357985" y="1237308"/>
                    <a:pt x="1379156" y="1257156"/>
                    <a:pt x="1379156" y="1281639"/>
                  </a:cubicBezTo>
                  <a:cubicBezTo>
                    <a:pt x="1379156" y="1306122"/>
                    <a:pt x="1357985" y="1325970"/>
                    <a:pt x="1331870" y="1325970"/>
                  </a:cubicBezTo>
                  <a:cubicBezTo>
                    <a:pt x="1305774" y="1325970"/>
                    <a:pt x="1284604" y="1306122"/>
                    <a:pt x="1284604" y="1281639"/>
                  </a:cubicBezTo>
                  <a:cubicBezTo>
                    <a:pt x="1284604" y="1257156"/>
                    <a:pt x="1305774" y="1237308"/>
                    <a:pt x="1331870" y="1237308"/>
                  </a:cubicBezTo>
                  <a:close/>
                  <a:moveTo>
                    <a:pt x="4251758" y="1237307"/>
                  </a:moveTo>
                  <a:cubicBezTo>
                    <a:pt x="4252846" y="1237307"/>
                    <a:pt x="4253728" y="1238630"/>
                    <a:pt x="4253728" y="1240263"/>
                  </a:cubicBezTo>
                  <a:cubicBezTo>
                    <a:pt x="4253728" y="1241896"/>
                    <a:pt x="4252846" y="1243219"/>
                    <a:pt x="4251758" y="1243219"/>
                  </a:cubicBezTo>
                  <a:cubicBezTo>
                    <a:pt x="4250670" y="1243219"/>
                    <a:pt x="4249788" y="1241896"/>
                    <a:pt x="4249788" y="1240263"/>
                  </a:cubicBezTo>
                  <a:cubicBezTo>
                    <a:pt x="4249788" y="1238630"/>
                    <a:pt x="4250670" y="1237307"/>
                    <a:pt x="4251758" y="1237307"/>
                  </a:cubicBezTo>
                  <a:close/>
                  <a:moveTo>
                    <a:pt x="3594684" y="1237307"/>
                  </a:moveTo>
                  <a:cubicBezTo>
                    <a:pt x="3618079" y="1237307"/>
                    <a:pt x="3637044" y="1256272"/>
                    <a:pt x="3637044" y="1279667"/>
                  </a:cubicBezTo>
                  <a:cubicBezTo>
                    <a:pt x="3637044" y="1303062"/>
                    <a:pt x="3618079" y="1322027"/>
                    <a:pt x="3594684" y="1322027"/>
                  </a:cubicBezTo>
                  <a:cubicBezTo>
                    <a:pt x="3571289" y="1322027"/>
                    <a:pt x="3552324" y="1303062"/>
                    <a:pt x="3552324" y="1279667"/>
                  </a:cubicBezTo>
                  <a:cubicBezTo>
                    <a:pt x="3552324" y="1256272"/>
                    <a:pt x="3571289" y="1237307"/>
                    <a:pt x="3594684" y="1237307"/>
                  </a:cubicBezTo>
                  <a:close/>
                  <a:moveTo>
                    <a:pt x="3198669" y="1233367"/>
                  </a:moveTo>
                  <a:cubicBezTo>
                    <a:pt x="3223152" y="1233367"/>
                    <a:pt x="3243000" y="1252332"/>
                    <a:pt x="3243000" y="1275727"/>
                  </a:cubicBezTo>
                  <a:cubicBezTo>
                    <a:pt x="3243000" y="1299122"/>
                    <a:pt x="3223152" y="1318087"/>
                    <a:pt x="3198669" y="1318087"/>
                  </a:cubicBezTo>
                  <a:cubicBezTo>
                    <a:pt x="3174186" y="1318087"/>
                    <a:pt x="3154338" y="1299122"/>
                    <a:pt x="3154338" y="1275727"/>
                  </a:cubicBezTo>
                  <a:cubicBezTo>
                    <a:pt x="3154338" y="1252332"/>
                    <a:pt x="3174186" y="1233367"/>
                    <a:pt x="3198669" y="1233367"/>
                  </a:cubicBezTo>
                  <a:close/>
                  <a:moveTo>
                    <a:pt x="786135" y="1227456"/>
                  </a:moveTo>
                  <a:cubicBezTo>
                    <a:pt x="800279" y="1227456"/>
                    <a:pt x="811746" y="1239364"/>
                    <a:pt x="811746" y="1254054"/>
                  </a:cubicBezTo>
                  <a:cubicBezTo>
                    <a:pt x="811746" y="1268744"/>
                    <a:pt x="800279" y="1280652"/>
                    <a:pt x="786135" y="1280652"/>
                  </a:cubicBezTo>
                  <a:cubicBezTo>
                    <a:pt x="771986" y="1280652"/>
                    <a:pt x="760520" y="1268744"/>
                    <a:pt x="760520" y="1254054"/>
                  </a:cubicBezTo>
                  <a:cubicBezTo>
                    <a:pt x="760520" y="1239364"/>
                    <a:pt x="771986" y="1227456"/>
                    <a:pt x="786135" y="1227456"/>
                  </a:cubicBezTo>
                  <a:close/>
                  <a:moveTo>
                    <a:pt x="1600807" y="1219575"/>
                  </a:moveTo>
                  <a:cubicBezTo>
                    <a:pt x="1623114" y="1219575"/>
                    <a:pt x="1641197" y="1237217"/>
                    <a:pt x="1641197" y="1258980"/>
                  </a:cubicBezTo>
                  <a:cubicBezTo>
                    <a:pt x="1641197" y="1280743"/>
                    <a:pt x="1623114" y="1298385"/>
                    <a:pt x="1600807" y="1298385"/>
                  </a:cubicBezTo>
                  <a:cubicBezTo>
                    <a:pt x="1578500" y="1298385"/>
                    <a:pt x="1560417" y="1280743"/>
                    <a:pt x="1560417" y="1258980"/>
                  </a:cubicBezTo>
                  <a:cubicBezTo>
                    <a:pt x="1560417" y="1237217"/>
                    <a:pt x="1578500" y="1219575"/>
                    <a:pt x="1600807" y="1219575"/>
                  </a:cubicBezTo>
                  <a:close/>
                  <a:moveTo>
                    <a:pt x="2930716" y="1213665"/>
                  </a:moveTo>
                  <a:cubicBezTo>
                    <a:pt x="2953023" y="1213665"/>
                    <a:pt x="2971106" y="1231748"/>
                    <a:pt x="2971106" y="1254055"/>
                  </a:cubicBezTo>
                  <a:cubicBezTo>
                    <a:pt x="2971106" y="1276362"/>
                    <a:pt x="2953023" y="1294445"/>
                    <a:pt x="2930716" y="1294445"/>
                  </a:cubicBezTo>
                  <a:cubicBezTo>
                    <a:pt x="2908409" y="1294445"/>
                    <a:pt x="2890326" y="1276362"/>
                    <a:pt x="2890326" y="1254055"/>
                  </a:cubicBezTo>
                  <a:cubicBezTo>
                    <a:pt x="2890326" y="1231748"/>
                    <a:pt x="2908409" y="1213665"/>
                    <a:pt x="2930716" y="1213665"/>
                  </a:cubicBezTo>
                  <a:close/>
                  <a:moveTo>
                    <a:pt x="3743438" y="1213664"/>
                  </a:moveTo>
                  <a:cubicBezTo>
                    <a:pt x="3758672" y="1213664"/>
                    <a:pt x="3771022" y="1226455"/>
                    <a:pt x="3771022" y="1242233"/>
                  </a:cubicBezTo>
                  <a:cubicBezTo>
                    <a:pt x="3771022" y="1258011"/>
                    <a:pt x="3758672" y="1270802"/>
                    <a:pt x="3743438" y="1270802"/>
                  </a:cubicBezTo>
                  <a:cubicBezTo>
                    <a:pt x="3728204" y="1270802"/>
                    <a:pt x="3715854" y="1258011"/>
                    <a:pt x="3715854" y="1242233"/>
                  </a:cubicBezTo>
                  <a:cubicBezTo>
                    <a:pt x="3715854" y="1226455"/>
                    <a:pt x="3728204" y="1213664"/>
                    <a:pt x="3743438" y="1213664"/>
                  </a:cubicBezTo>
                  <a:close/>
                  <a:moveTo>
                    <a:pt x="2015542" y="1209724"/>
                  </a:moveTo>
                  <a:cubicBezTo>
                    <a:pt x="2034040" y="1209724"/>
                    <a:pt x="2049036" y="1224279"/>
                    <a:pt x="2049036" y="1242233"/>
                  </a:cubicBezTo>
                  <a:cubicBezTo>
                    <a:pt x="2049036" y="1260187"/>
                    <a:pt x="2034040" y="1274742"/>
                    <a:pt x="2015542" y="1274742"/>
                  </a:cubicBezTo>
                  <a:cubicBezTo>
                    <a:pt x="1997044" y="1274742"/>
                    <a:pt x="1982048" y="1260187"/>
                    <a:pt x="1982048" y="1242233"/>
                  </a:cubicBezTo>
                  <a:cubicBezTo>
                    <a:pt x="1982048" y="1224279"/>
                    <a:pt x="1997044" y="1209724"/>
                    <a:pt x="2015542" y="1209724"/>
                  </a:cubicBezTo>
                  <a:close/>
                  <a:moveTo>
                    <a:pt x="2516967" y="1203813"/>
                  </a:moveTo>
                  <a:cubicBezTo>
                    <a:pt x="2534921" y="1203813"/>
                    <a:pt x="2549476" y="1219691"/>
                    <a:pt x="2549476" y="1239277"/>
                  </a:cubicBezTo>
                  <a:cubicBezTo>
                    <a:pt x="2549476" y="1258863"/>
                    <a:pt x="2534921" y="1274741"/>
                    <a:pt x="2516967" y="1274741"/>
                  </a:cubicBezTo>
                  <a:cubicBezTo>
                    <a:pt x="2499013" y="1274741"/>
                    <a:pt x="2484458" y="1258863"/>
                    <a:pt x="2484458" y="1239277"/>
                  </a:cubicBezTo>
                  <a:cubicBezTo>
                    <a:pt x="2484458" y="1219691"/>
                    <a:pt x="2499013" y="1203813"/>
                    <a:pt x="2516967" y="1203813"/>
                  </a:cubicBezTo>
                  <a:close/>
                  <a:moveTo>
                    <a:pt x="1172300" y="1199873"/>
                  </a:moveTo>
                  <a:cubicBezTo>
                    <a:pt x="1192975" y="1199873"/>
                    <a:pt x="1209734" y="1216633"/>
                    <a:pt x="1209734" y="1237308"/>
                  </a:cubicBezTo>
                  <a:cubicBezTo>
                    <a:pt x="1209734" y="1257983"/>
                    <a:pt x="1192975" y="1274743"/>
                    <a:pt x="1172300" y="1274743"/>
                  </a:cubicBezTo>
                  <a:cubicBezTo>
                    <a:pt x="1151626" y="1274743"/>
                    <a:pt x="1134865" y="1257983"/>
                    <a:pt x="1134865" y="1237308"/>
                  </a:cubicBezTo>
                  <a:cubicBezTo>
                    <a:pt x="1134865" y="1216633"/>
                    <a:pt x="1151626" y="1199873"/>
                    <a:pt x="1172300" y="1199873"/>
                  </a:cubicBezTo>
                  <a:close/>
                  <a:moveTo>
                    <a:pt x="637379" y="1195933"/>
                  </a:moveTo>
                  <a:cubicBezTo>
                    <a:pt x="647718" y="1195933"/>
                    <a:pt x="656099" y="1205195"/>
                    <a:pt x="656099" y="1216621"/>
                  </a:cubicBezTo>
                  <a:cubicBezTo>
                    <a:pt x="656099" y="1228047"/>
                    <a:pt x="647718" y="1237309"/>
                    <a:pt x="637379" y="1237309"/>
                  </a:cubicBezTo>
                  <a:cubicBezTo>
                    <a:pt x="627042" y="1237309"/>
                    <a:pt x="618662" y="1228047"/>
                    <a:pt x="618662" y="1216621"/>
                  </a:cubicBezTo>
                  <a:cubicBezTo>
                    <a:pt x="618662" y="1205195"/>
                    <a:pt x="627042" y="1195933"/>
                    <a:pt x="637379" y="1195933"/>
                  </a:cubicBezTo>
                  <a:close/>
                  <a:moveTo>
                    <a:pt x="2392842" y="1190021"/>
                  </a:moveTo>
                  <a:cubicBezTo>
                    <a:pt x="2409708" y="1190021"/>
                    <a:pt x="2423381" y="1202812"/>
                    <a:pt x="2423381" y="1218590"/>
                  </a:cubicBezTo>
                  <a:cubicBezTo>
                    <a:pt x="2423381" y="1234368"/>
                    <a:pt x="2409708" y="1247159"/>
                    <a:pt x="2392842" y="1247159"/>
                  </a:cubicBezTo>
                  <a:cubicBezTo>
                    <a:pt x="2375976" y="1247159"/>
                    <a:pt x="2362303" y="1234368"/>
                    <a:pt x="2362303" y="1218590"/>
                  </a:cubicBezTo>
                  <a:cubicBezTo>
                    <a:pt x="2362303" y="1202812"/>
                    <a:pt x="2375976" y="1190021"/>
                    <a:pt x="2392842" y="1190021"/>
                  </a:cubicBezTo>
                  <a:close/>
                  <a:moveTo>
                    <a:pt x="2138682" y="1190021"/>
                  </a:moveTo>
                  <a:cubicBezTo>
                    <a:pt x="2155548" y="1190021"/>
                    <a:pt x="2169221" y="1203694"/>
                    <a:pt x="2169221" y="1220560"/>
                  </a:cubicBezTo>
                  <a:cubicBezTo>
                    <a:pt x="2169221" y="1237426"/>
                    <a:pt x="2155548" y="1251099"/>
                    <a:pt x="2138682" y="1251099"/>
                  </a:cubicBezTo>
                  <a:cubicBezTo>
                    <a:pt x="2121816" y="1251099"/>
                    <a:pt x="2108143" y="1237426"/>
                    <a:pt x="2108143" y="1220560"/>
                  </a:cubicBezTo>
                  <a:cubicBezTo>
                    <a:pt x="2108143" y="1203694"/>
                    <a:pt x="2121816" y="1190021"/>
                    <a:pt x="2138682" y="1190021"/>
                  </a:cubicBezTo>
                  <a:close/>
                  <a:moveTo>
                    <a:pt x="3894161" y="1186082"/>
                  </a:moveTo>
                  <a:cubicBezTo>
                    <a:pt x="3904498" y="1186082"/>
                    <a:pt x="3912878" y="1194462"/>
                    <a:pt x="3912878" y="1204799"/>
                  </a:cubicBezTo>
                  <a:cubicBezTo>
                    <a:pt x="3912878" y="1215136"/>
                    <a:pt x="3904498" y="1223516"/>
                    <a:pt x="3894161" y="1223516"/>
                  </a:cubicBezTo>
                  <a:cubicBezTo>
                    <a:pt x="3883824" y="1223516"/>
                    <a:pt x="3875444" y="1215136"/>
                    <a:pt x="3875444" y="1204799"/>
                  </a:cubicBezTo>
                  <a:cubicBezTo>
                    <a:pt x="3875444" y="1194462"/>
                    <a:pt x="3883824" y="1186082"/>
                    <a:pt x="3894161" y="1186082"/>
                  </a:cubicBezTo>
                  <a:close/>
                  <a:moveTo>
                    <a:pt x="3357272" y="1186081"/>
                  </a:moveTo>
                  <a:cubicBezTo>
                    <a:pt x="3379035" y="1186081"/>
                    <a:pt x="3396677" y="1205046"/>
                    <a:pt x="3396677" y="1228441"/>
                  </a:cubicBezTo>
                  <a:cubicBezTo>
                    <a:pt x="3396677" y="1251836"/>
                    <a:pt x="3379035" y="1270801"/>
                    <a:pt x="3357272" y="1270801"/>
                  </a:cubicBezTo>
                  <a:cubicBezTo>
                    <a:pt x="3335509" y="1270801"/>
                    <a:pt x="3317867" y="1251836"/>
                    <a:pt x="3317867" y="1228441"/>
                  </a:cubicBezTo>
                  <a:cubicBezTo>
                    <a:pt x="3317867" y="1205046"/>
                    <a:pt x="3335509" y="1186081"/>
                    <a:pt x="3357272" y="1186081"/>
                  </a:cubicBezTo>
                  <a:close/>
                  <a:moveTo>
                    <a:pt x="2263792" y="1186081"/>
                  </a:moveTo>
                  <a:cubicBezTo>
                    <a:pt x="2279026" y="1186081"/>
                    <a:pt x="2291376" y="1198872"/>
                    <a:pt x="2291376" y="1214650"/>
                  </a:cubicBezTo>
                  <a:cubicBezTo>
                    <a:pt x="2291376" y="1230428"/>
                    <a:pt x="2279026" y="1243219"/>
                    <a:pt x="2263792" y="1243219"/>
                  </a:cubicBezTo>
                  <a:cubicBezTo>
                    <a:pt x="2248558" y="1243219"/>
                    <a:pt x="2236208" y="1230428"/>
                    <a:pt x="2236208" y="1214650"/>
                  </a:cubicBezTo>
                  <a:cubicBezTo>
                    <a:pt x="2236208" y="1198872"/>
                    <a:pt x="2248558" y="1186081"/>
                    <a:pt x="2263792" y="1186081"/>
                  </a:cubicBezTo>
                  <a:close/>
                  <a:moveTo>
                    <a:pt x="490598" y="1166379"/>
                  </a:moveTo>
                  <a:cubicBezTo>
                    <a:pt x="497124" y="1166379"/>
                    <a:pt x="502418" y="1172995"/>
                    <a:pt x="502418" y="1181156"/>
                  </a:cubicBezTo>
                  <a:cubicBezTo>
                    <a:pt x="502418" y="1189317"/>
                    <a:pt x="497124" y="1195933"/>
                    <a:pt x="490598" y="1195933"/>
                  </a:cubicBezTo>
                  <a:cubicBezTo>
                    <a:pt x="484067" y="1195933"/>
                    <a:pt x="478774" y="1189317"/>
                    <a:pt x="478774" y="1181156"/>
                  </a:cubicBezTo>
                  <a:cubicBezTo>
                    <a:pt x="478774" y="1172995"/>
                    <a:pt x="484067" y="1166379"/>
                    <a:pt x="490598" y="1166379"/>
                  </a:cubicBezTo>
                  <a:close/>
                  <a:moveTo>
                    <a:pt x="4038974" y="1158498"/>
                  </a:moveTo>
                  <a:cubicBezTo>
                    <a:pt x="4046591" y="1158498"/>
                    <a:pt x="4052766" y="1163791"/>
                    <a:pt x="4052766" y="1170320"/>
                  </a:cubicBezTo>
                  <a:cubicBezTo>
                    <a:pt x="4052766" y="1176849"/>
                    <a:pt x="4046591" y="1182142"/>
                    <a:pt x="4038974" y="1182142"/>
                  </a:cubicBezTo>
                  <a:cubicBezTo>
                    <a:pt x="4031357" y="1182142"/>
                    <a:pt x="4025182" y="1176849"/>
                    <a:pt x="4025182" y="1170320"/>
                  </a:cubicBezTo>
                  <a:cubicBezTo>
                    <a:pt x="4025182" y="1163791"/>
                    <a:pt x="4031357" y="1158498"/>
                    <a:pt x="4038974" y="1158498"/>
                  </a:cubicBezTo>
                  <a:close/>
                  <a:moveTo>
                    <a:pt x="1017635" y="1158498"/>
                  </a:moveTo>
                  <a:cubicBezTo>
                    <a:pt x="1035590" y="1158498"/>
                    <a:pt x="1050144" y="1173935"/>
                    <a:pt x="1050144" y="1192977"/>
                  </a:cubicBezTo>
                  <a:cubicBezTo>
                    <a:pt x="1050144" y="1212019"/>
                    <a:pt x="1035590" y="1227456"/>
                    <a:pt x="1017635" y="1227456"/>
                  </a:cubicBezTo>
                  <a:cubicBezTo>
                    <a:pt x="999683" y="1227456"/>
                    <a:pt x="985127" y="1212019"/>
                    <a:pt x="985127" y="1192977"/>
                  </a:cubicBezTo>
                  <a:cubicBezTo>
                    <a:pt x="985127" y="1173935"/>
                    <a:pt x="999683" y="1158498"/>
                    <a:pt x="1017635" y="1158498"/>
                  </a:cubicBezTo>
                  <a:close/>
                  <a:moveTo>
                    <a:pt x="3097201" y="1152587"/>
                  </a:moveTo>
                  <a:cubicBezTo>
                    <a:pt x="3120052" y="1152587"/>
                    <a:pt x="3138576" y="1171552"/>
                    <a:pt x="3138576" y="1194947"/>
                  </a:cubicBezTo>
                  <a:cubicBezTo>
                    <a:pt x="3138576" y="1218342"/>
                    <a:pt x="3120052" y="1237307"/>
                    <a:pt x="3097201" y="1237307"/>
                  </a:cubicBezTo>
                  <a:cubicBezTo>
                    <a:pt x="3074350" y="1237307"/>
                    <a:pt x="3055826" y="1218342"/>
                    <a:pt x="3055826" y="1194947"/>
                  </a:cubicBezTo>
                  <a:cubicBezTo>
                    <a:pt x="3055826" y="1171552"/>
                    <a:pt x="3074350" y="1152587"/>
                    <a:pt x="3097201" y="1152587"/>
                  </a:cubicBezTo>
                  <a:close/>
                  <a:moveTo>
                    <a:pt x="2818413" y="1152587"/>
                  </a:moveTo>
                  <a:cubicBezTo>
                    <a:pt x="2842896" y="1152587"/>
                    <a:pt x="2862744" y="1171552"/>
                    <a:pt x="2862744" y="1194947"/>
                  </a:cubicBezTo>
                  <a:cubicBezTo>
                    <a:pt x="2862744" y="1218342"/>
                    <a:pt x="2842896" y="1237307"/>
                    <a:pt x="2818413" y="1237307"/>
                  </a:cubicBezTo>
                  <a:cubicBezTo>
                    <a:pt x="2793930" y="1237307"/>
                    <a:pt x="2774082" y="1218342"/>
                    <a:pt x="2774082" y="1194947"/>
                  </a:cubicBezTo>
                  <a:cubicBezTo>
                    <a:pt x="2774082" y="1171552"/>
                    <a:pt x="2793930" y="1152587"/>
                    <a:pt x="2818413" y="1152587"/>
                  </a:cubicBezTo>
                  <a:close/>
                  <a:moveTo>
                    <a:pt x="1713111" y="1152587"/>
                  </a:moveTo>
                  <a:cubicBezTo>
                    <a:pt x="1737594" y="1152587"/>
                    <a:pt x="1757442" y="1172876"/>
                    <a:pt x="1757442" y="1197903"/>
                  </a:cubicBezTo>
                  <a:cubicBezTo>
                    <a:pt x="1757442" y="1222930"/>
                    <a:pt x="1737594" y="1243219"/>
                    <a:pt x="1713111" y="1243219"/>
                  </a:cubicBezTo>
                  <a:cubicBezTo>
                    <a:pt x="1688628" y="1243219"/>
                    <a:pt x="1668780" y="1222930"/>
                    <a:pt x="1668780" y="1197903"/>
                  </a:cubicBezTo>
                  <a:cubicBezTo>
                    <a:pt x="1668780" y="1172876"/>
                    <a:pt x="1688628" y="1152587"/>
                    <a:pt x="1713111" y="1152587"/>
                  </a:cubicBezTo>
                  <a:close/>
                  <a:moveTo>
                    <a:pt x="1432352" y="1152587"/>
                  </a:moveTo>
                  <a:cubicBezTo>
                    <a:pt x="1459555" y="1152587"/>
                    <a:pt x="1481608" y="1173758"/>
                    <a:pt x="1481608" y="1199873"/>
                  </a:cubicBezTo>
                  <a:cubicBezTo>
                    <a:pt x="1481608" y="1225988"/>
                    <a:pt x="1459555" y="1247159"/>
                    <a:pt x="1432352" y="1247159"/>
                  </a:cubicBezTo>
                  <a:cubicBezTo>
                    <a:pt x="1405149" y="1247159"/>
                    <a:pt x="1383096" y="1225988"/>
                    <a:pt x="1383096" y="1199873"/>
                  </a:cubicBezTo>
                  <a:cubicBezTo>
                    <a:pt x="1383096" y="1173758"/>
                    <a:pt x="1405149" y="1152587"/>
                    <a:pt x="1432352" y="1152587"/>
                  </a:cubicBezTo>
                  <a:close/>
                  <a:moveTo>
                    <a:pt x="3511934" y="1148647"/>
                  </a:moveTo>
                  <a:cubicBezTo>
                    <a:pt x="3530976" y="1148647"/>
                    <a:pt x="3546413" y="1164525"/>
                    <a:pt x="3546413" y="1184111"/>
                  </a:cubicBezTo>
                  <a:cubicBezTo>
                    <a:pt x="3546413" y="1203697"/>
                    <a:pt x="3530976" y="1219575"/>
                    <a:pt x="3511934" y="1219575"/>
                  </a:cubicBezTo>
                  <a:cubicBezTo>
                    <a:pt x="3492892" y="1219575"/>
                    <a:pt x="3477455" y="1203697"/>
                    <a:pt x="3477455" y="1184111"/>
                  </a:cubicBezTo>
                  <a:cubicBezTo>
                    <a:pt x="3477455" y="1164525"/>
                    <a:pt x="3492892" y="1148647"/>
                    <a:pt x="3511934" y="1148647"/>
                  </a:cubicBezTo>
                  <a:close/>
                  <a:moveTo>
                    <a:pt x="345778" y="1138795"/>
                  </a:moveTo>
                  <a:cubicBezTo>
                    <a:pt x="349586" y="1138795"/>
                    <a:pt x="352674" y="1141882"/>
                    <a:pt x="352674" y="1145691"/>
                  </a:cubicBezTo>
                  <a:cubicBezTo>
                    <a:pt x="352674" y="1149500"/>
                    <a:pt x="349586" y="1152587"/>
                    <a:pt x="345778" y="1152587"/>
                  </a:cubicBezTo>
                  <a:cubicBezTo>
                    <a:pt x="341968" y="1152587"/>
                    <a:pt x="338881" y="1149500"/>
                    <a:pt x="338881" y="1145691"/>
                  </a:cubicBezTo>
                  <a:cubicBezTo>
                    <a:pt x="338881" y="1141882"/>
                    <a:pt x="341968" y="1138795"/>
                    <a:pt x="345778" y="1138795"/>
                  </a:cubicBezTo>
                  <a:close/>
                  <a:moveTo>
                    <a:pt x="4183786" y="1125004"/>
                  </a:moveTo>
                  <a:cubicBezTo>
                    <a:pt x="4186506" y="1125004"/>
                    <a:pt x="4188712" y="1128092"/>
                    <a:pt x="4188712" y="1131900"/>
                  </a:cubicBezTo>
                  <a:cubicBezTo>
                    <a:pt x="4188712" y="1135708"/>
                    <a:pt x="4186506" y="1138796"/>
                    <a:pt x="4183786" y="1138796"/>
                  </a:cubicBezTo>
                  <a:cubicBezTo>
                    <a:pt x="4181066" y="1138796"/>
                    <a:pt x="4178860" y="1135708"/>
                    <a:pt x="4178860" y="1131900"/>
                  </a:cubicBezTo>
                  <a:cubicBezTo>
                    <a:pt x="4178860" y="1128092"/>
                    <a:pt x="4181066" y="1125004"/>
                    <a:pt x="4183786" y="1125004"/>
                  </a:cubicBezTo>
                  <a:close/>
                  <a:moveTo>
                    <a:pt x="865926" y="1125004"/>
                  </a:moveTo>
                  <a:cubicBezTo>
                    <a:pt x="882792" y="1125004"/>
                    <a:pt x="896466" y="1137795"/>
                    <a:pt x="896466" y="1153573"/>
                  </a:cubicBezTo>
                  <a:cubicBezTo>
                    <a:pt x="896466" y="1169351"/>
                    <a:pt x="882792" y="1182142"/>
                    <a:pt x="865926" y="1182142"/>
                  </a:cubicBezTo>
                  <a:cubicBezTo>
                    <a:pt x="849061" y="1182142"/>
                    <a:pt x="835387" y="1169351"/>
                    <a:pt x="835387" y="1153573"/>
                  </a:cubicBezTo>
                  <a:cubicBezTo>
                    <a:pt x="835387" y="1137795"/>
                    <a:pt x="849061" y="1125004"/>
                    <a:pt x="865926" y="1125004"/>
                  </a:cubicBezTo>
                  <a:close/>
                  <a:moveTo>
                    <a:pt x="3664628" y="1115153"/>
                  </a:moveTo>
                  <a:cubicBezTo>
                    <a:pt x="3679862" y="1115153"/>
                    <a:pt x="3692212" y="1127944"/>
                    <a:pt x="3692212" y="1143722"/>
                  </a:cubicBezTo>
                  <a:cubicBezTo>
                    <a:pt x="3692212" y="1159500"/>
                    <a:pt x="3679862" y="1172291"/>
                    <a:pt x="3664628" y="1172291"/>
                  </a:cubicBezTo>
                  <a:cubicBezTo>
                    <a:pt x="3649394" y="1172291"/>
                    <a:pt x="3637044" y="1159500"/>
                    <a:pt x="3637044" y="1143722"/>
                  </a:cubicBezTo>
                  <a:cubicBezTo>
                    <a:pt x="3637044" y="1127944"/>
                    <a:pt x="3649394" y="1115153"/>
                    <a:pt x="3664628" y="1115153"/>
                  </a:cubicBezTo>
                  <a:close/>
                  <a:moveTo>
                    <a:pt x="1828370" y="1111212"/>
                  </a:moveTo>
                  <a:cubicBezTo>
                    <a:pt x="1849045" y="1111212"/>
                    <a:pt x="1865805" y="1127972"/>
                    <a:pt x="1865805" y="1148647"/>
                  </a:cubicBezTo>
                  <a:cubicBezTo>
                    <a:pt x="1865805" y="1169322"/>
                    <a:pt x="1849045" y="1186082"/>
                    <a:pt x="1828370" y="1186082"/>
                  </a:cubicBezTo>
                  <a:cubicBezTo>
                    <a:pt x="1807695" y="1186082"/>
                    <a:pt x="1790935" y="1169322"/>
                    <a:pt x="1790935" y="1148647"/>
                  </a:cubicBezTo>
                  <a:cubicBezTo>
                    <a:pt x="1790935" y="1127972"/>
                    <a:pt x="1807695" y="1111212"/>
                    <a:pt x="1828370" y="1111212"/>
                  </a:cubicBezTo>
                  <a:close/>
                  <a:moveTo>
                    <a:pt x="1269829" y="1111212"/>
                  </a:moveTo>
                  <a:cubicBezTo>
                    <a:pt x="1293221" y="1111212"/>
                    <a:pt x="1312188" y="1128854"/>
                    <a:pt x="1312188" y="1150617"/>
                  </a:cubicBezTo>
                  <a:cubicBezTo>
                    <a:pt x="1312188" y="1172380"/>
                    <a:pt x="1293221" y="1190022"/>
                    <a:pt x="1269829" y="1190022"/>
                  </a:cubicBezTo>
                  <a:cubicBezTo>
                    <a:pt x="1246431" y="1190022"/>
                    <a:pt x="1227467" y="1172380"/>
                    <a:pt x="1227467" y="1150617"/>
                  </a:cubicBezTo>
                  <a:cubicBezTo>
                    <a:pt x="1227467" y="1128854"/>
                    <a:pt x="1246431" y="1111212"/>
                    <a:pt x="1269829" y="1111212"/>
                  </a:cubicBezTo>
                  <a:close/>
                  <a:moveTo>
                    <a:pt x="199972" y="1111212"/>
                  </a:moveTo>
                  <a:cubicBezTo>
                    <a:pt x="201605" y="1111212"/>
                    <a:pt x="202928" y="1112094"/>
                    <a:pt x="202928" y="1113182"/>
                  </a:cubicBezTo>
                  <a:cubicBezTo>
                    <a:pt x="202928" y="1114270"/>
                    <a:pt x="201605" y="1115152"/>
                    <a:pt x="199972" y="1115152"/>
                  </a:cubicBezTo>
                  <a:cubicBezTo>
                    <a:pt x="198340" y="1115152"/>
                    <a:pt x="197016" y="1114270"/>
                    <a:pt x="197016" y="1113182"/>
                  </a:cubicBezTo>
                  <a:cubicBezTo>
                    <a:pt x="197016" y="1112094"/>
                    <a:pt x="198340" y="1111212"/>
                    <a:pt x="199972" y="1111212"/>
                  </a:cubicBezTo>
                  <a:close/>
                  <a:moveTo>
                    <a:pt x="2699214" y="1107272"/>
                  </a:moveTo>
                  <a:cubicBezTo>
                    <a:pt x="2719889" y="1107272"/>
                    <a:pt x="2736649" y="1124032"/>
                    <a:pt x="2736649" y="1144707"/>
                  </a:cubicBezTo>
                  <a:cubicBezTo>
                    <a:pt x="2736649" y="1165382"/>
                    <a:pt x="2719889" y="1182142"/>
                    <a:pt x="2699214" y="1182142"/>
                  </a:cubicBezTo>
                  <a:cubicBezTo>
                    <a:pt x="2678539" y="1182142"/>
                    <a:pt x="2661779" y="1165382"/>
                    <a:pt x="2661779" y="1144707"/>
                  </a:cubicBezTo>
                  <a:cubicBezTo>
                    <a:pt x="2661779" y="1124032"/>
                    <a:pt x="2678539" y="1107272"/>
                    <a:pt x="2699214" y="1107272"/>
                  </a:cubicBezTo>
                  <a:close/>
                  <a:moveTo>
                    <a:pt x="3261716" y="1101361"/>
                  </a:moveTo>
                  <a:cubicBezTo>
                    <a:pt x="3285111" y="1101361"/>
                    <a:pt x="3304076" y="1120326"/>
                    <a:pt x="3304076" y="1143721"/>
                  </a:cubicBezTo>
                  <a:cubicBezTo>
                    <a:pt x="3304076" y="1167116"/>
                    <a:pt x="3285111" y="1186081"/>
                    <a:pt x="3261716" y="1186081"/>
                  </a:cubicBezTo>
                  <a:cubicBezTo>
                    <a:pt x="3238321" y="1186081"/>
                    <a:pt x="3219356" y="1167116"/>
                    <a:pt x="3219356" y="1143721"/>
                  </a:cubicBezTo>
                  <a:cubicBezTo>
                    <a:pt x="3219356" y="1120326"/>
                    <a:pt x="3238321" y="1101361"/>
                    <a:pt x="3261716" y="1101361"/>
                  </a:cubicBezTo>
                  <a:close/>
                  <a:moveTo>
                    <a:pt x="4329583" y="1097421"/>
                  </a:moveTo>
                  <a:cubicBezTo>
                    <a:pt x="4330128" y="1097421"/>
                    <a:pt x="4330569" y="1097862"/>
                    <a:pt x="4330569" y="1098407"/>
                  </a:cubicBezTo>
                  <a:cubicBezTo>
                    <a:pt x="4330569" y="1098952"/>
                    <a:pt x="4330128" y="1099393"/>
                    <a:pt x="4329583" y="1099393"/>
                  </a:cubicBezTo>
                  <a:cubicBezTo>
                    <a:pt x="4329039" y="1099393"/>
                    <a:pt x="4328597" y="1098952"/>
                    <a:pt x="4328597" y="1098407"/>
                  </a:cubicBezTo>
                  <a:cubicBezTo>
                    <a:pt x="4328597" y="1097862"/>
                    <a:pt x="4329039" y="1097421"/>
                    <a:pt x="4329583" y="1097421"/>
                  </a:cubicBezTo>
                  <a:close/>
                  <a:moveTo>
                    <a:pt x="3816337" y="1091510"/>
                  </a:moveTo>
                  <a:cubicBezTo>
                    <a:pt x="3822866" y="1091510"/>
                    <a:pt x="3828159" y="1096803"/>
                    <a:pt x="3828159" y="1103332"/>
                  </a:cubicBezTo>
                  <a:cubicBezTo>
                    <a:pt x="3828159" y="1109861"/>
                    <a:pt x="3822866" y="1115154"/>
                    <a:pt x="3816337" y="1115154"/>
                  </a:cubicBezTo>
                  <a:cubicBezTo>
                    <a:pt x="3809808" y="1115154"/>
                    <a:pt x="3804515" y="1109861"/>
                    <a:pt x="3804515" y="1103332"/>
                  </a:cubicBezTo>
                  <a:cubicBezTo>
                    <a:pt x="3804515" y="1096803"/>
                    <a:pt x="3809808" y="1091510"/>
                    <a:pt x="3816337" y="1091510"/>
                  </a:cubicBezTo>
                  <a:close/>
                  <a:moveTo>
                    <a:pt x="713232" y="1087570"/>
                  </a:moveTo>
                  <a:cubicBezTo>
                    <a:pt x="726291" y="1087570"/>
                    <a:pt x="736879" y="1099037"/>
                    <a:pt x="736879" y="1113183"/>
                  </a:cubicBezTo>
                  <a:cubicBezTo>
                    <a:pt x="736879" y="1127329"/>
                    <a:pt x="726291" y="1138796"/>
                    <a:pt x="713232" y="1138796"/>
                  </a:cubicBezTo>
                  <a:cubicBezTo>
                    <a:pt x="700176" y="1138796"/>
                    <a:pt x="689590" y="1127329"/>
                    <a:pt x="689590" y="1113183"/>
                  </a:cubicBezTo>
                  <a:cubicBezTo>
                    <a:pt x="689590" y="1099037"/>
                    <a:pt x="700176" y="1087570"/>
                    <a:pt x="713232" y="1087570"/>
                  </a:cubicBezTo>
                  <a:close/>
                  <a:moveTo>
                    <a:pt x="2991794" y="1083629"/>
                  </a:moveTo>
                  <a:cubicBezTo>
                    <a:pt x="3016277" y="1083629"/>
                    <a:pt x="3036125" y="1103477"/>
                    <a:pt x="3036125" y="1127960"/>
                  </a:cubicBezTo>
                  <a:cubicBezTo>
                    <a:pt x="3036125" y="1152443"/>
                    <a:pt x="3016277" y="1172291"/>
                    <a:pt x="2991794" y="1172291"/>
                  </a:cubicBezTo>
                  <a:cubicBezTo>
                    <a:pt x="2967311" y="1172291"/>
                    <a:pt x="2947463" y="1152443"/>
                    <a:pt x="2947463" y="1127960"/>
                  </a:cubicBezTo>
                  <a:cubicBezTo>
                    <a:pt x="2947463" y="1103477"/>
                    <a:pt x="2967311" y="1083629"/>
                    <a:pt x="2991794" y="1083629"/>
                  </a:cubicBezTo>
                  <a:close/>
                  <a:moveTo>
                    <a:pt x="1537760" y="1083629"/>
                  </a:moveTo>
                  <a:cubicBezTo>
                    <a:pt x="1563331" y="1083629"/>
                    <a:pt x="1584061" y="1105682"/>
                    <a:pt x="1584061" y="1132885"/>
                  </a:cubicBezTo>
                  <a:cubicBezTo>
                    <a:pt x="1584061" y="1160088"/>
                    <a:pt x="1563331" y="1182141"/>
                    <a:pt x="1537760" y="1182141"/>
                  </a:cubicBezTo>
                  <a:cubicBezTo>
                    <a:pt x="1512189" y="1182141"/>
                    <a:pt x="1491459" y="1160088"/>
                    <a:pt x="1491459" y="1132885"/>
                  </a:cubicBezTo>
                  <a:cubicBezTo>
                    <a:pt x="1491459" y="1105682"/>
                    <a:pt x="1512189" y="1083629"/>
                    <a:pt x="1537760" y="1083629"/>
                  </a:cubicBezTo>
                  <a:close/>
                  <a:moveTo>
                    <a:pt x="1109250" y="1069837"/>
                  </a:moveTo>
                  <a:cubicBezTo>
                    <a:pt x="1128836" y="1069837"/>
                    <a:pt x="1144714" y="1085274"/>
                    <a:pt x="1144714" y="1104316"/>
                  </a:cubicBezTo>
                  <a:cubicBezTo>
                    <a:pt x="1144714" y="1123358"/>
                    <a:pt x="1128836" y="1138795"/>
                    <a:pt x="1109250" y="1138795"/>
                  </a:cubicBezTo>
                  <a:cubicBezTo>
                    <a:pt x="1089665" y="1138795"/>
                    <a:pt x="1073788" y="1123358"/>
                    <a:pt x="1073788" y="1104316"/>
                  </a:cubicBezTo>
                  <a:cubicBezTo>
                    <a:pt x="1073788" y="1085274"/>
                    <a:pt x="1089665" y="1069837"/>
                    <a:pt x="1109250" y="1069837"/>
                  </a:cubicBezTo>
                  <a:close/>
                  <a:moveTo>
                    <a:pt x="2580015" y="1063927"/>
                  </a:moveTo>
                  <a:cubicBezTo>
                    <a:pt x="2604498" y="1063927"/>
                    <a:pt x="2624346" y="1083775"/>
                    <a:pt x="2624346" y="1108258"/>
                  </a:cubicBezTo>
                  <a:cubicBezTo>
                    <a:pt x="2624346" y="1132741"/>
                    <a:pt x="2604498" y="1152589"/>
                    <a:pt x="2580015" y="1152589"/>
                  </a:cubicBezTo>
                  <a:cubicBezTo>
                    <a:pt x="2555532" y="1152589"/>
                    <a:pt x="2535684" y="1132741"/>
                    <a:pt x="2535684" y="1108258"/>
                  </a:cubicBezTo>
                  <a:cubicBezTo>
                    <a:pt x="2535684" y="1083775"/>
                    <a:pt x="2555532" y="1063927"/>
                    <a:pt x="2580015" y="1063927"/>
                  </a:cubicBezTo>
                  <a:close/>
                  <a:moveTo>
                    <a:pt x="1949539" y="1063927"/>
                  </a:moveTo>
                  <a:cubicBezTo>
                    <a:pt x="1975110" y="1063927"/>
                    <a:pt x="1995840" y="1085098"/>
                    <a:pt x="1995840" y="1111213"/>
                  </a:cubicBezTo>
                  <a:cubicBezTo>
                    <a:pt x="1995840" y="1137328"/>
                    <a:pt x="1975110" y="1158499"/>
                    <a:pt x="1949539" y="1158499"/>
                  </a:cubicBezTo>
                  <a:cubicBezTo>
                    <a:pt x="1923968" y="1158499"/>
                    <a:pt x="1903238" y="1137328"/>
                    <a:pt x="1903238" y="1111213"/>
                  </a:cubicBezTo>
                  <a:cubicBezTo>
                    <a:pt x="1903238" y="1085098"/>
                    <a:pt x="1923968" y="1063927"/>
                    <a:pt x="1949539" y="1063927"/>
                  </a:cubicBezTo>
                  <a:close/>
                  <a:moveTo>
                    <a:pt x="3967060" y="1059987"/>
                  </a:moveTo>
                  <a:cubicBezTo>
                    <a:pt x="3970868" y="1059987"/>
                    <a:pt x="3973956" y="1062193"/>
                    <a:pt x="3973956" y="1064913"/>
                  </a:cubicBezTo>
                  <a:cubicBezTo>
                    <a:pt x="3973956" y="1067634"/>
                    <a:pt x="3970868" y="1069840"/>
                    <a:pt x="3967060" y="1069840"/>
                  </a:cubicBezTo>
                  <a:cubicBezTo>
                    <a:pt x="3963252" y="1069840"/>
                    <a:pt x="3960164" y="1067634"/>
                    <a:pt x="3960164" y="1064913"/>
                  </a:cubicBezTo>
                  <a:cubicBezTo>
                    <a:pt x="3960164" y="1062193"/>
                    <a:pt x="3963252" y="1059987"/>
                    <a:pt x="3967060" y="1059987"/>
                  </a:cubicBezTo>
                  <a:close/>
                  <a:moveTo>
                    <a:pt x="562508" y="1059987"/>
                  </a:moveTo>
                  <a:cubicBezTo>
                    <a:pt x="572846" y="1059987"/>
                    <a:pt x="581225" y="1068367"/>
                    <a:pt x="581225" y="1078704"/>
                  </a:cubicBezTo>
                  <a:cubicBezTo>
                    <a:pt x="581225" y="1089041"/>
                    <a:pt x="572846" y="1097421"/>
                    <a:pt x="562508" y="1097421"/>
                  </a:cubicBezTo>
                  <a:cubicBezTo>
                    <a:pt x="552173" y="1097421"/>
                    <a:pt x="543792" y="1089041"/>
                    <a:pt x="543792" y="1078704"/>
                  </a:cubicBezTo>
                  <a:cubicBezTo>
                    <a:pt x="543792" y="1068367"/>
                    <a:pt x="552173" y="1059987"/>
                    <a:pt x="562508" y="1059987"/>
                  </a:cubicBezTo>
                  <a:close/>
                  <a:moveTo>
                    <a:pt x="3423274" y="1059986"/>
                  </a:moveTo>
                  <a:cubicBezTo>
                    <a:pt x="3442316" y="1059986"/>
                    <a:pt x="3457753" y="1075423"/>
                    <a:pt x="3457753" y="1094465"/>
                  </a:cubicBezTo>
                  <a:cubicBezTo>
                    <a:pt x="3457753" y="1113507"/>
                    <a:pt x="3442316" y="1128944"/>
                    <a:pt x="3423274" y="1128944"/>
                  </a:cubicBezTo>
                  <a:cubicBezTo>
                    <a:pt x="3404232" y="1128944"/>
                    <a:pt x="3388795" y="1113507"/>
                    <a:pt x="3388795" y="1094465"/>
                  </a:cubicBezTo>
                  <a:cubicBezTo>
                    <a:pt x="3388795" y="1075423"/>
                    <a:pt x="3404232" y="1059986"/>
                    <a:pt x="3423274" y="1059986"/>
                  </a:cubicBezTo>
                  <a:close/>
                  <a:moveTo>
                    <a:pt x="2453920" y="1040284"/>
                  </a:moveTo>
                  <a:cubicBezTo>
                    <a:pt x="2478403" y="1040284"/>
                    <a:pt x="2498251" y="1060132"/>
                    <a:pt x="2498251" y="1084615"/>
                  </a:cubicBezTo>
                  <a:cubicBezTo>
                    <a:pt x="2498251" y="1109098"/>
                    <a:pt x="2478403" y="1128946"/>
                    <a:pt x="2453920" y="1128946"/>
                  </a:cubicBezTo>
                  <a:cubicBezTo>
                    <a:pt x="2429437" y="1128946"/>
                    <a:pt x="2409589" y="1109098"/>
                    <a:pt x="2409589" y="1084615"/>
                  </a:cubicBezTo>
                  <a:cubicBezTo>
                    <a:pt x="2409589" y="1060132"/>
                    <a:pt x="2429437" y="1040284"/>
                    <a:pt x="2453920" y="1040284"/>
                  </a:cubicBezTo>
                  <a:close/>
                  <a:moveTo>
                    <a:pt x="2073664" y="1040284"/>
                  </a:moveTo>
                  <a:cubicBezTo>
                    <a:pt x="2098147" y="1040284"/>
                    <a:pt x="2117995" y="1060132"/>
                    <a:pt x="2117995" y="1084615"/>
                  </a:cubicBezTo>
                  <a:cubicBezTo>
                    <a:pt x="2117995" y="1109098"/>
                    <a:pt x="2098147" y="1128946"/>
                    <a:pt x="2073664" y="1128946"/>
                  </a:cubicBezTo>
                  <a:cubicBezTo>
                    <a:pt x="2049181" y="1128946"/>
                    <a:pt x="2029333" y="1109098"/>
                    <a:pt x="2029333" y="1084615"/>
                  </a:cubicBezTo>
                  <a:cubicBezTo>
                    <a:pt x="2029333" y="1060132"/>
                    <a:pt x="2049181" y="1040284"/>
                    <a:pt x="2073664" y="1040284"/>
                  </a:cubicBezTo>
                  <a:close/>
                  <a:moveTo>
                    <a:pt x="1368319" y="1030433"/>
                  </a:moveTo>
                  <a:cubicBezTo>
                    <a:pt x="1391714" y="1030433"/>
                    <a:pt x="1410679" y="1049398"/>
                    <a:pt x="1410679" y="1072793"/>
                  </a:cubicBezTo>
                  <a:cubicBezTo>
                    <a:pt x="1410679" y="1096188"/>
                    <a:pt x="1391714" y="1115153"/>
                    <a:pt x="1368319" y="1115153"/>
                  </a:cubicBezTo>
                  <a:cubicBezTo>
                    <a:pt x="1344924" y="1115153"/>
                    <a:pt x="1325959" y="1096188"/>
                    <a:pt x="1325959" y="1072793"/>
                  </a:cubicBezTo>
                  <a:cubicBezTo>
                    <a:pt x="1325959" y="1049398"/>
                    <a:pt x="1344924" y="1030433"/>
                    <a:pt x="1368319" y="1030433"/>
                  </a:cubicBezTo>
                  <a:close/>
                  <a:moveTo>
                    <a:pt x="415722" y="1026493"/>
                  </a:moveTo>
                  <a:cubicBezTo>
                    <a:pt x="422251" y="1026493"/>
                    <a:pt x="427544" y="1031786"/>
                    <a:pt x="427544" y="1038315"/>
                  </a:cubicBezTo>
                  <a:cubicBezTo>
                    <a:pt x="427544" y="1044844"/>
                    <a:pt x="422251" y="1050137"/>
                    <a:pt x="415722" y="1050137"/>
                  </a:cubicBezTo>
                  <a:cubicBezTo>
                    <a:pt x="409193" y="1050137"/>
                    <a:pt x="403900" y="1044844"/>
                    <a:pt x="403900" y="1038315"/>
                  </a:cubicBezTo>
                  <a:cubicBezTo>
                    <a:pt x="403900" y="1031786"/>
                    <a:pt x="409193" y="1026493"/>
                    <a:pt x="415722" y="1026493"/>
                  </a:cubicBezTo>
                  <a:close/>
                  <a:moveTo>
                    <a:pt x="3160249" y="1026492"/>
                  </a:moveTo>
                  <a:cubicBezTo>
                    <a:pt x="3182012" y="1026492"/>
                    <a:pt x="3199654" y="1044575"/>
                    <a:pt x="3199654" y="1066882"/>
                  </a:cubicBezTo>
                  <a:cubicBezTo>
                    <a:pt x="3199654" y="1089189"/>
                    <a:pt x="3182012" y="1107272"/>
                    <a:pt x="3160249" y="1107272"/>
                  </a:cubicBezTo>
                  <a:cubicBezTo>
                    <a:pt x="3138486" y="1107272"/>
                    <a:pt x="3120844" y="1089189"/>
                    <a:pt x="3120844" y="1066882"/>
                  </a:cubicBezTo>
                  <a:cubicBezTo>
                    <a:pt x="3120844" y="1044575"/>
                    <a:pt x="3138486" y="1026492"/>
                    <a:pt x="3160249" y="1026492"/>
                  </a:cubicBezTo>
                  <a:close/>
                  <a:moveTo>
                    <a:pt x="2329794" y="1026492"/>
                  </a:moveTo>
                  <a:cubicBezTo>
                    <a:pt x="2353189" y="1026492"/>
                    <a:pt x="2372154" y="1046340"/>
                    <a:pt x="2372154" y="1070823"/>
                  </a:cubicBezTo>
                  <a:cubicBezTo>
                    <a:pt x="2372154" y="1095306"/>
                    <a:pt x="2353189" y="1115154"/>
                    <a:pt x="2329794" y="1115154"/>
                  </a:cubicBezTo>
                  <a:cubicBezTo>
                    <a:pt x="2306399" y="1115154"/>
                    <a:pt x="2287434" y="1095306"/>
                    <a:pt x="2287434" y="1070823"/>
                  </a:cubicBezTo>
                  <a:cubicBezTo>
                    <a:pt x="2287434" y="1046340"/>
                    <a:pt x="2306399" y="1026492"/>
                    <a:pt x="2329794" y="1026492"/>
                  </a:cubicBezTo>
                  <a:close/>
                  <a:moveTo>
                    <a:pt x="2199759" y="1026492"/>
                  </a:moveTo>
                  <a:cubicBezTo>
                    <a:pt x="2224242" y="1026492"/>
                    <a:pt x="2244090" y="1046340"/>
                    <a:pt x="2244090" y="1070823"/>
                  </a:cubicBezTo>
                  <a:cubicBezTo>
                    <a:pt x="2244090" y="1095306"/>
                    <a:pt x="2224242" y="1115154"/>
                    <a:pt x="2199759" y="1115154"/>
                  </a:cubicBezTo>
                  <a:cubicBezTo>
                    <a:pt x="2175276" y="1115154"/>
                    <a:pt x="2155428" y="1095306"/>
                    <a:pt x="2155428" y="1070823"/>
                  </a:cubicBezTo>
                  <a:cubicBezTo>
                    <a:pt x="2155428" y="1046340"/>
                    <a:pt x="2175276" y="1026492"/>
                    <a:pt x="2199759" y="1026492"/>
                  </a:cubicBezTo>
                  <a:close/>
                  <a:moveTo>
                    <a:pt x="951631" y="1026492"/>
                  </a:moveTo>
                  <a:cubicBezTo>
                    <a:pt x="970131" y="1026492"/>
                    <a:pt x="985127" y="1041047"/>
                    <a:pt x="985127" y="1059001"/>
                  </a:cubicBezTo>
                  <a:cubicBezTo>
                    <a:pt x="985127" y="1076955"/>
                    <a:pt x="970131" y="1091510"/>
                    <a:pt x="951631" y="1091510"/>
                  </a:cubicBezTo>
                  <a:cubicBezTo>
                    <a:pt x="933134" y="1091510"/>
                    <a:pt x="918137" y="1076955"/>
                    <a:pt x="918137" y="1059001"/>
                  </a:cubicBezTo>
                  <a:cubicBezTo>
                    <a:pt x="918137" y="1041047"/>
                    <a:pt x="933134" y="1026492"/>
                    <a:pt x="951631" y="1026492"/>
                  </a:cubicBezTo>
                  <a:close/>
                  <a:moveTo>
                    <a:pt x="4113843" y="1022552"/>
                  </a:moveTo>
                  <a:cubicBezTo>
                    <a:pt x="4116019" y="1022552"/>
                    <a:pt x="4117784" y="1024316"/>
                    <a:pt x="4117784" y="1026493"/>
                  </a:cubicBezTo>
                  <a:cubicBezTo>
                    <a:pt x="4117784" y="1028670"/>
                    <a:pt x="4116019" y="1030434"/>
                    <a:pt x="4113843" y="1030434"/>
                  </a:cubicBezTo>
                  <a:cubicBezTo>
                    <a:pt x="4111666" y="1030434"/>
                    <a:pt x="4109901" y="1028670"/>
                    <a:pt x="4109901" y="1026493"/>
                  </a:cubicBezTo>
                  <a:cubicBezTo>
                    <a:pt x="4109901" y="1024316"/>
                    <a:pt x="4111666" y="1022552"/>
                    <a:pt x="4113843" y="1022552"/>
                  </a:cubicBezTo>
                  <a:close/>
                  <a:moveTo>
                    <a:pt x="2879491" y="1022552"/>
                  </a:moveTo>
                  <a:cubicBezTo>
                    <a:pt x="2903974" y="1022552"/>
                    <a:pt x="2923822" y="1042400"/>
                    <a:pt x="2923822" y="1066883"/>
                  </a:cubicBezTo>
                  <a:cubicBezTo>
                    <a:pt x="2923822" y="1091366"/>
                    <a:pt x="2903974" y="1111214"/>
                    <a:pt x="2879491" y="1111214"/>
                  </a:cubicBezTo>
                  <a:cubicBezTo>
                    <a:pt x="2855008" y="1111214"/>
                    <a:pt x="2835160" y="1091366"/>
                    <a:pt x="2835160" y="1066883"/>
                  </a:cubicBezTo>
                  <a:cubicBezTo>
                    <a:pt x="2835160" y="1042400"/>
                    <a:pt x="2855008" y="1022552"/>
                    <a:pt x="2879491" y="1022552"/>
                  </a:cubicBezTo>
                  <a:close/>
                  <a:moveTo>
                    <a:pt x="1647108" y="1022552"/>
                  </a:moveTo>
                  <a:cubicBezTo>
                    <a:pt x="1674311" y="1022552"/>
                    <a:pt x="1696364" y="1044605"/>
                    <a:pt x="1696364" y="1071808"/>
                  </a:cubicBezTo>
                  <a:cubicBezTo>
                    <a:pt x="1696364" y="1099011"/>
                    <a:pt x="1674311" y="1121064"/>
                    <a:pt x="1647108" y="1121064"/>
                  </a:cubicBezTo>
                  <a:cubicBezTo>
                    <a:pt x="1619905" y="1121064"/>
                    <a:pt x="1597852" y="1099011"/>
                    <a:pt x="1597852" y="1071808"/>
                  </a:cubicBezTo>
                  <a:cubicBezTo>
                    <a:pt x="1597852" y="1044605"/>
                    <a:pt x="1619905" y="1022552"/>
                    <a:pt x="1647108" y="1022552"/>
                  </a:cubicBezTo>
                  <a:close/>
                  <a:moveTo>
                    <a:pt x="3576952" y="1016641"/>
                  </a:moveTo>
                  <a:cubicBezTo>
                    <a:pt x="3593818" y="1016641"/>
                    <a:pt x="3607491" y="1030314"/>
                    <a:pt x="3607491" y="1047180"/>
                  </a:cubicBezTo>
                  <a:cubicBezTo>
                    <a:pt x="3607491" y="1064046"/>
                    <a:pt x="3593818" y="1077719"/>
                    <a:pt x="3576952" y="1077719"/>
                  </a:cubicBezTo>
                  <a:cubicBezTo>
                    <a:pt x="3560086" y="1077719"/>
                    <a:pt x="3546413" y="1064046"/>
                    <a:pt x="3546413" y="1047180"/>
                  </a:cubicBezTo>
                  <a:cubicBezTo>
                    <a:pt x="3546413" y="1030314"/>
                    <a:pt x="3560086" y="1016641"/>
                    <a:pt x="3576952" y="1016641"/>
                  </a:cubicBezTo>
                  <a:close/>
                  <a:moveTo>
                    <a:pt x="267946" y="998909"/>
                  </a:moveTo>
                  <a:cubicBezTo>
                    <a:pt x="270123" y="998909"/>
                    <a:pt x="271888" y="1001115"/>
                    <a:pt x="271888" y="1003835"/>
                  </a:cubicBezTo>
                  <a:cubicBezTo>
                    <a:pt x="271888" y="1006555"/>
                    <a:pt x="270123" y="1008761"/>
                    <a:pt x="267946" y="1008761"/>
                  </a:cubicBezTo>
                  <a:cubicBezTo>
                    <a:pt x="265769" y="1008761"/>
                    <a:pt x="264004" y="1006555"/>
                    <a:pt x="264004" y="1003835"/>
                  </a:cubicBezTo>
                  <a:cubicBezTo>
                    <a:pt x="264004" y="1001115"/>
                    <a:pt x="265769" y="998909"/>
                    <a:pt x="267946" y="998909"/>
                  </a:cubicBezTo>
                  <a:close/>
                  <a:moveTo>
                    <a:pt x="795000" y="989058"/>
                  </a:moveTo>
                  <a:cubicBezTo>
                    <a:pt x="811864" y="989058"/>
                    <a:pt x="825536" y="1001849"/>
                    <a:pt x="825536" y="1017627"/>
                  </a:cubicBezTo>
                  <a:cubicBezTo>
                    <a:pt x="825536" y="1033405"/>
                    <a:pt x="811864" y="1046196"/>
                    <a:pt x="795000" y="1046196"/>
                  </a:cubicBezTo>
                  <a:cubicBezTo>
                    <a:pt x="778135" y="1046196"/>
                    <a:pt x="764462" y="1033405"/>
                    <a:pt x="764462" y="1017627"/>
                  </a:cubicBezTo>
                  <a:cubicBezTo>
                    <a:pt x="764462" y="1001849"/>
                    <a:pt x="778135" y="989058"/>
                    <a:pt x="795000" y="989058"/>
                  </a:cubicBezTo>
                  <a:close/>
                  <a:moveTo>
                    <a:pt x="3734572" y="985118"/>
                  </a:moveTo>
                  <a:cubicBezTo>
                    <a:pt x="3747086" y="985118"/>
                    <a:pt x="3757230" y="995262"/>
                    <a:pt x="3757230" y="1007776"/>
                  </a:cubicBezTo>
                  <a:cubicBezTo>
                    <a:pt x="3757230" y="1020290"/>
                    <a:pt x="3747086" y="1030434"/>
                    <a:pt x="3734572" y="1030434"/>
                  </a:cubicBezTo>
                  <a:cubicBezTo>
                    <a:pt x="3722058" y="1030434"/>
                    <a:pt x="3711914" y="1020290"/>
                    <a:pt x="3711914" y="1007776"/>
                  </a:cubicBezTo>
                  <a:cubicBezTo>
                    <a:pt x="3711914" y="995262"/>
                    <a:pt x="3722058" y="985118"/>
                    <a:pt x="3734572" y="985118"/>
                  </a:cubicBezTo>
                  <a:close/>
                  <a:moveTo>
                    <a:pt x="1204808" y="985117"/>
                  </a:moveTo>
                  <a:cubicBezTo>
                    <a:pt x="1222761" y="985117"/>
                    <a:pt x="1237315" y="1000554"/>
                    <a:pt x="1237315" y="1019596"/>
                  </a:cubicBezTo>
                  <a:cubicBezTo>
                    <a:pt x="1237315" y="1038638"/>
                    <a:pt x="1222761" y="1054075"/>
                    <a:pt x="1204808" y="1054075"/>
                  </a:cubicBezTo>
                  <a:cubicBezTo>
                    <a:pt x="1186855" y="1054075"/>
                    <a:pt x="1172297" y="1038638"/>
                    <a:pt x="1172297" y="1019596"/>
                  </a:cubicBezTo>
                  <a:cubicBezTo>
                    <a:pt x="1172297" y="1000554"/>
                    <a:pt x="1186855" y="985117"/>
                    <a:pt x="1204808" y="985117"/>
                  </a:cubicBezTo>
                  <a:close/>
                  <a:moveTo>
                    <a:pt x="3327718" y="975266"/>
                  </a:moveTo>
                  <a:cubicBezTo>
                    <a:pt x="3348393" y="975266"/>
                    <a:pt x="3365153" y="992026"/>
                    <a:pt x="3365153" y="1012701"/>
                  </a:cubicBezTo>
                  <a:cubicBezTo>
                    <a:pt x="3365153" y="1033376"/>
                    <a:pt x="3348393" y="1050136"/>
                    <a:pt x="3327718" y="1050136"/>
                  </a:cubicBezTo>
                  <a:cubicBezTo>
                    <a:pt x="3307043" y="1050136"/>
                    <a:pt x="3290283" y="1033376"/>
                    <a:pt x="3290283" y="1012701"/>
                  </a:cubicBezTo>
                  <a:cubicBezTo>
                    <a:pt x="3290283" y="992026"/>
                    <a:pt x="3307043" y="975266"/>
                    <a:pt x="3327718" y="975266"/>
                  </a:cubicBezTo>
                  <a:close/>
                  <a:moveTo>
                    <a:pt x="2763247" y="971326"/>
                  </a:moveTo>
                  <a:cubicBezTo>
                    <a:pt x="2787730" y="971326"/>
                    <a:pt x="2807578" y="992056"/>
                    <a:pt x="2807578" y="1017627"/>
                  </a:cubicBezTo>
                  <a:cubicBezTo>
                    <a:pt x="2807578" y="1043198"/>
                    <a:pt x="2787730" y="1063928"/>
                    <a:pt x="2763247" y="1063928"/>
                  </a:cubicBezTo>
                  <a:cubicBezTo>
                    <a:pt x="2738764" y="1063928"/>
                    <a:pt x="2718916" y="1043198"/>
                    <a:pt x="2718916" y="1017627"/>
                  </a:cubicBezTo>
                  <a:cubicBezTo>
                    <a:pt x="2718916" y="992056"/>
                    <a:pt x="2738764" y="971326"/>
                    <a:pt x="2763247" y="971326"/>
                  </a:cubicBezTo>
                  <a:close/>
                  <a:moveTo>
                    <a:pt x="1765322" y="971326"/>
                  </a:moveTo>
                  <a:cubicBezTo>
                    <a:pt x="1792525" y="971326"/>
                    <a:pt x="1814578" y="993379"/>
                    <a:pt x="1814578" y="1020582"/>
                  </a:cubicBezTo>
                  <a:cubicBezTo>
                    <a:pt x="1814578" y="1047785"/>
                    <a:pt x="1792525" y="1069838"/>
                    <a:pt x="1765322" y="1069838"/>
                  </a:cubicBezTo>
                  <a:cubicBezTo>
                    <a:pt x="1738119" y="1069838"/>
                    <a:pt x="1716066" y="1047785"/>
                    <a:pt x="1716066" y="1020582"/>
                  </a:cubicBezTo>
                  <a:cubicBezTo>
                    <a:pt x="1716066" y="993379"/>
                    <a:pt x="1738119" y="971326"/>
                    <a:pt x="1765322" y="971326"/>
                  </a:cubicBezTo>
                  <a:close/>
                  <a:moveTo>
                    <a:pt x="1476682" y="961475"/>
                  </a:moveTo>
                  <a:cubicBezTo>
                    <a:pt x="1500077" y="961475"/>
                    <a:pt x="1519042" y="980440"/>
                    <a:pt x="1519042" y="1003835"/>
                  </a:cubicBezTo>
                  <a:cubicBezTo>
                    <a:pt x="1519042" y="1027230"/>
                    <a:pt x="1500077" y="1046195"/>
                    <a:pt x="1476682" y="1046195"/>
                  </a:cubicBezTo>
                  <a:cubicBezTo>
                    <a:pt x="1453287" y="1046195"/>
                    <a:pt x="1434322" y="1027230"/>
                    <a:pt x="1434322" y="1003835"/>
                  </a:cubicBezTo>
                  <a:cubicBezTo>
                    <a:pt x="1434322" y="980440"/>
                    <a:pt x="1453287" y="961475"/>
                    <a:pt x="1476682" y="961475"/>
                  </a:cubicBezTo>
                  <a:close/>
                  <a:moveTo>
                    <a:pt x="643287" y="961475"/>
                  </a:moveTo>
                  <a:cubicBezTo>
                    <a:pt x="653626" y="961475"/>
                    <a:pt x="662004" y="968532"/>
                    <a:pt x="662004" y="977237"/>
                  </a:cubicBezTo>
                  <a:cubicBezTo>
                    <a:pt x="662004" y="985942"/>
                    <a:pt x="653626" y="992999"/>
                    <a:pt x="643287" y="992999"/>
                  </a:cubicBezTo>
                  <a:cubicBezTo>
                    <a:pt x="632951" y="992999"/>
                    <a:pt x="624571" y="985942"/>
                    <a:pt x="624571" y="977237"/>
                  </a:cubicBezTo>
                  <a:cubicBezTo>
                    <a:pt x="624571" y="968532"/>
                    <a:pt x="632951" y="961475"/>
                    <a:pt x="643287" y="961475"/>
                  </a:cubicBezTo>
                  <a:close/>
                  <a:moveTo>
                    <a:pt x="3884310" y="955564"/>
                  </a:moveTo>
                  <a:cubicBezTo>
                    <a:pt x="3889207" y="955564"/>
                    <a:pt x="3893176" y="959974"/>
                    <a:pt x="3893176" y="965415"/>
                  </a:cubicBezTo>
                  <a:cubicBezTo>
                    <a:pt x="3893176" y="970856"/>
                    <a:pt x="3889207" y="975266"/>
                    <a:pt x="3884310" y="975266"/>
                  </a:cubicBezTo>
                  <a:cubicBezTo>
                    <a:pt x="3879413" y="975266"/>
                    <a:pt x="3875444" y="970856"/>
                    <a:pt x="3875444" y="965415"/>
                  </a:cubicBezTo>
                  <a:cubicBezTo>
                    <a:pt x="3875444" y="959974"/>
                    <a:pt x="3879413" y="955564"/>
                    <a:pt x="3884310" y="955564"/>
                  </a:cubicBezTo>
                  <a:close/>
                  <a:moveTo>
                    <a:pt x="3052871" y="955564"/>
                  </a:moveTo>
                  <a:cubicBezTo>
                    <a:pt x="3075178" y="955564"/>
                    <a:pt x="3093261" y="974529"/>
                    <a:pt x="3093261" y="997924"/>
                  </a:cubicBezTo>
                  <a:cubicBezTo>
                    <a:pt x="3093261" y="1021319"/>
                    <a:pt x="3075178" y="1040284"/>
                    <a:pt x="3052871" y="1040284"/>
                  </a:cubicBezTo>
                  <a:cubicBezTo>
                    <a:pt x="3030564" y="1040284"/>
                    <a:pt x="3012481" y="1021319"/>
                    <a:pt x="3012481" y="997924"/>
                  </a:cubicBezTo>
                  <a:cubicBezTo>
                    <a:pt x="3012481" y="974529"/>
                    <a:pt x="3030564" y="955564"/>
                    <a:pt x="3052871" y="955564"/>
                  </a:cubicBezTo>
                  <a:close/>
                  <a:moveTo>
                    <a:pt x="1043250" y="941772"/>
                  </a:moveTo>
                  <a:cubicBezTo>
                    <a:pt x="1060115" y="941772"/>
                    <a:pt x="1073788" y="954563"/>
                    <a:pt x="1073788" y="970341"/>
                  </a:cubicBezTo>
                  <a:cubicBezTo>
                    <a:pt x="1073788" y="986119"/>
                    <a:pt x="1060115" y="998910"/>
                    <a:pt x="1043250" y="998910"/>
                  </a:cubicBezTo>
                  <a:cubicBezTo>
                    <a:pt x="1026383" y="998910"/>
                    <a:pt x="1012710" y="986119"/>
                    <a:pt x="1012710" y="970341"/>
                  </a:cubicBezTo>
                  <a:cubicBezTo>
                    <a:pt x="1012710" y="954563"/>
                    <a:pt x="1026383" y="941772"/>
                    <a:pt x="1043250" y="941772"/>
                  </a:cubicBezTo>
                  <a:close/>
                  <a:moveTo>
                    <a:pt x="3483366" y="937832"/>
                  </a:moveTo>
                  <a:cubicBezTo>
                    <a:pt x="3497512" y="937832"/>
                    <a:pt x="3508979" y="949299"/>
                    <a:pt x="3508979" y="963445"/>
                  </a:cubicBezTo>
                  <a:cubicBezTo>
                    <a:pt x="3508979" y="977591"/>
                    <a:pt x="3497512" y="989058"/>
                    <a:pt x="3483366" y="989058"/>
                  </a:cubicBezTo>
                  <a:cubicBezTo>
                    <a:pt x="3469220" y="989058"/>
                    <a:pt x="3457753" y="977591"/>
                    <a:pt x="3457753" y="963445"/>
                  </a:cubicBezTo>
                  <a:cubicBezTo>
                    <a:pt x="3457753" y="949299"/>
                    <a:pt x="3469220" y="937832"/>
                    <a:pt x="3483366" y="937832"/>
                  </a:cubicBezTo>
                  <a:close/>
                  <a:moveTo>
                    <a:pt x="2641092" y="933891"/>
                  </a:moveTo>
                  <a:cubicBezTo>
                    <a:pt x="2665575" y="933891"/>
                    <a:pt x="2685423" y="953739"/>
                    <a:pt x="2685423" y="978222"/>
                  </a:cubicBezTo>
                  <a:cubicBezTo>
                    <a:pt x="2685423" y="1002705"/>
                    <a:pt x="2665575" y="1022553"/>
                    <a:pt x="2641092" y="1022553"/>
                  </a:cubicBezTo>
                  <a:cubicBezTo>
                    <a:pt x="2616609" y="1022553"/>
                    <a:pt x="2596761" y="1002705"/>
                    <a:pt x="2596761" y="978222"/>
                  </a:cubicBezTo>
                  <a:cubicBezTo>
                    <a:pt x="2596761" y="953739"/>
                    <a:pt x="2616609" y="933891"/>
                    <a:pt x="2641092" y="933891"/>
                  </a:cubicBezTo>
                  <a:close/>
                  <a:moveTo>
                    <a:pt x="1886492" y="933891"/>
                  </a:moveTo>
                  <a:cubicBezTo>
                    <a:pt x="1913151" y="933891"/>
                    <a:pt x="1934763" y="955503"/>
                    <a:pt x="1934763" y="982162"/>
                  </a:cubicBezTo>
                  <a:cubicBezTo>
                    <a:pt x="1934763" y="1008821"/>
                    <a:pt x="1913151" y="1030433"/>
                    <a:pt x="1886492" y="1030433"/>
                  </a:cubicBezTo>
                  <a:cubicBezTo>
                    <a:pt x="1859833" y="1030433"/>
                    <a:pt x="1838221" y="1008821"/>
                    <a:pt x="1838221" y="982162"/>
                  </a:cubicBezTo>
                  <a:cubicBezTo>
                    <a:pt x="1838221" y="955503"/>
                    <a:pt x="1859833" y="933891"/>
                    <a:pt x="1886492" y="933891"/>
                  </a:cubicBezTo>
                  <a:close/>
                  <a:moveTo>
                    <a:pt x="492560" y="927981"/>
                  </a:moveTo>
                  <a:cubicBezTo>
                    <a:pt x="498001" y="927981"/>
                    <a:pt x="502411" y="932391"/>
                    <a:pt x="502411" y="937832"/>
                  </a:cubicBezTo>
                  <a:cubicBezTo>
                    <a:pt x="502411" y="943273"/>
                    <a:pt x="498001" y="947683"/>
                    <a:pt x="492560" y="947683"/>
                  </a:cubicBezTo>
                  <a:cubicBezTo>
                    <a:pt x="487118" y="947683"/>
                    <a:pt x="482708" y="943273"/>
                    <a:pt x="482708" y="937832"/>
                  </a:cubicBezTo>
                  <a:cubicBezTo>
                    <a:pt x="482708" y="932391"/>
                    <a:pt x="487118" y="927981"/>
                    <a:pt x="492560" y="927981"/>
                  </a:cubicBezTo>
                  <a:close/>
                  <a:moveTo>
                    <a:pt x="4037002" y="924040"/>
                  </a:moveTo>
                  <a:cubicBezTo>
                    <a:pt x="4038090" y="924040"/>
                    <a:pt x="4038972" y="924922"/>
                    <a:pt x="4038972" y="926010"/>
                  </a:cubicBezTo>
                  <a:cubicBezTo>
                    <a:pt x="4038972" y="927098"/>
                    <a:pt x="4038090" y="927980"/>
                    <a:pt x="4037002" y="927980"/>
                  </a:cubicBezTo>
                  <a:cubicBezTo>
                    <a:pt x="4035914" y="927980"/>
                    <a:pt x="4035032" y="927098"/>
                    <a:pt x="4035032" y="926010"/>
                  </a:cubicBezTo>
                  <a:cubicBezTo>
                    <a:pt x="4035032" y="924922"/>
                    <a:pt x="4035914" y="924040"/>
                    <a:pt x="4037002" y="924040"/>
                  </a:cubicBezTo>
                  <a:close/>
                  <a:moveTo>
                    <a:pt x="1305289" y="914189"/>
                  </a:moveTo>
                  <a:cubicBezTo>
                    <a:pt x="1322137" y="914189"/>
                    <a:pt x="1335810" y="927862"/>
                    <a:pt x="1335810" y="944728"/>
                  </a:cubicBezTo>
                  <a:cubicBezTo>
                    <a:pt x="1335810" y="961594"/>
                    <a:pt x="1322137" y="975267"/>
                    <a:pt x="1305289" y="975267"/>
                  </a:cubicBezTo>
                  <a:cubicBezTo>
                    <a:pt x="1288424" y="975267"/>
                    <a:pt x="1274751" y="961594"/>
                    <a:pt x="1274751" y="944728"/>
                  </a:cubicBezTo>
                  <a:cubicBezTo>
                    <a:pt x="1274751" y="927862"/>
                    <a:pt x="1288424" y="914189"/>
                    <a:pt x="1305289" y="914189"/>
                  </a:cubicBezTo>
                  <a:close/>
                  <a:moveTo>
                    <a:pt x="2516967" y="910249"/>
                  </a:moveTo>
                  <a:cubicBezTo>
                    <a:pt x="2540362" y="910249"/>
                    <a:pt x="2559327" y="928773"/>
                    <a:pt x="2559327" y="951624"/>
                  </a:cubicBezTo>
                  <a:cubicBezTo>
                    <a:pt x="2559327" y="974475"/>
                    <a:pt x="2540362" y="992999"/>
                    <a:pt x="2516967" y="992999"/>
                  </a:cubicBezTo>
                  <a:cubicBezTo>
                    <a:pt x="2493572" y="992999"/>
                    <a:pt x="2474607" y="974475"/>
                    <a:pt x="2474607" y="951624"/>
                  </a:cubicBezTo>
                  <a:cubicBezTo>
                    <a:pt x="2474607" y="928773"/>
                    <a:pt x="2493572" y="910249"/>
                    <a:pt x="2516967" y="910249"/>
                  </a:cubicBezTo>
                  <a:close/>
                  <a:moveTo>
                    <a:pt x="2012587" y="910249"/>
                  </a:moveTo>
                  <a:cubicBezTo>
                    <a:pt x="2037070" y="910249"/>
                    <a:pt x="2056918" y="928773"/>
                    <a:pt x="2056918" y="951624"/>
                  </a:cubicBezTo>
                  <a:cubicBezTo>
                    <a:pt x="2056918" y="974475"/>
                    <a:pt x="2037070" y="992999"/>
                    <a:pt x="2012587" y="992999"/>
                  </a:cubicBezTo>
                  <a:cubicBezTo>
                    <a:pt x="1988104" y="992999"/>
                    <a:pt x="1968256" y="974475"/>
                    <a:pt x="1968256" y="951624"/>
                  </a:cubicBezTo>
                  <a:cubicBezTo>
                    <a:pt x="1968256" y="928773"/>
                    <a:pt x="1988104" y="910249"/>
                    <a:pt x="2012587" y="910249"/>
                  </a:cubicBezTo>
                  <a:close/>
                  <a:moveTo>
                    <a:pt x="3224280" y="904338"/>
                  </a:moveTo>
                  <a:cubicBezTo>
                    <a:pt x="3242234" y="904338"/>
                    <a:pt x="3256789" y="919334"/>
                    <a:pt x="3256789" y="937832"/>
                  </a:cubicBezTo>
                  <a:cubicBezTo>
                    <a:pt x="3256789" y="956330"/>
                    <a:pt x="3242234" y="971326"/>
                    <a:pt x="3224280" y="971326"/>
                  </a:cubicBezTo>
                  <a:cubicBezTo>
                    <a:pt x="3206326" y="971326"/>
                    <a:pt x="3191771" y="956330"/>
                    <a:pt x="3191771" y="937832"/>
                  </a:cubicBezTo>
                  <a:cubicBezTo>
                    <a:pt x="3191771" y="919334"/>
                    <a:pt x="3206326" y="904338"/>
                    <a:pt x="3224280" y="904338"/>
                  </a:cubicBezTo>
                  <a:close/>
                  <a:moveTo>
                    <a:pt x="2940567" y="904338"/>
                  </a:moveTo>
                  <a:cubicBezTo>
                    <a:pt x="2959609" y="904338"/>
                    <a:pt x="2975046" y="920216"/>
                    <a:pt x="2975046" y="939802"/>
                  </a:cubicBezTo>
                  <a:cubicBezTo>
                    <a:pt x="2975046" y="959388"/>
                    <a:pt x="2959609" y="975266"/>
                    <a:pt x="2940567" y="975266"/>
                  </a:cubicBezTo>
                  <a:cubicBezTo>
                    <a:pt x="2921525" y="975266"/>
                    <a:pt x="2906088" y="959388"/>
                    <a:pt x="2906088" y="939802"/>
                  </a:cubicBezTo>
                  <a:cubicBezTo>
                    <a:pt x="2906088" y="920216"/>
                    <a:pt x="2921525" y="904338"/>
                    <a:pt x="2940567" y="904338"/>
                  </a:cubicBezTo>
                  <a:close/>
                  <a:moveTo>
                    <a:pt x="1588986" y="904338"/>
                  </a:moveTo>
                  <a:cubicBezTo>
                    <a:pt x="1610205" y="904338"/>
                    <a:pt x="1627406" y="921098"/>
                    <a:pt x="1627406" y="941773"/>
                  </a:cubicBezTo>
                  <a:cubicBezTo>
                    <a:pt x="1627406" y="962448"/>
                    <a:pt x="1610205" y="979208"/>
                    <a:pt x="1588986" y="979208"/>
                  </a:cubicBezTo>
                  <a:cubicBezTo>
                    <a:pt x="1567767" y="979208"/>
                    <a:pt x="1550566" y="962448"/>
                    <a:pt x="1550566" y="941773"/>
                  </a:cubicBezTo>
                  <a:cubicBezTo>
                    <a:pt x="1550566" y="921098"/>
                    <a:pt x="1567767" y="904338"/>
                    <a:pt x="1588986" y="904338"/>
                  </a:cubicBezTo>
                  <a:close/>
                  <a:moveTo>
                    <a:pt x="884642" y="900398"/>
                  </a:moveTo>
                  <a:cubicBezTo>
                    <a:pt x="898789" y="900398"/>
                    <a:pt x="910254" y="911865"/>
                    <a:pt x="910254" y="926011"/>
                  </a:cubicBezTo>
                  <a:cubicBezTo>
                    <a:pt x="910254" y="940157"/>
                    <a:pt x="898789" y="951624"/>
                    <a:pt x="884642" y="951624"/>
                  </a:cubicBezTo>
                  <a:cubicBezTo>
                    <a:pt x="870498" y="951624"/>
                    <a:pt x="859031" y="940157"/>
                    <a:pt x="859031" y="926011"/>
                  </a:cubicBezTo>
                  <a:cubicBezTo>
                    <a:pt x="859031" y="911865"/>
                    <a:pt x="870498" y="900398"/>
                    <a:pt x="884642" y="900398"/>
                  </a:cubicBezTo>
                  <a:close/>
                  <a:moveTo>
                    <a:pt x="3645911" y="894487"/>
                  </a:moveTo>
                  <a:cubicBezTo>
                    <a:pt x="3656248" y="894487"/>
                    <a:pt x="3664628" y="903308"/>
                    <a:pt x="3664628" y="914190"/>
                  </a:cubicBezTo>
                  <a:cubicBezTo>
                    <a:pt x="3664628" y="925072"/>
                    <a:pt x="3656248" y="933893"/>
                    <a:pt x="3645911" y="933893"/>
                  </a:cubicBezTo>
                  <a:cubicBezTo>
                    <a:pt x="3635574" y="933893"/>
                    <a:pt x="3627194" y="925072"/>
                    <a:pt x="3627194" y="914190"/>
                  </a:cubicBezTo>
                  <a:cubicBezTo>
                    <a:pt x="3627194" y="903308"/>
                    <a:pt x="3635574" y="894487"/>
                    <a:pt x="3645911" y="894487"/>
                  </a:cubicBezTo>
                  <a:close/>
                  <a:moveTo>
                    <a:pt x="340842" y="894486"/>
                  </a:moveTo>
                  <a:cubicBezTo>
                    <a:pt x="341931" y="894486"/>
                    <a:pt x="342813" y="896692"/>
                    <a:pt x="342813" y="899412"/>
                  </a:cubicBezTo>
                  <a:cubicBezTo>
                    <a:pt x="342813" y="902132"/>
                    <a:pt x="341931" y="904338"/>
                    <a:pt x="340842" y="904338"/>
                  </a:cubicBezTo>
                  <a:cubicBezTo>
                    <a:pt x="339755" y="904338"/>
                    <a:pt x="338872" y="902132"/>
                    <a:pt x="338872" y="899412"/>
                  </a:cubicBezTo>
                  <a:cubicBezTo>
                    <a:pt x="338872" y="896692"/>
                    <a:pt x="339755" y="894486"/>
                    <a:pt x="340842" y="894486"/>
                  </a:cubicBezTo>
                  <a:close/>
                  <a:moveTo>
                    <a:pt x="2392843" y="890546"/>
                  </a:moveTo>
                  <a:cubicBezTo>
                    <a:pt x="2417326" y="890546"/>
                    <a:pt x="2437174" y="909511"/>
                    <a:pt x="2437174" y="932906"/>
                  </a:cubicBezTo>
                  <a:cubicBezTo>
                    <a:pt x="2437174" y="956301"/>
                    <a:pt x="2417326" y="975266"/>
                    <a:pt x="2392843" y="975266"/>
                  </a:cubicBezTo>
                  <a:cubicBezTo>
                    <a:pt x="2368360" y="975266"/>
                    <a:pt x="2348512" y="956301"/>
                    <a:pt x="2348512" y="932906"/>
                  </a:cubicBezTo>
                  <a:cubicBezTo>
                    <a:pt x="2348512" y="909511"/>
                    <a:pt x="2368360" y="890546"/>
                    <a:pt x="2392843" y="890546"/>
                  </a:cubicBezTo>
                  <a:close/>
                  <a:moveTo>
                    <a:pt x="2136711" y="890546"/>
                  </a:moveTo>
                  <a:cubicBezTo>
                    <a:pt x="2160106" y="890546"/>
                    <a:pt x="2179071" y="910394"/>
                    <a:pt x="2179071" y="934877"/>
                  </a:cubicBezTo>
                  <a:cubicBezTo>
                    <a:pt x="2179071" y="959360"/>
                    <a:pt x="2160106" y="979208"/>
                    <a:pt x="2136711" y="979208"/>
                  </a:cubicBezTo>
                  <a:cubicBezTo>
                    <a:pt x="2113316" y="979208"/>
                    <a:pt x="2094351" y="959360"/>
                    <a:pt x="2094351" y="934877"/>
                  </a:cubicBezTo>
                  <a:cubicBezTo>
                    <a:pt x="2094351" y="910394"/>
                    <a:pt x="2113316" y="890546"/>
                    <a:pt x="2136711" y="890546"/>
                  </a:cubicBezTo>
                  <a:close/>
                  <a:moveTo>
                    <a:pt x="2262806" y="886606"/>
                  </a:moveTo>
                  <a:cubicBezTo>
                    <a:pt x="2286201" y="886606"/>
                    <a:pt x="2305166" y="905571"/>
                    <a:pt x="2305166" y="928966"/>
                  </a:cubicBezTo>
                  <a:cubicBezTo>
                    <a:pt x="2305166" y="952361"/>
                    <a:pt x="2286201" y="971326"/>
                    <a:pt x="2262806" y="971326"/>
                  </a:cubicBezTo>
                  <a:cubicBezTo>
                    <a:pt x="2239411" y="971326"/>
                    <a:pt x="2220446" y="952361"/>
                    <a:pt x="2220446" y="928966"/>
                  </a:cubicBezTo>
                  <a:cubicBezTo>
                    <a:pt x="2220446" y="905571"/>
                    <a:pt x="2239411" y="886606"/>
                    <a:pt x="2262806" y="886606"/>
                  </a:cubicBezTo>
                  <a:close/>
                  <a:moveTo>
                    <a:pt x="3800575" y="862963"/>
                  </a:moveTo>
                  <a:cubicBezTo>
                    <a:pt x="3806016" y="862963"/>
                    <a:pt x="3810426" y="866932"/>
                    <a:pt x="3810426" y="871829"/>
                  </a:cubicBezTo>
                  <a:cubicBezTo>
                    <a:pt x="3810426" y="876726"/>
                    <a:pt x="3806016" y="880695"/>
                    <a:pt x="3800575" y="880695"/>
                  </a:cubicBezTo>
                  <a:cubicBezTo>
                    <a:pt x="3795134" y="880695"/>
                    <a:pt x="3790724" y="876726"/>
                    <a:pt x="3790724" y="871829"/>
                  </a:cubicBezTo>
                  <a:cubicBezTo>
                    <a:pt x="3790724" y="866932"/>
                    <a:pt x="3795134" y="862963"/>
                    <a:pt x="3800575" y="862963"/>
                  </a:cubicBezTo>
                  <a:close/>
                  <a:moveTo>
                    <a:pt x="727021" y="857053"/>
                  </a:moveTo>
                  <a:cubicBezTo>
                    <a:pt x="740081" y="857053"/>
                    <a:pt x="750666" y="867638"/>
                    <a:pt x="750666" y="880696"/>
                  </a:cubicBezTo>
                  <a:cubicBezTo>
                    <a:pt x="750666" y="893754"/>
                    <a:pt x="740081" y="904339"/>
                    <a:pt x="727021" y="904339"/>
                  </a:cubicBezTo>
                  <a:cubicBezTo>
                    <a:pt x="713966" y="904339"/>
                    <a:pt x="703381" y="893754"/>
                    <a:pt x="703381" y="880696"/>
                  </a:cubicBezTo>
                  <a:cubicBezTo>
                    <a:pt x="703381" y="867638"/>
                    <a:pt x="713966" y="857053"/>
                    <a:pt x="727021" y="857053"/>
                  </a:cubicBezTo>
                  <a:close/>
                  <a:moveTo>
                    <a:pt x="1141761" y="857052"/>
                  </a:moveTo>
                  <a:cubicBezTo>
                    <a:pt x="1158627" y="857052"/>
                    <a:pt x="1172300" y="870725"/>
                    <a:pt x="1172300" y="887591"/>
                  </a:cubicBezTo>
                  <a:cubicBezTo>
                    <a:pt x="1172300" y="904457"/>
                    <a:pt x="1158627" y="918130"/>
                    <a:pt x="1141761" y="918130"/>
                  </a:cubicBezTo>
                  <a:cubicBezTo>
                    <a:pt x="1124894" y="918130"/>
                    <a:pt x="1111220" y="904457"/>
                    <a:pt x="1111220" y="887591"/>
                  </a:cubicBezTo>
                  <a:cubicBezTo>
                    <a:pt x="1111220" y="870725"/>
                    <a:pt x="1124894" y="857052"/>
                    <a:pt x="1141761" y="857052"/>
                  </a:cubicBezTo>
                  <a:close/>
                  <a:moveTo>
                    <a:pt x="2823338" y="853112"/>
                  </a:moveTo>
                  <a:cubicBezTo>
                    <a:pt x="2842924" y="853112"/>
                    <a:pt x="2858802" y="868990"/>
                    <a:pt x="2858802" y="888576"/>
                  </a:cubicBezTo>
                  <a:cubicBezTo>
                    <a:pt x="2858802" y="908162"/>
                    <a:pt x="2842924" y="924040"/>
                    <a:pt x="2823338" y="924040"/>
                  </a:cubicBezTo>
                  <a:cubicBezTo>
                    <a:pt x="2803752" y="924040"/>
                    <a:pt x="2787874" y="908162"/>
                    <a:pt x="2787874" y="888576"/>
                  </a:cubicBezTo>
                  <a:cubicBezTo>
                    <a:pt x="2787874" y="868990"/>
                    <a:pt x="2803752" y="853112"/>
                    <a:pt x="2823338" y="853112"/>
                  </a:cubicBezTo>
                  <a:close/>
                  <a:moveTo>
                    <a:pt x="3387810" y="853111"/>
                  </a:moveTo>
                  <a:cubicBezTo>
                    <a:pt x="3403588" y="853111"/>
                    <a:pt x="3416379" y="865902"/>
                    <a:pt x="3416379" y="881680"/>
                  </a:cubicBezTo>
                  <a:cubicBezTo>
                    <a:pt x="3416379" y="897458"/>
                    <a:pt x="3403588" y="910249"/>
                    <a:pt x="3387810" y="910249"/>
                  </a:cubicBezTo>
                  <a:cubicBezTo>
                    <a:pt x="3372032" y="910249"/>
                    <a:pt x="3359241" y="897458"/>
                    <a:pt x="3359241" y="881680"/>
                  </a:cubicBezTo>
                  <a:cubicBezTo>
                    <a:pt x="3359241" y="865902"/>
                    <a:pt x="3372032" y="853111"/>
                    <a:pt x="3387810" y="853111"/>
                  </a:cubicBezTo>
                  <a:close/>
                  <a:moveTo>
                    <a:pt x="1706215" y="849171"/>
                  </a:moveTo>
                  <a:cubicBezTo>
                    <a:pt x="1729066" y="849171"/>
                    <a:pt x="1747590" y="868136"/>
                    <a:pt x="1747590" y="891531"/>
                  </a:cubicBezTo>
                  <a:cubicBezTo>
                    <a:pt x="1747590" y="914926"/>
                    <a:pt x="1729066" y="933891"/>
                    <a:pt x="1706215" y="933891"/>
                  </a:cubicBezTo>
                  <a:cubicBezTo>
                    <a:pt x="1683364" y="933891"/>
                    <a:pt x="1664840" y="914926"/>
                    <a:pt x="1664840" y="891531"/>
                  </a:cubicBezTo>
                  <a:cubicBezTo>
                    <a:pt x="1664840" y="868136"/>
                    <a:pt x="1683364" y="849171"/>
                    <a:pt x="1706215" y="849171"/>
                  </a:cubicBezTo>
                  <a:close/>
                  <a:moveTo>
                    <a:pt x="1413634" y="843260"/>
                  </a:moveTo>
                  <a:cubicBezTo>
                    <a:pt x="1432676" y="843260"/>
                    <a:pt x="1448113" y="858256"/>
                    <a:pt x="1448113" y="876754"/>
                  </a:cubicBezTo>
                  <a:cubicBezTo>
                    <a:pt x="1448113" y="895252"/>
                    <a:pt x="1432676" y="910248"/>
                    <a:pt x="1413634" y="910248"/>
                  </a:cubicBezTo>
                  <a:cubicBezTo>
                    <a:pt x="1394592" y="910248"/>
                    <a:pt x="1379155" y="895252"/>
                    <a:pt x="1379155" y="876754"/>
                  </a:cubicBezTo>
                  <a:cubicBezTo>
                    <a:pt x="1379155" y="858256"/>
                    <a:pt x="1394592" y="843260"/>
                    <a:pt x="1413634" y="843260"/>
                  </a:cubicBezTo>
                  <a:close/>
                  <a:moveTo>
                    <a:pt x="3115917" y="835379"/>
                  </a:moveTo>
                  <a:cubicBezTo>
                    <a:pt x="3133871" y="835379"/>
                    <a:pt x="3148426" y="850816"/>
                    <a:pt x="3148426" y="869858"/>
                  </a:cubicBezTo>
                  <a:cubicBezTo>
                    <a:pt x="3148426" y="888900"/>
                    <a:pt x="3133871" y="904337"/>
                    <a:pt x="3115917" y="904337"/>
                  </a:cubicBezTo>
                  <a:cubicBezTo>
                    <a:pt x="3097963" y="904337"/>
                    <a:pt x="3083408" y="888900"/>
                    <a:pt x="3083408" y="869858"/>
                  </a:cubicBezTo>
                  <a:cubicBezTo>
                    <a:pt x="3083408" y="850816"/>
                    <a:pt x="3097963" y="835379"/>
                    <a:pt x="3115917" y="835379"/>
                  </a:cubicBezTo>
                  <a:close/>
                  <a:moveTo>
                    <a:pt x="3955238" y="825529"/>
                  </a:moveTo>
                  <a:cubicBezTo>
                    <a:pt x="3957958" y="825529"/>
                    <a:pt x="3960164" y="826411"/>
                    <a:pt x="3960164" y="827499"/>
                  </a:cubicBezTo>
                  <a:cubicBezTo>
                    <a:pt x="3960164" y="828587"/>
                    <a:pt x="3957958" y="829469"/>
                    <a:pt x="3955238" y="829469"/>
                  </a:cubicBezTo>
                  <a:cubicBezTo>
                    <a:pt x="3952518" y="829469"/>
                    <a:pt x="3950312" y="828587"/>
                    <a:pt x="3950312" y="827499"/>
                  </a:cubicBezTo>
                  <a:cubicBezTo>
                    <a:pt x="3950312" y="826411"/>
                    <a:pt x="3952518" y="825529"/>
                    <a:pt x="3955238" y="825529"/>
                  </a:cubicBezTo>
                  <a:close/>
                  <a:moveTo>
                    <a:pt x="574326" y="825529"/>
                  </a:moveTo>
                  <a:cubicBezTo>
                    <a:pt x="583575" y="825529"/>
                    <a:pt x="591073" y="832586"/>
                    <a:pt x="591073" y="841291"/>
                  </a:cubicBezTo>
                  <a:cubicBezTo>
                    <a:pt x="591073" y="849996"/>
                    <a:pt x="583575" y="857053"/>
                    <a:pt x="574326" y="857053"/>
                  </a:cubicBezTo>
                  <a:cubicBezTo>
                    <a:pt x="565076" y="857053"/>
                    <a:pt x="557577" y="849996"/>
                    <a:pt x="557577" y="841291"/>
                  </a:cubicBezTo>
                  <a:cubicBezTo>
                    <a:pt x="557577" y="832586"/>
                    <a:pt x="565076" y="825529"/>
                    <a:pt x="574326" y="825529"/>
                  </a:cubicBezTo>
                  <a:close/>
                  <a:moveTo>
                    <a:pt x="978231" y="811737"/>
                  </a:moveTo>
                  <a:cubicBezTo>
                    <a:pt x="995097" y="811737"/>
                    <a:pt x="1008770" y="824087"/>
                    <a:pt x="1008770" y="839321"/>
                  </a:cubicBezTo>
                  <a:cubicBezTo>
                    <a:pt x="1008770" y="854555"/>
                    <a:pt x="995097" y="866905"/>
                    <a:pt x="978231" y="866905"/>
                  </a:cubicBezTo>
                  <a:cubicBezTo>
                    <a:pt x="961363" y="866905"/>
                    <a:pt x="947691" y="854555"/>
                    <a:pt x="947691" y="839321"/>
                  </a:cubicBezTo>
                  <a:cubicBezTo>
                    <a:pt x="947691" y="824087"/>
                    <a:pt x="961363" y="811737"/>
                    <a:pt x="978231" y="811737"/>
                  </a:cubicBezTo>
                  <a:close/>
                  <a:moveTo>
                    <a:pt x="3549370" y="805826"/>
                  </a:moveTo>
                  <a:cubicBezTo>
                    <a:pt x="3564060" y="805826"/>
                    <a:pt x="3575968" y="817293"/>
                    <a:pt x="3575968" y="831439"/>
                  </a:cubicBezTo>
                  <a:cubicBezTo>
                    <a:pt x="3575968" y="845585"/>
                    <a:pt x="3564060" y="857052"/>
                    <a:pt x="3549370" y="857052"/>
                  </a:cubicBezTo>
                  <a:cubicBezTo>
                    <a:pt x="3534680" y="857052"/>
                    <a:pt x="3522772" y="845585"/>
                    <a:pt x="3522772" y="831439"/>
                  </a:cubicBezTo>
                  <a:cubicBezTo>
                    <a:pt x="3522772" y="817293"/>
                    <a:pt x="3534680" y="805826"/>
                    <a:pt x="3549370" y="805826"/>
                  </a:cubicBezTo>
                  <a:close/>
                  <a:moveTo>
                    <a:pt x="2701184" y="805826"/>
                  </a:moveTo>
                  <a:cubicBezTo>
                    <a:pt x="2722947" y="805826"/>
                    <a:pt x="2740589" y="823909"/>
                    <a:pt x="2740589" y="846216"/>
                  </a:cubicBezTo>
                  <a:cubicBezTo>
                    <a:pt x="2740589" y="868523"/>
                    <a:pt x="2722947" y="886606"/>
                    <a:pt x="2701184" y="886606"/>
                  </a:cubicBezTo>
                  <a:cubicBezTo>
                    <a:pt x="2679421" y="886606"/>
                    <a:pt x="2661779" y="868523"/>
                    <a:pt x="2661779" y="846216"/>
                  </a:cubicBezTo>
                  <a:cubicBezTo>
                    <a:pt x="2661779" y="823909"/>
                    <a:pt x="2679421" y="805826"/>
                    <a:pt x="2701184" y="805826"/>
                  </a:cubicBezTo>
                  <a:close/>
                  <a:moveTo>
                    <a:pt x="1825415" y="805826"/>
                  </a:moveTo>
                  <a:cubicBezTo>
                    <a:pt x="1849898" y="805826"/>
                    <a:pt x="1869746" y="825674"/>
                    <a:pt x="1869746" y="850157"/>
                  </a:cubicBezTo>
                  <a:cubicBezTo>
                    <a:pt x="1869746" y="874640"/>
                    <a:pt x="1849898" y="894488"/>
                    <a:pt x="1825415" y="894488"/>
                  </a:cubicBezTo>
                  <a:cubicBezTo>
                    <a:pt x="1800932" y="894488"/>
                    <a:pt x="1781084" y="874640"/>
                    <a:pt x="1781084" y="850157"/>
                  </a:cubicBezTo>
                  <a:cubicBezTo>
                    <a:pt x="1781084" y="825674"/>
                    <a:pt x="1800932" y="805826"/>
                    <a:pt x="1825415" y="805826"/>
                  </a:cubicBezTo>
                  <a:close/>
                  <a:moveTo>
                    <a:pt x="1245198" y="792034"/>
                  </a:moveTo>
                  <a:cubicBezTo>
                    <a:pt x="1259342" y="792034"/>
                    <a:pt x="1270809" y="802619"/>
                    <a:pt x="1270809" y="815677"/>
                  </a:cubicBezTo>
                  <a:cubicBezTo>
                    <a:pt x="1270809" y="828735"/>
                    <a:pt x="1259342" y="839320"/>
                    <a:pt x="1245198" y="839320"/>
                  </a:cubicBezTo>
                  <a:cubicBezTo>
                    <a:pt x="1231050" y="839320"/>
                    <a:pt x="1219585" y="828735"/>
                    <a:pt x="1219585" y="815677"/>
                  </a:cubicBezTo>
                  <a:cubicBezTo>
                    <a:pt x="1219585" y="802619"/>
                    <a:pt x="1231050" y="792034"/>
                    <a:pt x="1245198" y="792034"/>
                  </a:cubicBezTo>
                  <a:close/>
                  <a:moveTo>
                    <a:pt x="420637" y="792034"/>
                  </a:moveTo>
                  <a:cubicBezTo>
                    <a:pt x="424446" y="792034"/>
                    <a:pt x="427533" y="795121"/>
                    <a:pt x="427533" y="798930"/>
                  </a:cubicBezTo>
                  <a:cubicBezTo>
                    <a:pt x="427533" y="802739"/>
                    <a:pt x="424446" y="805826"/>
                    <a:pt x="420637" y="805826"/>
                  </a:cubicBezTo>
                  <a:cubicBezTo>
                    <a:pt x="416828" y="805826"/>
                    <a:pt x="413741" y="802739"/>
                    <a:pt x="413741" y="798930"/>
                  </a:cubicBezTo>
                  <a:cubicBezTo>
                    <a:pt x="413741" y="795121"/>
                    <a:pt x="416828" y="792034"/>
                    <a:pt x="420637" y="792034"/>
                  </a:cubicBezTo>
                  <a:close/>
                  <a:moveTo>
                    <a:pt x="1525938" y="788094"/>
                  </a:moveTo>
                  <a:cubicBezTo>
                    <a:pt x="1542804" y="788094"/>
                    <a:pt x="1556477" y="801767"/>
                    <a:pt x="1556477" y="818633"/>
                  </a:cubicBezTo>
                  <a:cubicBezTo>
                    <a:pt x="1556477" y="835499"/>
                    <a:pt x="1542804" y="849172"/>
                    <a:pt x="1525938" y="849172"/>
                  </a:cubicBezTo>
                  <a:cubicBezTo>
                    <a:pt x="1509072" y="849172"/>
                    <a:pt x="1495399" y="835499"/>
                    <a:pt x="1495399" y="818633"/>
                  </a:cubicBezTo>
                  <a:cubicBezTo>
                    <a:pt x="1495399" y="801767"/>
                    <a:pt x="1509072" y="788094"/>
                    <a:pt x="1525938" y="788094"/>
                  </a:cubicBezTo>
                  <a:close/>
                  <a:moveTo>
                    <a:pt x="3284372" y="782183"/>
                  </a:moveTo>
                  <a:cubicBezTo>
                    <a:pt x="3297430" y="782183"/>
                    <a:pt x="3308015" y="794091"/>
                    <a:pt x="3308015" y="808781"/>
                  </a:cubicBezTo>
                  <a:cubicBezTo>
                    <a:pt x="3308015" y="823471"/>
                    <a:pt x="3297430" y="835379"/>
                    <a:pt x="3284372" y="835379"/>
                  </a:cubicBezTo>
                  <a:cubicBezTo>
                    <a:pt x="3271314" y="835379"/>
                    <a:pt x="3260729" y="823471"/>
                    <a:pt x="3260729" y="808781"/>
                  </a:cubicBezTo>
                  <a:cubicBezTo>
                    <a:pt x="3260729" y="794091"/>
                    <a:pt x="3271314" y="782183"/>
                    <a:pt x="3284372" y="782183"/>
                  </a:cubicBezTo>
                  <a:close/>
                  <a:moveTo>
                    <a:pt x="3003614" y="782183"/>
                  </a:moveTo>
                  <a:cubicBezTo>
                    <a:pt x="3019392" y="782183"/>
                    <a:pt x="3032183" y="794974"/>
                    <a:pt x="3032183" y="810752"/>
                  </a:cubicBezTo>
                  <a:cubicBezTo>
                    <a:pt x="3032183" y="826530"/>
                    <a:pt x="3019392" y="839321"/>
                    <a:pt x="3003614" y="839321"/>
                  </a:cubicBezTo>
                  <a:cubicBezTo>
                    <a:pt x="2987836" y="839321"/>
                    <a:pt x="2975045" y="826530"/>
                    <a:pt x="2975045" y="810752"/>
                  </a:cubicBezTo>
                  <a:cubicBezTo>
                    <a:pt x="2975045" y="794974"/>
                    <a:pt x="2987836" y="782183"/>
                    <a:pt x="3003614" y="782183"/>
                  </a:cubicBezTo>
                  <a:close/>
                  <a:moveTo>
                    <a:pt x="2580014" y="782183"/>
                  </a:moveTo>
                  <a:cubicBezTo>
                    <a:pt x="2599056" y="782183"/>
                    <a:pt x="2614493" y="798061"/>
                    <a:pt x="2614493" y="817647"/>
                  </a:cubicBezTo>
                  <a:cubicBezTo>
                    <a:pt x="2614493" y="837233"/>
                    <a:pt x="2599056" y="853111"/>
                    <a:pt x="2580014" y="853111"/>
                  </a:cubicBezTo>
                  <a:cubicBezTo>
                    <a:pt x="2560972" y="853111"/>
                    <a:pt x="2545535" y="837233"/>
                    <a:pt x="2545535" y="817647"/>
                  </a:cubicBezTo>
                  <a:cubicBezTo>
                    <a:pt x="2545535" y="798061"/>
                    <a:pt x="2560972" y="782183"/>
                    <a:pt x="2580014" y="782183"/>
                  </a:cubicBezTo>
                  <a:close/>
                  <a:moveTo>
                    <a:pt x="1947568" y="782183"/>
                  </a:moveTo>
                  <a:cubicBezTo>
                    <a:pt x="1966610" y="782183"/>
                    <a:pt x="1982047" y="798943"/>
                    <a:pt x="1982047" y="819618"/>
                  </a:cubicBezTo>
                  <a:cubicBezTo>
                    <a:pt x="1982047" y="840293"/>
                    <a:pt x="1966610" y="857053"/>
                    <a:pt x="1947568" y="857053"/>
                  </a:cubicBezTo>
                  <a:cubicBezTo>
                    <a:pt x="1928526" y="857053"/>
                    <a:pt x="1913089" y="840293"/>
                    <a:pt x="1913089" y="819618"/>
                  </a:cubicBezTo>
                  <a:cubicBezTo>
                    <a:pt x="1913089" y="798943"/>
                    <a:pt x="1928526" y="782183"/>
                    <a:pt x="1947568" y="782183"/>
                  </a:cubicBezTo>
                  <a:close/>
                  <a:moveTo>
                    <a:pt x="3710929" y="768392"/>
                  </a:moveTo>
                  <a:cubicBezTo>
                    <a:pt x="3719090" y="768392"/>
                    <a:pt x="3725706" y="775008"/>
                    <a:pt x="3725706" y="783169"/>
                  </a:cubicBezTo>
                  <a:cubicBezTo>
                    <a:pt x="3725706" y="791330"/>
                    <a:pt x="3719090" y="797946"/>
                    <a:pt x="3710929" y="797946"/>
                  </a:cubicBezTo>
                  <a:cubicBezTo>
                    <a:pt x="3702768" y="797946"/>
                    <a:pt x="3696152" y="791330"/>
                    <a:pt x="3696152" y="783169"/>
                  </a:cubicBezTo>
                  <a:cubicBezTo>
                    <a:pt x="3696152" y="775008"/>
                    <a:pt x="3702768" y="768392"/>
                    <a:pt x="3710929" y="768392"/>
                  </a:cubicBezTo>
                  <a:close/>
                  <a:moveTo>
                    <a:pt x="818639" y="768392"/>
                  </a:moveTo>
                  <a:cubicBezTo>
                    <a:pt x="830064" y="768392"/>
                    <a:pt x="839327" y="778977"/>
                    <a:pt x="839327" y="792035"/>
                  </a:cubicBezTo>
                  <a:cubicBezTo>
                    <a:pt x="839327" y="805093"/>
                    <a:pt x="830064" y="815678"/>
                    <a:pt x="818639" y="815678"/>
                  </a:cubicBezTo>
                  <a:cubicBezTo>
                    <a:pt x="807216" y="815678"/>
                    <a:pt x="797953" y="805093"/>
                    <a:pt x="797953" y="792035"/>
                  </a:cubicBezTo>
                  <a:cubicBezTo>
                    <a:pt x="797953" y="778977"/>
                    <a:pt x="807216" y="768392"/>
                    <a:pt x="818639" y="768392"/>
                  </a:cubicBezTo>
                  <a:close/>
                  <a:moveTo>
                    <a:pt x="2452934" y="764451"/>
                  </a:moveTo>
                  <a:cubicBezTo>
                    <a:pt x="2472520" y="764451"/>
                    <a:pt x="2488398" y="780329"/>
                    <a:pt x="2488398" y="799915"/>
                  </a:cubicBezTo>
                  <a:cubicBezTo>
                    <a:pt x="2488398" y="819501"/>
                    <a:pt x="2472520" y="835379"/>
                    <a:pt x="2452934" y="835379"/>
                  </a:cubicBezTo>
                  <a:cubicBezTo>
                    <a:pt x="2433348" y="835379"/>
                    <a:pt x="2417470" y="819501"/>
                    <a:pt x="2417470" y="799915"/>
                  </a:cubicBezTo>
                  <a:cubicBezTo>
                    <a:pt x="2417470" y="780329"/>
                    <a:pt x="2433348" y="764451"/>
                    <a:pt x="2452934" y="764451"/>
                  </a:cubicBezTo>
                  <a:close/>
                  <a:moveTo>
                    <a:pt x="2073664" y="764451"/>
                  </a:moveTo>
                  <a:cubicBezTo>
                    <a:pt x="2092706" y="764451"/>
                    <a:pt x="2108143" y="780329"/>
                    <a:pt x="2108143" y="799915"/>
                  </a:cubicBezTo>
                  <a:cubicBezTo>
                    <a:pt x="2108143" y="819501"/>
                    <a:pt x="2092706" y="835379"/>
                    <a:pt x="2073664" y="835379"/>
                  </a:cubicBezTo>
                  <a:cubicBezTo>
                    <a:pt x="2054622" y="835379"/>
                    <a:pt x="2039185" y="819501"/>
                    <a:pt x="2039185" y="799915"/>
                  </a:cubicBezTo>
                  <a:cubicBezTo>
                    <a:pt x="2039185" y="780329"/>
                    <a:pt x="2054622" y="764451"/>
                    <a:pt x="2073664" y="764451"/>
                  </a:cubicBezTo>
                  <a:close/>
                  <a:moveTo>
                    <a:pt x="2326839" y="754600"/>
                  </a:moveTo>
                  <a:cubicBezTo>
                    <a:pt x="2346425" y="754600"/>
                    <a:pt x="2362303" y="770478"/>
                    <a:pt x="2362303" y="790064"/>
                  </a:cubicBezTo>
                  <a:cubicBezTo>
                    <a:pt x="2362303" y="809650"/>
                    <a:pt x="2346425" y="825528"/>
                    <a:pt x="2326839" y="825528"/>
                  </a:cubicBezTo>
                  <a:cubicBezTo>
                    <a:pt x="2307253" y="825528"/>
                    <a:pt x="2291375" y="809650"/>
                    <a:pt x="2291375" y="790064"/>
                  </a:cubicBezTo>
                  <a:cubicBezTo>
                    <a:pt x="2291375" y="770478"/>
                    <a:pt x="2307253" y="754600"/>
                    <a:pt x="2326839" y="754600"/>
                  </a:cubicBezTo>
                  <a:close/>
                  <a:moveTo>
                    <a:pt x="2200744" y="754600"/>
                  </a:moveTo>
                  <a:cubicBezTo>
                    <a:pt x="2220330" y="754600"/>
                    <a:pt x="2236208" y="770478"/>
                    <a:pt x="2236208" y="790064"/>
                  </a:cubicBezTo>
                  <a:cubicBezTo>
                    <a:pt x="2236208" y="809650"/>
                    <a:pt x="2220330" y="825528"/>
                    <a:pt x="2200744" y="825528"/>
                  </a:cubicBezTo>
                  <a:cubicBezTo>
                    <a:pt x="2181158" y="825528"/>
                    <a:pt x="2165280" y="809650"/>
                    <a:pt x="2165280" y="790064"/>
                  </a:cubicBezTo>
                  <a:cubicBezTo>
                    <a:pt x="2165280" y="770478"/>
                    <a:pt x="2181158" y="754600"/>
                    <a:pt x="2200744" y="754600"/>
                  </a:cubicBezTo>
                  <a:close/>
                  <a:moveTo>
                    <a:pt x="1075756" y="736868"/>
                  </a:moveTo>
                  <a:cubicBezTo>
                    <a:pt x="1089901" y="736868"/>
                    <a:pt x="1101372" y="747012"/>
                    <a:pt x="1101372" y="759526"/>
                  </a:cubicBezTo>
                  <a:cubicBezTo>
                    <a:pt x="1101372" y="772040"/>
                    <a:pt x="1089901" y="782184"/>
                    <a:pt x="1075756" y="782184"/>
                  </a:cubicBezTo>
                  <a:cubicBezTo>
                    <a:pt x="1061610" y="782184"/>
                    <a:pt x="1050143" y="772040"/>
                    <a:pt x="1050143" y="759526"/>
                  </a:cubicBezTo>
                  <a:cubicBezTo>
                    <a:pt x="1050143" y="747012"/>
                    <a:pt x="1061610" y="736868"/>
                    <a:pt x="1075756" y="736868"/>
                  </a:cubicBezTo>
                  <a:close/>
                  <a:moveTo>
                    <a:pt x="3868547" y="730957"/>
                  </a:moveTo>
                  <a:cubicBezTo>
                    <a:pt x="3872356" y="730957"/>
                    <a:pt x="3875443" y="734044"/>
                    <a:pt x="3875443" y="737853"/>
                  </a:cubicBezTo>
                  <a:cubicBezTo>
                    <a:pt x="3875443" y="741662"/>
                    <a:pt x="3872356" y="744749"/>
                    <a:pt x="3868547" y="744749"/>
                  </a:cubicBezTo>
                  <a:cubicBezTo>
                    <a:pt x="3864738" y="744749"/>
                    <a:pt x="3861651" y="741662"/>
                    <a:pt x="3861651" y="737853"/>
                  </a:cubicBezTo>
                  <a:cubicBezTo>
                    <a:pt x="3861651" y="734044"/>
                    <a:pt x="3864738" y="730957"/>
                    <a:pt x="3868547" y="730957"/>
                  </a:cubicBezTo>
                  <a:close/>
                  <a:moveTo>
                    <a:pt x="3450859" y="730957"/>
                  </a:moveTo>
                  <a:cubicBezTo>
                    <a:pt x="3462285" y="730957"/>
                    <a:pt x="3471547" y="740660"/>
                    <a:pt x="3471547" y="752630"/>
                  </a:cubicBezTo>
                  <a:cubicBezTo>
                    <a:pt x="3471547" y="764600"/>
                    <a:pt x="3462285" y="774303"/>
                    <a:pt x="3450859" y="774303"/>
                  </a:cubicBezTo>
                  <a:cubicBezTo>
                    <a:pt x="3439433" y="774303"/>
                    <a:pt x="3430171" y="764600"/>
                    <a:pt x="3430171" y="752630"/>
                  </a:cubicBezTo>
                  <a:cubicBezTo>
                    <a:pt x="3430171" y="740660"/>
                    <a:pt x="3439433" y="730957"/>
                    <a:pt x="3450859" y="730957"/>
                  </a:cubicBezTo>
                  <a:close/>
                  <a:moveTo>
                    <a:pt x="2883430" y="730957"/>
                  </a:moveTo>
                  <a:cubicBezTo>
                    <a:pt x="2900296" y="730957"/>
                    <a:pt x="2913969" y="743748"/>
                    <a:pt x="2913969" y="759526"/>
                  </a:cubicBezTo>
                  <a:cubicBezTo>
                    <a:pt x="2913969" y="775304"/>
                    <a:pt x="2900296" y="788095"/>
                    <a:pt x="2883430" y="788095"/>
                  </a:cubicBezTo>
                  <a:cubicBezTo>
                    <a:pt x="2866564" y="788095"/>
                    <a:pt x="2852891" y="775304"/>
                    <a:pt x="2852891" y="759526"/>
                  </a:cubicBezTo>
                  <a:cubicBezTo>
                    <a:pt x="2852891" y="743748"/>
                    <a:pt x="2866564" y="730957"/>
                    <a:pt x="2883430" y="730957"/>
                  </a:cubicBezTo>
                  <a:close/>
                  <a:moveTo>
                    <a:pt x="1643166" y="730957"/>
                  </a:moveTo>
                  <a:cubicBezTo>
                    <a:pt x="1662752" y="730957"/>
                    <a:pt x="1678630" y="745953"/>
                    <a:pt x="1678630" y="764451"/>
                  </a:cubicBezTo>
                  <a:cubicBezTo>
                    <a:pt x="1678630" y="782949"/>
                    <a:pt x="1662752" y="797945"/>
                    <a:pt x="1643166" y="797945"/>
                  </a:cubicBezTo>
                  <a:cubicBezTo>
                    <a:pt x="1623580" y="797945"/>
                    <a:pt x="1607702" y="782949"/>
                    <a:pt x="1607702" y="764451"/>
                  </a:cubicBezTo>
                  <a:cubicBezTo>
                    <a:pt x="1607702" y="745953"/>
                    <a:pt x="1623580" y="730957"/>
                    <a:pt x="1643166" y="730957"/>
                  </a:cubicBezTo>
                  <a:close/>
                  <a:moveTo>
                    <a:pt x="661016" y="727017"/>
                  </a:moveTo>
                  <a:cubicBezTo>
                    <a:pt x="671354" y="727017"/>
                    <a:pt x="679734" y="736279"/>
                    <a:pt x="679734" y="747705"/>
                  </a:cubicBezTo>
                  <a:cubicBezTo>
                    <a:pt x="679734" y="759131"/>
                    <a:pt x="671354" y="768393"/>
                    <a:pt x="661016" y="768393"/>
                  </a:cubicBezTo>
                  <a:cubicBezTo>
                    <a:pt x="650677" y="768393"/>
                    <a:pt x="642297" y="759131"/>
                    <a:pt x="642297" y="747705"/>
                  </a:cubicBezTo>
                  <a:cubicBezTo>
                    <a:pt x="642297" y="736279"/>
                    <a:pt x="650677" y="727017"/>
                    <a:pt x="661016" y="727017"/>
                  </a:cubicBezTo>
                  <a:close/>
                  <a:moveTo>
                    <a:pt x="1352557" y="721106"/>
                  </a:moveTo>
                  <a:cubicBezTo>
                    <a:pt x="1367247" y="721106"/>
                    <a:pt x="1379155" y="733014"/>
                    <a:pt x="1379155" y="747704"/>
                  </a:cubicBezTo>
                  <a:cubicBezTo>
                    <a:pt x="1379155" y="762394"/>
                    <a:pt x="1367247" y="774302"/>
                    <a:pt x="1352557" y="774302"/>
                  </a:cubicBezTo>
                  <a:cubicBezTo>
                    <a:pt x="1337867" y="774302"/>
                    <a:pt x="1325959" y="762394"/>
                    <a:pt x="1325959" y="747704"/>
                  </a:cubicBezTo>
                  <a:cubicBezTo>
                    <a:pt x="1325959" y="733014"/>
                    <a:pt x="1337867" y="721106"/>
                    <a:pt x="1352557" y="721106"/>
                  </a:cubicBezTo>
                  <a:close/>
                  <a:moveTo>
                    <a:pt x="3174039" y="717165"/>
                  </a:moveTo>
                  <a:cubicBezTo>
                    <a:pt x="3188185" y="717165"/>
                    <a:pt x="3199652" y="728632"/>
                    <a:pt x="3199652" y="742778"/>
                  </a:cubicBezTo>
                  <a:cubicBezTo>
                    <a:pt x="3199652" y="756924"/>
                    <a:pt x="3188185" y="768391"/>
                    <a:pt x="3174039" y="768391"/>
                  </a:cubicBezTo>
                  <a:cubicBezTo>
                    <a:pt x="3159893" y="768391"/>
                    <a:pt x="3148426" y="756924"/>
                    <a:pt x="3148426" y="742778"/>
                  </a:cubicBezTo>
                  <a:cubicBezTo>
                    <a:pt x="3148426" y="728632"/>
                    <a:pt x="3159893" y="717165"/>
                    <a:pt x="3174039" y="717165"/>
                  </a:cubicBezTo>
                  <a:close/>
                  <a:moveTo>
                    <a:pt x="505358" y="699434"/>
                  </a:moveTo>
                  <a:cubicBezTo>
                    <a:pt x="509167" y="699434"/>
                    <a:pt x="512254" y="702521"/>
                    <a:pt x="512254" y="706331"/>
                  </a:cubicBezTo>
                  <a:cubicBezTo>
                    <a:pt x="512254" y="710139"/>
                    <a:pt x="509167" y="713226"/>
                    <a:pt x="505358" y="713226"/>
                  </a:cubicBezTo>
                  <a:cubicBezTo>
                    <a:pt x="501549" y="713226"/>
                    <a:pt x="498462" y="710139"/>
                    <a:pt x="498462" y="706331"/>
                  </a:cubicBezTo>
                  <a:cubicBezTo>
                    <a:pt x="498462" y="702521"/>
                    <a:pt x="501549" y="699434"/>
                    <a:pt x="505358" y="699434"/>
                  </a:cubicBezTo>
                  <a:close/>
                  <a:moveTo>
                    <a:pt x="1762366" y="689586"/>
                  </a:moveTo>
                  <a:cubicBezTo>
                    <a:pt x="1780320" y="689586"/>
                    <a:pt x="1794875" y="704142"/>
                    <a:pt x="1794875" y="722091"/>
                  </a:cubicBezTo>
                  <a:cubicBezTo>
                    <a:pt x="1794875" y="740045"/>
                    <a:pt x="1780320" y="754600"/>
                    <a:pt x="1762366" y="754600"/>
                  </a:cubicBezTo>
                  <a:cubicBezTo>
                    <a:pt x="1744412" y="754600"/>
                    <a:pt x="1729857" y="740045"/>
                    <a:pt x="1729857" y="722091"/>
                  </a:cubicBezTo>
                  <a:cubicBezTo>
                    <a:pt x="1729857" y="704142"/>
                    <a:pt x="1744412" y="689586"/>
                    <a:pt x="1762366" y="689586"/>
                  </a:cubicBezTo>
                  <a:close/>
                  <a:moveTo>
                    <a:pt x="2765215" y="683676"/>
                  </a:moveTo>
                  <a:cubicBezTo>
                    <a:pt x="2783169" y="683676"/>
                    <a:pt x="2797724" y="698671"/>
                    <a:pt x="2797724" y="717165"/>
                  </a:cubicBezTo>
                  <a:cubicBezTo>
                    <a:pt x="2797724" y="735663"/>
                    <a:pt x="2783169" y="750659"/>
                    <a:pt x="2765215" y="750659"/>
                  </a:cubicBezTo>
                  <a:cubicBezTo>
                    <a:pt x="2747261" y="750659"/>
                    <a:pt x="2732706" y="735663"/>
                    <a:pt x="2732706" y="717165"/>
                  </a:cubicBezTo>
                  <a:cubicBezTo>
                    <a:pt x="2732706" y="698671"/>
                    <a:pt x="2747261" y="683676"/>
                    <a:pt x="2765215" y="683676"/>
                  </a:cubicBezTo>
                  <a:close/>
                  <a:moveTo>
                    <a:pt x="914197" y="683675"/>
                  </a:moveTo>
                  <a:cubicBezTo>
                    <a:pt x="927253" y="683675"/>
                    <a:pt x="937838" y="694260"/>
                    <a:pt x="937838" y="707319"/>
                  </a:cubicBezTo>
                  <a:cubicBezTo>
                    <a:pt x="937838" y="720373"/>
                    <a:pt x="927253" y="730958"/>
                    <a:pt x="914197" y="730958"/>
                  </a:cubicBezTo>
                  <a:cubicBezTo>
                    <a:pt x="901136" y="730958"/>
                    <a:pt x="890552" y="720373"/>
                    <a:pt x="890552" y="707319"/>
                  </a:cubicBezTo>
                  <a:cubicBezTo>
                    <a:pt x="890552" y="694260"/>
                    <a:pt x="901136" y="683675"/>
                    <a:pt x="914197" y="683675"/>
                  </a:cubicBezTo>
                  <a:close/>
                  <a:moveTo>
                    <a:pt x="3612417" y="679732"/>
                  </a:moveTo>
                  <a:cubicBezTo>
                    <a:pt x="3622754" y="679732"/>
                    <a:pt x="3631134" y="688112"/>
                    <a:pt x="3631134" y="698450"/>
                  </a:cubicBezTo>
                  <a:cubicBezTo>
                    <a:pt x="3631134" y="708785"/>
                    <a:pt x="3622754" y="717165"/>
                    <a:pt x="3612417" y="717165"/>
                  </a:cubicBezTo>
                  <a:cubicBezTo>
                    <a:pt x="3602080" y="717165"/>
                    <a:pt x="3593700" y="708785"/>
                    <a:pt x="3593700" y="698450"/>
                  </a:cubicBezTo>
                  <a:cubicBezTo>
                    <a:pt x="3593700" y="688112"/>
                    <a:pt x="3602080" y="679732"/>
                    <a:pt x="3612417" y="679732"/>
                  </a:cubicBezTo>
                  <a:close/>
                  <a:moveTo>
                    <a:pt x="3345450" y="669884"/>
                  </a:moveTo>
                  <a:cubicBezTo>
                    <a:pt x="3350891" y="669884"/>
                    <a:pt x="3355301" y="674292"/>
                    <a:pt x="3355301" y="679732"/>
                  </a:cubicBezTo>
                  <a:cubicBezTo>
                    <a:pt x="3355301" y="685175"/>
                    <a:pt x="3350891" y="689586"/>
                    <a:pt x="3345450" y="689586"/>
                  </a:cubicBezTo>
                  <a:cubicBezTo>
                    <a:pt x="3340009" y="689586"/>
                    <a:pt x="3335599" y="685175"/>
                    <a:pt x="3335599" y="679732"/>
                  </a:cubicBezTo>
                  <a:cubicBezTo>
                    <a:pt x="3335599" y="674292"/>
                    <a:pt x="3340009" y="669884"/>
                    <a:pt x="3345450" y="669884"/>
                  </a:cubicBezTo>
                  <a:close/>
                  <a:moveTo>
                    <a:pt x="3061736" y="669884"/>
                  </a:moveTo>
                  <a:cubicBezTo>
                    <a:pt x="3068265" y="669884"/>
                    <a:pt x="3073558" y="675176"/>
                    <a:pt x="3073558" y="681707"/>
                  </a:cubicBezTo>
                  <a:cubicBezTo>
                    <a:pt x="3073558" y="688233"/>
                    <a:pt x="3068265" y="693526"/>
                    <a:pt x="3061736" y="693526"/>
                  </a:cubicBezTo>
                  <a:cubicBezTo>
                    <a:pt x="3055207" y="693526"/>
                    <a:pt x="3049914" y="688233"/>
                    <a:pt x="3049914" y="681707"/>
                  </a:cubicBezTo>
                  <a:cubicBezTo>
                    <a:pt x="3049914" y="675176"/>
                    <a:pt x="3055207" y="669884"/>
                    <a:pt x="3061736" y="669884"/>
                  </a:cubicBezTo>
                  <a:close/>
                  <a:moveTo>
                    <a:pt x="1462890" y="669884"/>
                  </a:moveTo>
                  <a:cubicBezTo>
                    <a:pt x="1473227" y="669884"/>
                    <a:pt x="1481607" y="678262"/>
                    <a:pt x="1481607" y="688601"/>
                  </a:cubicBezTo>
                  <a:cubicBezTo>
                    <a:pt x="1481607" y="698939"/>
                    <a:pt x="1473227" y="707316"/>
                    <a:pt x="1462890" y="707316"/>
                  </a:cubicBezTo>
                  <a:cubicBezTo>
                    <a:pt x="1452553" y="707316"/>
                    <a:pt x="1444173" y="698939"/>
                    <a:pt x="1444173" y="688601"/>
                  </a:cubicBezTo>
                  <a:cubicBezTo>
                    <a:pt x="1444173" y="678262"/>
                    <a:pt x="1452553" y="669884"/>
                    <a:pt x="1462890" y="669884"/>
                  </a:cubicBezTo>
                  <a:close/>
                  <a:moveTo>
                    <a:pt x="1182151" y="669884"/>
                  </a:moveTo>
                  <a:cubicBezTo>
                    <a:pt x="1189767" y="669884"/>
                    <a:pt x="1195942" y="677380"/>
                    <a:pt x="1195942" y="686630"/>
                  </a:cubicBezTo>
                  <a:cubicBezTo>
                    <a:pt x="1195942" y="695880"/>
                    <a:pt x="1189767" y="703377"/>
                    <a:pt x="1182151" y="703377"/>
                  </a:cubicBezTo>
                  <a:cubicBezTo>
                    <a:pt x="1174533" y="703377"/>
                    <a:pt x="1168359" y="695880"/>
                    <a:pt x="1168359" y="686630"/>
                  </a:cubicBezTo>
                  <a:cubicBezTo>
                    <a:pt x="1168359" y="677380"/>
                    <a:pt x="1174533" y="669884"/>
                    <a:pt x="1182151" y="669884"/>
                  </a:cubicBezTo>
                  <a:close/>
                  <a:moveTo>
                    <a:pt x="2643060" y="665941"/>
                  </a:moveTo>
                  <a:cubicBezTo>
                    <a:pt x="2653397" y="665941"/>
                    <a:pt x="2661777" y="675204"/>
                    <a:pt x="2661777" y="686630"/>
                  </a:cubicBezTo>
                  <a:cubicBezTo>
                    <a:pt x="2661777" y="698057"/>
                    <a:pt x="2653397" y="707320"/>
                    <a:pt x="2643060" y="707320"/>
                  </a:cubicBezTo>
                  <a:cubicBezTo>
                    <a:pt x="2632723" y="707320"/>
                    <a:pt x="2624343" y="698057"/>
                    <a:pt x="2624343" y="686630"/>
                  </a:cubicBezTo>
                  <a:cubicBezTo>
                    <a:pt x="2624343" y="675204"/>
                    <a:pt x="2632723" y="665941"/>
                    <a:pt x="2643060" y="665941"/>
                  </a:cubicBezTo>
                  <a:close/>
                  <a:moveTo>
                    <a:pt x="1884521" y="662002"/>
                  </a:moveTo>
                  <a:cubicBezTo>
                    <a:pt x="1900299" y="662002"/>
                    <a:pt x="1913090" y="674354"/>
                    <a:pt x="1913090" y="689586"/>
                  </a:cubicBezTo>
                  <a:cubicBezTo>
                    <a:pt x="1913090" y="704820"/>
                    <a:pt x="1900299" y="717167"/>
                    <a:pt x="1884521" y="717167"/>
                  </a:cubicBezTo>
                  <a:cubicBezTo>
                    <a:pt x="1868743" y="717167"/>
                    <a:pt x="1855952" y="704820"/>
                    <a:pt x="1855952" y="689586"/>
                  </a:cubicBezTo>
                  <a:cubicBezTo>
                    <a:pt x="1855952" y="674354"/>
                    <a:pt x="1868743" y="662002"/>
                    <a:pt x="1884521" y="662002"/>
                  </a:cubicBezTo>
                  <a:close/>
                  <a:moveTo>
                    <a:pt x="752630" y="646240"/>
                  </a:moveTo>
                  <a:cubicBezTo>
                    <a:pt x="759159" y="646240"/>
                    <a:pt x="764452" y="651532"/>
                    <a:pt x="764452" y="658060"/>
                  </a:cubicBezTo>
                  <a:cubicBezTo>
                    <a:pt x="764452" y="664591"/>
                    <a:pt x="759159" y="669884"/>
                    <a:pt x="752630" y="669884"/>
                  </a:cubicBezTo>
                  <a:cubicBezTo>
                    <a:pt x="746101" y="669884"/>
                    <a:pt x="740808" y="664591"/>
                    <a:pt x="740808" y="658060"/>
                  </a:cubicBezTo>
                  <a:cubicBezTo>
                    <a:pt x="740808" y="651532"/>
                    <a:pt x="746101" y="646240"/>
                    <a:pt x="752630" y="646240"/>
                  </a:cubicBezTo>
                  <a:close/>
                  <a:moveTo>
                    <a:pt x="3773976" y="646238"/>
                  </a:moveTo>
                  <a:cubicBezTo>
                    <a:pt x="3775609" y="646238"/>
                    <a:pt x="3776932" y="647561"/>
                    <a:pt x="3776932" y="649194"/>
                  </a:cubicBezTo>
                  <a:cubicBezTo>
                    <a:pt x="3776932" y="650827"/>
                    <a:pt x="3775609" y="652151"/>
                    <a:pt x="3773976" y="652151"/>
                  </a:cubicBezTo>
                  <a:cubicBezTo>
                    <a:pt x="3772344" y="652151"/>
                    <a:pt x="3771020" y="650827"/>
                    <a:pt x="3771020" y="649194"/>
                  </a:cubicBezTo>
                  <a:cubicBezTo>
                    <a:pt x="3771020" y="647561"/>
                    <a:pt x="3772344" y="646238"/>
                    <a:pt x="3773976" y="646238"/>
                  </a:cubicBezTo>
                  <a:close/>
                  <a:moveTo>
                    <a:pt x="2515981" y="642299"/>
                  </a:moveTo>
                  <a:cubicBezTo>
                    <a:pt x="2529039" y="642299"/>
                    <a:pt x="2539624" y="651562"/>
                    <a:pt x="2539624" y="662987"/>
                  </a:cubicBezTo>
                  <a:cubicBezTo>
                    <a:pt x="2539624" y="674416"/>
                    <a:pt x="2529039" y="683676"/>
                    <a:pt x="2515981" y="683676"/>
                  </a:cubicBezTo>
                  <a:cubicBezTo>
                    <a:pt x="2502923" y="683676"/>
                    <a:pt x="2492338" y="674416"/>
                    <a:pt x="2492338" y="662987"/>
                  </a:cubicBezTo>
                  <a:cubicBezTo>
                    <a:pt x="2492338" y="651562"/>
                    <a:pt x="2502923" y="642299"/>
                    <a:pt x="2515981" y="642299"/>
                  </a:cubicBezTo>
                  <a:close/>
                  <a:moveTo>
                    <a:pt x="2010616" y="638357"/>
                  </a:moveTo>
                  <a:cubicBezTo>
                    <a:pt x="2026394" y="638357"/>
                    <a:pt x="2039185" y="650710"/>
                    <a:pt x="2039185" y="665944"/>
                  </a:cubicBezTo>
                  <a:cubicBezTo>
                    <a:pt x="2039185" y="681179"/>
                    <a:pt x="2026394" y="693526"/>
                    <a:pt x="2010616" y="693526"/>
                  </a:cubicBezTo>
                  <a:cubicBezTo>
                    <a:pt x="1994838" y="693526"/>
                    <a:pt x="1982047" y="681179"/>
                    <a:pt x="1982047" y="665944"/>
                  </a:cubicBezTo>
                  <a:cubicBezTo>
                    <a:pt x="1982047" y="650710"/>
                    <a:pt x="1994838" y="638357"/>
                    <a:pt x="2010616" y="638357"/>
                  </a:cubicBezTo>
                  <a:close/>
                  <a:moveTo>
                    <a:pt x="2389886" y="628509"/>
                  </a:moveTo>
                  <a:cubicBezTo>
                    <a:pt x="2402944" y="628509"/>
                    <a:pt x="2413529" y="637773"/>
                    <a:pt x="2413529" y="649197"/>
                  </a:cubicBezTo>
                  <a:cubicBezTo>
                    <a:pt x="2413529" y="660621"/>
                    <a:pt x="2402944" y="669884"/>
                    <a:pt x="2389886" y="669884"/>
                  </a:cubicBezTo>
                  <a:cubicBezTo>
                    <a:pt x="2376828" y="669884"/>
                    <a:pt x="2366243" y="660621"/>
                    <a:pt x="2366243" y="649197"/>
                  </a:cubicBezTo>
                  <a:cubicBezTo>
                    <a:pt x="2366243" y="637773"/>
                    <a:pt x="2376828" y="628509"/>
                    <a:pt x="2389886" y="628509"/>
                  </a:cubicBezTo>
                  <a:close/>
                  <a:moveTo>
                    <a:pt x="2263791" y="624566"/>
                  </a:moveTo>
                  <a:cubicBezTo>
                    <a:pt x="2276849" y="624566"/>
                    <a:pt x="2287434" y="634711"/>
                    <a:pt x="2287434" y="647226"/>
                  </a:cubicBezTo>
                  <a:cubicBezTo>
                    <a:pt x="2287434" y="659741"/>
                    <a:pt x="2276849" y="669884"/>
                    <a:pt x="2263791" y="669884"/>
                  </a:cubicBezTo>
                  <a:cubicBezTo>
                    <a:pt x="2250733" y="669884"/>
                    <a:pt x="2240148" y="659741"/>
                    <a:pt x="2240148" y="647226"/>
                  </a:cubicBezTo>
                  <a:cubicBezTo>
                    <a:pt x="2240148" y="634711"/>
                    <a:pt x="2250733" y="624566"/>
                    <a:pt x="2263791" y="624566"/>
                  </a:cubicBezTo>
                  <a:close/>
                  <a:moveTo>
                    <a:pt x="2134740" y="624566"/>
                  </a:moveTo>
                  <a:cubicBezTo>
                    <a:pt x="2149430" y="624566"/>
                    <a:pt x="2161338" y="636036"/>
                    <a:pt x="2161338" y="650181"/>
                  </a:cubicBezTo>
                  <a:cubicBezTo>
                    <a:pt x="2161338" y="664327"/>
                    <a:pt x="2149430" y="675793"/>
                    <a:pt x="2134740" y="675793"/>
                  </a:cubicBezTo>
                  <a:cubicBezTo>
                    <a:pt x="2120050" y="675793"/>
                    <a:pt x="2108142" y="664327"/>
                    <a:pt x="2108142" y="650181"/>
                  </a:cubicBezTo>
                  <a:cubicBezTo>
                    <a:pt x="2108142" y="636036"/>
                    <a:pt x="2120050" y="624566"/>
                    <a:pt x="2134740" y="624566"/>
                  </a:cubicBezTo>
                  <a:close/>
                  <a:moveTo>
                    <a:pt x="2947462" y="618657"/>
                  </a:moveTo>
                  <a:cubicBezTo>
                    <a:pt x="2955079" y="618657"/>
                    <a:pt x="2961254" y="624831"/>
                    <a:pt x="2961254" y="632448"/>
                  </a:cubicBezTo>
                  <a:cubicBezTo>
                    <a:pt x="2961254" y="640065"/>
                    <a:pt x="2955079" y="646242"/>
                    <a:pt x="2947462" y="646242"/>
                  </a:cubicBezTo>
                  <a:cubicBezTo>
                    <a:pt x="2939845" y="646242"/>
                    <a:pt x="2933670" y="640065"/>
                    <a:pt x="2933670" y="632448"/>
                  </a:cubicBezTo>
                  <a:cubicBezTo>
                    <a:pt x="2933670" y="624831"/>
                    <a:pt x="2939845" y="618657"/>
                    <a:pt x="2947462" y="618657"/>
                  </a:cubicBezTo>
                  <a:close/>
                  <a:moveTo>
                    <a:pt x="3511936" y="614717"/>
                  </a:moveTo>
                  <a:cubicBezTo>
                    <a:pt x="3515745" y="614717"/>
                    <a:pt x="3518832" y="617802"/>
                    <a:pt x="3518832" y="621611"/>
                  </a:cubicBezTo>
                  <a:cubicBezTo>
                    <a:pt x="3518832" y="625421"/>
                    <a:pt x="3515745" y="628509"/>
                    <a:pt x="3511936" y="628509"/>
                  </a:cubicBezTo>
                  <a:cubicBezTo>
                    <a:pt x="3508127" y="628509"/>
                    <a:pt x="3505040" y="625421"/>
                    <a:pt x="3505040" y="621611"/>
                  </a:cubicBezTo>
                  <a:cubicBezTo>
                    <a:pt x="3505040" y="617802"/>
                    <a:pt x="3508127" y="614717"/>
                    <a:pt x="3511936" y="614717"/>
                  </a:cubicBezTo>
                  <a:close/>
                  <a:moveTo>
                    <a:pt x="1580119" y="614717"/>
                  </a:moveTo>
                  <a:cubicBezTo>
                    <a:pt x="1593177" y="614717"/>
                    <a:pt x="1603762" y="625301"/>
                    <a:pt x="1603762" y="638357"/>
                  </a:cubicBezTo>
                  <a:cubicBezTo>
                    <a:pt x="1603762" y="651417"/>
                    <a:pt x="1593177" y="662002"/>
                    <a:pt x="1580119" y="662002"/>
                  </a:cubicBezTo>
                  <a:cubicBezTo>
                    <a:pt x="1567061" y="662002"/>
                    <a:pt x="1556476" y="651417"/>
                    <a:pt x="1556476" y="638357"/>
                  </a:cubicBezTo>
                  <a:cubicBezTo>
                    <a:pt x="1556476" y="625301"/>
                    <a:pt x="1567061" y="614717"/>
                    <a:pt x="1580119" y="614717"/>
                  </a:cubicBezTo>
                  <a:close/>
                  <a:moveTo>
                    <a:pt x="1012710" y="614717"/>
                  </a:moveTo>
                  <a:cubicBezTo>
                    <a:pt x="1020325" y="614717"/>
                    <a:pt x="1026501" y="621774"/>
                    <a:pt x="1026501" y="630478"/>
                  </a:cubicBezTo>
                  <a:cubicBezTo>
                    <a:pt x="1026501" y="639185"/>
                    <a:pt x="1020325" y="646241"/>
                    <a:pt x="1012710" y="646241"/>
                  </a:cubicBezTo>
                  <a:cubicBezTo>
                    <a:pt x="1005093" y="646241"/>
                    <a:pt x="998916" y="639185"/>
                    <a:pt x="998916" y="630478"/>
                  </a:cubicBezTo>
                  <a:cubicBezTo>
                    <a:pt x="998916" y="621774"/>
                    <a:pt x="1005093" y="614717"/>
                    <a:pt x="1012710" y="614717"/>
                  </a:cubicBezTo>
                  <a:close/>
                  <a:moveTo>
                    <a:pt x="594018" y="608804"/>
                  </a:moveTo>
                  <a:cubicBezTo>
                    <a:pt x="597827" y="608804"/>
                    <a:pt x="600914" y="612332"/>
                    <a:pt x="600914" y="616685"/>
                  </a:cubicBezTo>
                  <a:cubicBezTo>
                    <a:pt x="600914" y="621037"/>
                    <a:pt x="597827" y="624566"/>
                    <a:pt x="594018" y="624566"/>
                  </a:cubicBezTo>
                  <a:cubicBezTo>
                    <a:pt x="590209" y="624566"/>
                    <a:pt x="587122" y="621037"/>
                    <a:pt x="587122" y="616685"/>
                  </a:cubicBezTo>
                  <a:cubicBezTo>
                    <a:pt x="587122" y="612332"/>
                    <a:pt x="590209" y="608804"/>
                    <a:pt x="594018" y="608804"/>
                  </a:cubicBezTo>
                  <a:close/>
                  <a:moveTo>
                    <a:pt x="1288542" y="604864"/>
                  </a:moveTo>
                  <a:cubicBezTo>
                    <a:pt x="1296159" y="604864"/>
                    <a:pt x="1302334" y="612364"/>
                    <a:pt x="1302334" y="621611"/>
                  </a:cubicBezTo>
                  <a:cubicBezTo>
                    <a:pt x="1302334" y="630860"/>
                    <a:pt x="1296159" y="638357"/>
                    <a:pt x="1288542" y="638357"/>
                  </a:cubicBezTo>
                  <a:cubicBezTo>
                    <a:pt x="1280927" y="638357"/>
                    <a:pt x="1274749" y="630860"/>
                    <a:pt x="1274749" y="621611"/>
                  </a:cubicBezTo>
                  <a:cubicBezTo>
                    <a:pt x="1274749" y="612364"/>
                    <a:pt x="1280927" y="604864"/>
                    <a:pt x="1288542" y="604864"/>
                  </a:cubicBezTo>
                  <a:close/>
                  <a:moveTo>
                    <a:pt x="3235118" y="600924"/>
                  </a:moveTo>
                  <a:cubicBezTo>
                    <a:pt x="3241647" y="600924"/>
                    <a:pt x="3246940" y="606217"/>
                    <a:pt x="3246940" y="612747"/>
                  </a:cubicBezTo>
                  <a:cubicBezTo>
                    <a:pt x="3246940" y="619277"/>
                    <a:pt x="3241647" y="624567"/>
                    <a:pt x="3235118" y="624567"/>
                  </a:cubicBezTo>
                  <a:cubicBezTo>
                    <a:pt x="3228589" y="624567"/>
                    <a:pt x="3223296" y="619277"/>
                    <a:pt x="3223296" y="612747"/>
                  </a:cubicBezTo>
                  <a:cubicBezTo>
                    <a:pt x="3223296" y="606217"/>
                    <a:pt x="3228589" y="600924"/>
                    <a:pt x="3235118" y="600924"/>
                  </a:cubicBezTo>
                  <a:close/>
                  <a:moveTo>
                    <a:pt x="2826292" y="571371"/>
                  </a:moveTo>
                  <a:cubicBezTo>
                    <a:pt x="2836629" y="571371"/>
                    <a:pt x="2845009" y="578872"/>
                    <a:pt x="2845009" y="588118"/>
                  </a:cubicBezTo>
                  <a:cubicBezTo>
                    <a:pt x="2845009" y="597368"/>
                    <a:pt x="2836629" y="604864"/>
                    <a:pt x="2826292" y="604864"/>
                  </a:cubicBezTo>
                  <a:cubicBezTo>
                    <a:pt x="2815955" y="604864"/>
                    <a:pt x="2807575" y="597368"/>
                    <a:pt x="2807575" y="588118"/>
                  </a:cubicBezTo>
                  <a:cubicBezTo>
                    <a:pt x="2807575" y="578872"/>
                    <a:pt x="2815955" y="571371"/>
                    <a:pt x="2826292" y="571371"/>
                  </a:cubicBezTo>
                  <a:close/>
                  <a:moveTo>
                    <a:pt x="1698333" y="567429"/>
                  </a:moveTo>
                  <a:cubicBezTo>
                    <a:pt x="1712479" y="567429"/>
                    <a:pt x="1723946" y="578897"/>
                    <a:pt x="1723946" y="593043"/>
                  </a:cubicBezTo>
                  <a:cubicBezTo>
                    <a:pt x="1723946" y="607189"/>
                    <a:pt x="1712479" y="618657"/>
                    <a:pt x="1698333" y="618657"/>
                  </a:cubicBezTo>
                  <a:cubicBezTo>
                    <a:pt x="1684187" y="618657"/>
                    <a:pt x="1672720" y="607189"/>
                    <a:pt x="1672720" y="593043"/>
                  </a:cubicBezTo>
                  <a:cubicBezTo>
                    <a:pt x="1672720" y="578897"/>
                    <a:pt x="1684187" y="567429"/>
                    <a:pt x="1698333" y="567429"/>
                  </a:cubicBezTo>
                  <a:close/>
                  <a:moveTo>
                    <a:pt x="3675464" y="563489"/>
                  </a:moveTo>
                  <a:cubicBezTo>
                    <a:pt x="3679272" y="563489"/>
                    <a:pt x="3682360" y="565252"/>
                    <a:pt x="3682360" y="567429"/>
                  </a:cubicBezTo>
                  <a:cubicBezTo>
                    <a:pt x="3682360" y="569607"/>
                    <a:pt x="3679272" y="571371"/>
                    <a:pt x="3675464" y="571371"/>
                  </a:cubicBezTo>
                  <a:cubicBezTo>
                    <a:pt x="3671656" y="571371"/>
                    <a:pt x="3668568" y="569607"/>
                    <a:pt x="3668568" y="567429"/>
                  </a:cubicBezTo>
                  <a:cubicBezTo>
                    <a:pt x="3668568" y="565252"/>
                    <a:pt x="3671656" y="563489"/>
                    <a:pt x="3675464" y="563489"/>
                  </a:cubicBezTo>
                  <a:close/>
                  <a:moveTo>
                    <a:pt x="849172" y="563489"/>
                  </a:moveTo>
                  <a:cubicBezTo>
                    <a:pt x="856789" y="563489"/>
                    <a:pt x="862964" y="569664"/>
                    <a:pt x="862964" y="577283"/>
                  </a:cubicBezTo>
                  <a:cubicBezTo>
                    <a:pt x="862964" y="584899"/>
                    <a:pt x="856789" y="591073"/>
                    <a:pt x="849172" y="591073"/>
                  </a:cubicBezTo>
                  <a:cubicBezTo>
                    <a:pt x="841554" y="591073"/>
                    <a:pt x="835379" y="584899"/>
                    <a:pt x="835379" y="577283"/>
                  </a:cubicBezTo>
                  <a:cubicBezTo>
                    <a:pt x="835379" y="569664"/>
                    <a:pt x="841554" y="563489"/>
                    <a:pt x="849172" y="563489"/>
                  </a:cubicBezTo>
                  <a:close/>
                  <a:moveTo>
                    <a:pt x="1401813" y="543789"/>
                  </a:moveTo>
                  <a:cubicBezTo>
                    <a:pt x="1412150" y="543789"/>
                    <a:pt x="1420530" y="552168"/>
                    <a:pt x="1420530" y="562504"/>
                  </a:cubicBezTo>
                  <a:cubicBezTo>
                    <a:pt x="1420530" y="572841"/>
                    <a:pt x="1412150" y="581224"/>
                    <a:pt x="1401813" y="581224"/>
                  </a:cubicBezTo>
                  <a:cubicBezTo>
                    <a:pt x="1391476" y="581224"/>
                    <a:pt x="1383096" y="572841"/>
                    <a:pt x="1383096" y="562504"/>
                  </a:cubicBezTo>
                  <a:cubicBezTo>
                    <a:pt x="1383096" y="552168"/>
                    <a:pt x="1391476" y="543789"/>
                    <a:pt x="1401813" y="543789"/>
                  </a:cubicBezTo>
                  <a:close/>
                  <a:moveTo>
                    <a:pt x="1118114" y="543789"/>
                  </a:moveTo>
                  <a:cubicBezTo>
                    <a:pt x="1127363" y="543789"/>
                    <a:pt x="1134863" y="549963"/>
                    <a:pt x="1134863" y="557580"/>
                  </a:cubicBezTo>
                  <a:cubicBezTo>
                    <a:pt x="1134863" y="565197"/>
                    <a:pt x="1127363" y="571371"/>
                    <a:pt x="1118114" y="571371"/>
                  </a:cubicBezTo>
                  <a:cubicBezTo>
                    <a:pt x="1108866" y="571371"/>
                    <a:pt x="1101367" y="565197"/>
                    <a:pt x="1101367" y="557580"/>
                  </a:cubicBezTo>
                  <a:cubicBezTo>
                    <a:pt x="1101367" y="549963"/>
                    <a:pt x="1108866" y="543789"/>
                    <a:pt x="1118114" y="543789"/>
                  </a:cubicBezTo>
                  <a:close/>
                  <a:moveTo>
                    <a:pt x="3122815" y="539850"/>
                  </a:moveTo>
                  <a:cubicBezTo>
                    <a:pt x="3129344" y="539850"/>
                    <a:pt x="3134637" y="546023"/>
                    <a:pt x="3134637" y="553639"/>
                  </a:cubicBezTo>
                  <a:cubicBezTo>
                    <a:pt x="3134637" y="561256"/>
                    <a:pt x="3129344" y="567432"/>
                    <a:pt x="3122815" y="567432"/>
                  </a:cubicBezTo>
                  <a:cubicBezTo>
                    <a:pt x="3116286" y="567432"/>
                    <a:pt x="3110993" y="561256"/>
                    <a:pt x="3110993" y="553639"/>
                  </a:cubicBezTo>
                  <a:cubicBezTo>
                    <a:pt x="3110993" y="546023"/>
                    <a:pt x="3116286" y="539850"/>
                    <a:pt x="3122815" y="539850"/>
                  </a:cubicBezTo>
                  <a:close/>
                  <a:moveTo>
                    <a:pt x="3406528" y="539846"/>
                  </a:moveTo>
                  <a:cubicBezTo>
                    <a:pt x="3411969" y="539846"/>
                    <a:pt x="3416379" y="545140"/>
                    <a:pt x="3416379" y="551669"/>
                  </a:cubicBezTo>
                  <a:cubicBezTo>
                    <a:pt x="3416379" y="558198"/>
                    <a:pt x="3411969" y="563491"/>
                    <a:pt x="3406528" y="563491"/>
                  </a:cubicBezTo>
                  <a:cubicBezTo>
                    <a:pt x="3401087" y="563491"/>
                    <a:pt x="3396677" y="558198"/>
                    <a:pt x="3396677" y="551669"/>
                  </a:cubicBezTo>
                  <a:cubicBezTo>
                    <a:pt x="3396677" y="545140"/>
                    <a:pt x="3401087" y="539846"/>
                    <a:pt x="3406528" y="539846"/>
                  </a:cubicBezTo>
                  <a:close/>
                  <a:moveTo>
                    <a:pt x="2704138" y="533936"/>
                  </a:moveTo>
                  <a:cubicBezTo>
                    <a:pt x="2714475" y="533936"/>
                    <a:pt x="2722855" y="543638"/>
                    <a:pt x="2722855" y="555609"/>
                  </a:cubicBezTo>
                  <a:cubicBezTo>
                    <a:pt x="2722855" y="567578"/>
                    <a:pt x="2714475" y="577283"/>
                    <a:pt x="2704138" y="577283"/>
                  </a:cubicBezTo>
                  <a:cubicBezTo>
                    <a:pt x="2693801" y="577283"/>
                    <a:pt x="2685421" y="567578"/>
                    <a:pt x="2685421" y="555609"/>
                  </a:cubicBezTo>
                  <a:cubicBezTo>
                    <a:pt x="2685421" y="543638"/>
                    <a:pt x="2693801" y="533936"/>
                    <a:pt x="2704138" y="533936"/>
                  </a:cubicBezTo>
                  <a:close/>
                  <a:moveTo>
                    <a:pt x="1823443" y="529997"/>
                  </a:moveTo>
                  <a:cubicBezTo>
                    <a:pt x="1839221" y="529997"/>
                    <a:pt x="1852012" y="542786"/>
                    <a:pt x="1852012" y="558564"/>
                  </a:cubicBezTo>
                  <a:cubicBezTo>
                    <a:pt x="1852012" y="574346"/>
                    <a:pt x="1839221" y="587135"/>
                    <a:pt x="1823443" y="587135"/>
                  </a:cubicBezTo>
                  <a:cubicBezTo>
                    <a:pt x="1807665" y="587135"/>
                    <a:pt x="1794874" y="574346"/>
                    <a:pt x="1794874" y="558564"/>
                  </a:cubicBezTo>
                  <a:cubicBezTo>
                    <a:pt x="1794874" y="542786"/>
                    <a:pt x="1807665" y="529997"/>
                    <a:pt x="1823443" y="529997"/>
                  </a:cubicBezTo>
                  <a:close/>
                  <a:moveTo>
                    <a:pt x="686620" y="526054"/>
                  </a:moveTo>
                  <a:cubicBezTo>
                    <a:pt x="690428" y="526054"/>
                    <a:pt x="693516" y="527818"/>
                    <a:pt x="693516" y="529994"/>
                  </a:cubicBezTo>
                  <a:cubicBezTo>
                    <a:pt x="693516" y="532171"/>
                    <a:pt x="690428" y="533936"/>
                    <a:pt x="686620" y="533936"/>
                  </a:cubicBezTo>
                  <a:cubicBezTo>
                    <a:pt x="682812" y="533936"/>
                    <a:pt x="679724" y="532171"/>
                    <a:pt x="679724" y="529994"/>
                  </a:cubicBezTo>
                  <a:cubicBezTo>
                    <a:pt x="679724" y="527818"/>
                    <a:pt x="682812" y="526054"/>
                    <a:pt x="686620" y="526054"/>
                  </a:cubicBezTo>
                  <a:close/>
                  <a:moveTo>
                    <a:pt x="2579029" y="520145"/>
                  </a:moveTo>
                  <a:cubicBezTo>
                    <a:pt x="2585558" y="520145"/>
                    <a:pt x="2590851" y="524555"/>
                    <a:pt x="2590851" y="529997"/>
                  </a:cubicBezTo>
                  <a:cubicBezTo>
                    <a:pt x="2590851" y="535438"/>
                    <a:pt x="2585558" y="539850"/>
                    <a:pt x="2579029" y="539850"/>
                  </a:cubicBezTo>
                  <a:cubicBezTo>
                    <a:pt x="2572500" y="539850"/>
                    <a:pt x="2567207" y="535438"/>
                    <a:pt x="2567207" y="529997"/>
                  </a:cubicBezTo>
                  <a:cubicBezTo>
                    <a:pt x="2567207" y="524555"/>
                    <a:pt x="2572500" y="520145"/>
                    <a:pt x="2579029" y="520145"/>
                  </a:cubicBezTo>
                  <a:close/>
                  <a:moveTo>
                    <a:pt x="1947568" y="510295"/>
                  </a:moveTo>
                  <a:cubicBezTo>
                    <a:pt x="1958994" y="510295"/>
                    <a:pt x="1968256" y="520000"/>
                    <a:pt x="1968256" y="531969"/>
                  </a:cubicBezTo>
                  <a:cubicBezTo>
                    <a:pt x="1968256" y="543937"/>
                    <a:pt x="1958994" y="553641"/>
                    <a:pt x="1947568" y="553641"/>
                  </a:cubicBezTo>
                  <a:cubicBezTo>
                    <a:pt x="1936142" y="553641"/>
                    <a:pt x="1926880" y="543937"/>
                    <a:pt x="1926880" y="531969"/>
                  </a:cubicBezTo>
                  <a:cubicBezTo>
                    <a:pt x="1926880" y="520000"/>
                    <a:pt x="1936142" y="510295"/>
                    <a:pt x="1947568" y="510295"/>
                  </a:cubicBezTo>
                  <a:close/>
                  <a:moveTo>
                    <a:pt x="2452934" y="502414"/>
                  </a:moveTo>
                  <a:cubicBezTo>
                    <a:pt x="2459463" y="502414"/>
                    <a:pt x="2464756" y="507705"/>
                    <a:pt x="2464756" y="514234"/>
                  </a:cubicBezTo>
                  <a:cubicBezTo>
                    <a:pt x="2464756" y="520764"/>
                    <a:pt x="2459463" y="526058"/>
                    <a:pt x="2452934" y="526058"/>
                  </a:cubicBezTo>
                  <a:cubicBezTo>
                    <a:pt x="2446405" y="526058"/>
                    <a:pt x="2441112" y="520764"/>
                    <a:pt x="2441112" y="514234"/>
                  </a:cubicBezTo>
                  <a:cubicBezTo>
                    <a:pt x="2441112" y="507705"/>
                    <a:pt x="2446405" y="502414"/>
                    <a:pt x="2452934" y="502414"/>
                  </a:cubicBezTo>
                  <a:close/>
                  <a:moveTo>
                    <a:pt x="3008541" y="496504"/>
                  </a:moveTo>
                  <a:cubicBezTo>
                    <a:pt x="3010718" y="496504"/>
                    <a:pt x="3012482" y="499591"/>
                    <a:pt x="3012482" y="503399"/>
                  </a:cubicBezTo>
                  <a:cubicBezTo>
                    <a:pt x="3012482" y="507208"/>
                    <a:pt x="3010718" y="510295"/>
                    <a:pt x="3008541" y="510295"/>
                  </a:cubicBezTo>
                  <a:cubicBezTo>
                    <a:pt x="3006364" y="510295"/>
                    <a:pt x="3004600" y="507208"/>
                    <a:pt x="3004600" y="503399"/>
                  </a:cubicBezTo>
                  <a:cubicBezTo>
                    <a:pt x="3004600" y="499591"/>
                    <a:pt x="3006364" y="496504"/>
                    <a:pt x="3008541" y="496504"/>
                  </a:cubicBezTo>
                  <a:close/>
                  <a:moveTo>
                    <a:pt x="2071692" y="496504"/>
                  </a:moveTo>
                  <a:cubicBezTo>
                    <a:pt x="2082029" y="496504"/>
                    <a:pt x="2090409" y="504001"/>
                    <a:pt x="2090409" y="513251"/>
                  </a:cubicBezTo>
                  <a:cubicBezTo>
                    <a:pt x="2090409" y="522497"/>
                    <a:pt x="2082029" y="529997"/>
                    <a:pt x="2071692" y="529997"/>
                  </a:cubicBezTo>
                  <a:cubicBezTo>
                    <a:pt x="2061355" y="529997"/>
                    <a:pt x="2052975" y="522497"/>
                    <a:pt x="2052975" y="513251"/>
                  </a:cubicBezTo>
                  <a:cubicBezTo>
                    <a:pt x="2052975" y="504001"/>
                    <a:pt x="2061355" y="496504"/>
                    <a:pt x="2071692" y="496504"/>
                  </a:cubicBezTo>
                  <a:close/>
                  <a:moveTo>
                    <a:pt x="1516087" y="492562"/>
                  </a:moveTo>
                  <a:cubicBezTo>
                    <a:pt x="1525336" y="492562"/>
                    <a:pt x="1532834" y="500061"/>
                    <a:pt x="1532834" y="509309"/>
                  </a:cubicBezTo>
                  <a:cubicBezTo>
                    <a:pt x="1532834" y="518558"/>
                    <a:pt x="1525336" y="526056"/>
                    <a:pt x="1516087" y="526056"/>
                  </a:cubicBezTo>
                  <a:cubicBezTo>
                    <a:pt x="1506838" y="526056"/>
                    <a:pt x="1499340" y="518558"/>
                    <a:pt x="1499340" y="509309"/>
                  </a:cubicBezTo>
                  <a:cubicBezTo>
                    <a:pt x="1499340" y="500061"/>
                    <a:pt x="1506838" y="492562"/>
                    <a:pt x="1516087" y="492562"/>
                  </a:cubicBezTo>
                  <a:close/>
                  <a:moveTo>
                    <a:pt x="949653" y="492560"/>
                  </a:moveTo>
                  <a:cubicBezTo>
                    <a:pt x="954006" y="492560"/>
                    <a:pt x="957534" y="495647"/>
                    <a:pt x="957534" y="499456"/>
                  </a:cubicBezTo>
                  <a:cubicBezTo>
                    <a:pt x="957534" y="503265"/>
                    <a:pt x="954006" y="506353"/>
                    <a:pt x="949653" y="506353"/>
                  </a:cubicBezTo>
                  <a:cubicBezTo>
                    <a:pt x="945300" y="506353"/>
                    <a:pt x="941772" y="503265"/>
                    <a:pt x="941772" y="499456"/>
                  </a:cubicBezTo>
                  <a:cubicBezTo>
                    <a:pt x="941772" y="495647"/>
                    <a:pt x="945300" y="492560"/>
                    <a:pt x="949653" y="492560"/>
                  </a:cubicBezTo>
                  <a:close/>
                  <a:moveTo>
                    <a:pt x="1226478" y="488621"/>
                  </a:moveTo>
                  <a:cubicBezTo>
                    <a:pt x="1230286" y="488621"/>
                    <a:pt x="1233375" y="490386"/>
                    <a:pt x="1233375" y="492563"/>
                  </a:cubicBezTo>
                  <a:cubicBezTo>
                    <a:pt x="1233375" y="494740"/>
                    <a:pt x="1230286" y="496504"/>
                    <a:pt x="1226478" y="496504"/>
                  </a:cubicBezTo>
                  <a:cubicBezTo>
                    <a:pt x="1222670" y="496504"/>
                    <a:pt x="1219583" y="494740"/>
                    <a:pt x="1219583" y="492563"/>
                  </a:cubicBezTo>
                  <a:cubicBezTo>
                    <a:pt x="1219583" y="490386"/>
                    <a:pt x="1222670" y="488621"/>
                    <a:pt x="1226478" y="488621"/>
                  </a:cubicBezTo>
                  <a:close/>
                  <a:moveTo>
                    <a:pt x="2326838" y="488620"/>
                  </a:moveTo>
                  <a:cubicBezTo>
                    <a:pt x="2335543" y="488620"/>
                    <a:pt x="2342600" y="495678"/>
                    <a:pt x="2342600" y="504385"/>
                  </a:cubicBezTo>
                  <a:cubicBezTo>
                    <a:pt x="2342600" y="513087"/>
                    <a:pt x="2335543" y="520145"/>
                    <a:pt x="2326838" y="520145"/>
                  </a:cubicBezTo>
                  <a:cubicBezTo>
                    <a:pt x="2318133" y="520145"/>
                    <a:pt x="2311076" y="513087"/>
                    <a:pt x="2311076" y="504385"/>
                  </a:cubicBezTo>
                  <a:cubicBezTo>
                    <a:pt x="2311076" y="495678"/>
                    <a:pt x="2318133" y="488620"/>
                    <a:pt x="2326838" y="488620"/>
                  </a:cubicBezTo>
                  <a:close/>
                  <a:moveTo>
                    <a:pt x="2197787" y="488620"/>
                  </a:moveTo>
                  <a:cubicBezTo>
                    <a:pt x="2208124" y="488620"/>
                    <a:pt x="2216504" y="497002"/>
                    <a:pt x="2216504" y="507341"/>
                  </a:cubicBezTo>
                  <a:cubicBezTo>
                    <a:pt x="2216504" y="517675"/>
                    <a:pt x="2208124" y="526055"/>
                    <a:pt x="2197787" y="526055"/>
                  </a:cubicBezTo>
                  <a:cubicBezTo>
                    <a:pt x="2187450" y="526055"/>
                    <a:pt x="2179070" y="517675"/>
                    <a:pt x="2179070" y="507341"/>
                  </a:cubicBezTo>
                  <a:cubicBezTo>
                    <a:pt x="2179070" y="497002"/>
                    <a:pt x="2187450" y="488620"/>
                    <a:pt x="2197787" y="488620"/>
                  </a:cubicBezTo>
                  <a:close/>
                  <a:moveTo>
                    <a:pt x="3574982" y="488619"/>
                  </a:moveTo>
                  <a:cubicBezTo>
                    <a:pt x="3577702" y="488619"/>
                    <a:pt x="3579908" y="489501"/>
                    <a:pt x="3579908" y="490590"/>
                  </a:cubicBezTo>
                  <a:cubicBezTo>
                    <a:pt x="3579908" y="491678"/>
                    <a:pt x="3577702" y="492560"/>
                    <a:pt x="3574982" y="492560"/>
                  </a:cubicBezTo>
                  <a:cubicBezTo>
                    <a:pt x="3572262" y="492560"/>
                    <a:pt x="3570056" y="491678"/>
                    <a:pt x="3570056" y="490590"/>
                  </a:cubicBezTo>
                  <a:cubicBezTo>
                    <a:pt x="3570056" y="489501"/>
                    <a:pt x="3572262" y="488619"/>
                    <a:pt x="3574982" y="488619"/>
                  </a:cubicBezTo>
                  <a:close/>
                  <a:moveTo>
                    <a:pt x="3299150" y="482710"/>
                  </a:moveTo>
                  <a:cubicBezTo>
                    <a:pt x="3301871" y="482710"/>
                    <a:pt x="3304077" y="484035"/>
                    <a:pt x="3304077" y="485666"/>
                  </a:cubicBezTo>
                  <a:cubicBezTo>
                    <a:pt x="3304077" y="487299"/>
                    <a:pt x="3301871" y="488623"/>
                    <a:pt x="3299150" y="488623"/>
                  </a:cubicBezTo>
                  <a:cubicBezTo>
                    <a:pt x="3296430" y="488623"/>
                    <a:pt x="3294224" y="487299"/>
                    <a:pt x="3294224" y="485666"/>
                  </a:cubicBezTo>
                  <a:cubicBezTo>
                    <a:pt x="3294224" y="484035"/>
                    <a:pt x="3296430" y="482710"/>
                    <a:pt x="3299150" y="482710"/>
                  </a:cubicBezTo>
                  <a:close/>
                  <a:moveTo>
                    <a:pt x="2889341" y="455127"/>
                  </a:moveTo>
                  <a:cubicBezTo>
                    <a:pt x="2893150" y="455127"/>
                    <a:pt x="2896237" y="458215"/>
                    <a:pt x="2896237" y="462024"/>
                  </a:cubicBezTo>
                  <a:cubicBezTo>
                    <a:pt x="2896237" y="465835"/>
                    <a:pt x="2893150" y="468921"/>
                    <a:pt x="2889341" y="468921"/>
                  </a:cubicBezTo>
                  <a:cubicBezTo>
                    <a:pt x="2885532" y="468921"/>
                    <a:pt x="2882445" y="465835"/>
                    <a:pt x="2882445" y="462024"/>
                  </a:cubicBezTo>
                  <a:cubicBezTo>
                    <a:pt x="2882445" y="458215"/>
                    <a:pt x="2885532" y="455127"/>
                    <a:pt x="2889341" y="455127"/>
                  </a:cubicBezTo>
                  <a:close/>
                  <a:moveTo>
                    <a:pt x="1638242" y="451188"/>
                  </a:moveTo>
                  <a:cubicBezTo>
                    <a:pt x="1647491" y="451188"/>
                    <a:pt x="1654989" y="458244"/>
                    <a:pt x="1654989" y="466950"/>
                  </a:cubicBezTo>
                  <a:cubicBezTo>
                    <a:pt x="1654989" y="475653"/>
                    <a:pt x="1647491" y="482710"/>
                    <a:pt x="1638242" y="482710"/>
                  </a:cubicBezTo>
                  <a:cubicBezTo>
                    <a:pt x="1628993" y="482710"/>
                    <a:pt x="1621495" y="475653"/>
                    <a:pt x="1621495" y="466950"/>
                  </a:cubicBezTo>
                  <a:cubicBezTo>
                    <a:pt x="1621495" y="458244"/>
                    <a:pt x="1628993" y="451188"/>
                    <a:pt x="1638242" y="451188"/>
                  </a:cubicBezTo>
                  <a:close/>
                  <a:moveTo>
                    <a:pt x="785132" y="441333"/>
                  </a:moveTo>
                  <a:cubicBezTo>
                    <a:pt x="788941" y="441333"/>
                    <a:pt x="792028" y="444420"/>
                    <a:pt x="792028" y="448229"/>
                  </a:cubicBezTo>
                  <a:cubicBezTo>
                    <a:pt x="792028" y="452038"/>
                    <a:pt x="788941" y="455124"/>
                    <a:pt x="785132" y="455124"/>
                  </a:cubicBezTo>
                  <a:cubicBezTo>
                    <a:pt x="781323" y="455124"/>
                    <a:pt x="778236" y="452038"/>
                    <a:pt x="778236" y="448229"/>
                  </a:cubicBezTo>
                  <a:cubicBezTo>
                    <a:pt x="778236" y="444420"/>
                    <a:pt x="781323" y="441333"/>
                    <a:pt x="785132" y="441333"/>
                  </a:cubicBezTo>
                  <a:close/>
                  <a:moveTo>
                    <a:pt x="1338766" y="427543"/>
                  </a:moveTo>
                  <a:cubicBezTo>
                    <a:pt x="1342575" y="427543"/>
                    <a:pt x="1345662" y="430631"/>
                    <a:pt x="1345662" y="434439"/>
                  </a:cubicBezTo>
                  <a:cubicBezTo>
                    <a:pt x="1345662" y="438248"/>
                    <a:pt x="1342575" y="441335"/>
                    <a:pt x="1338766" y="441335"/>
                  </a:cubicBezTo>
                  <a:cubicBezTo>
                    <a:pt x="1334957" y="441335"/>
                    <a:pt x="1331870" y="438248"/>
                    <a:pt x="1331870" y="434439"/>
                  </a:cubicBezTo>
                  <a:cubicBezTo>
                    <a:pt x="1331870" y="430631"/>
                    <a:pt x="1334957" y="427543"/>
                    <a:pt x="1338766" y="427543"/>
                  </a:cubicBezTo>
                  <a:close/>
                  <a:moveTo>
                    <a:pt x="3186847" y="421633"/>
                  </a:moveTo>
                  <a:cubicBezTo>
                    <a:pt x="3189568" y="421633"/>
                    <a:pt x="3191774" y="423839"/>
                    <a:pt x="3191774" y="426559"/>
                  </a:cubicBezTo>
                  <a:cubicBezTo>
                    <a:pt x="3191774" y="429280"/>
                    <a:pt x="3189568" y="431486"/>
                    <a:pt x="3186847" y="431486"/>
                  </a:cubicBezTo>
                  <a:cubicBezTo>
                    <a:pt x="3184127" y="431486"/>
                    <a:pt x="3181921" y="429280"/>
                    <a:pt x="3181921" y="426559"/>
                  </a:cubicBezTo>
                  <a:cubicBezTo>
                    <a:pt x="3181921" y="423839"/>
                    <a:pt x="3184127" y="421633"/>
                    <a:pt x="3186847" y="421633"/>
                  </a:cubicBezTo>
                  <a:close/>
                  <a:moveTo>
                    <a:pt x="1057032" y="421633"/>
                  </a:moveTo>
                  <a:cubicBezTo>
                    <a:pt x="1060840" y="421633"/>
                    <a:pt x="1063927" y="424718"/>
                    <a:pt x="1063927" y="428528"/>
                  </a:cubicBezTo>
                  <a:cubicBezTo>
                    <a:pt x="1063927" y="432337"/>
                    <a:pt x="1060840" y="435424"/>
                    <a:pt x="1057032" y="435424"/>
                  </a:cubicBezTo>
                  <a:cubicBezTo>
                    <a:pt x="1053223" y="435424"/>
                    <a:pt x="1050136" y="432337"/>
                    <a:pt x="1050136" y="428528"/>
                  </a:cubicBezTo>
                  <a:cubicBezTo>
                    <a:pt x="1050136" y="424718"/>
                    <a:pt x="1053223" y="421633"/>
                    <a:pt x="1057032" y="421633"/>
                  </a:cubicBezTo>
                  <a:close/>
                  <a:moveTo>
                    <a:pt x="2765216" y="417692"/>
                  </a:moveTo>
                  <a:cubicBezTo>
                    <a:pt x="2770113" y="417692"/>
                    <a:pt x="2774082" y="420780"/>
                    <a:pt x="2774082" y="424589"/>
                  </a:cubicBezTo>
                  <a:cubicBezTo>
                    <a:pt x="2774082" y="428397"/>
                    <a:pt x="2770113" y="431486"/>
                    <a:pt x="2765216" y="431486"/>
                  </a:cubicBezTo>
                  <a:cubicBezTo>
                    <a:pt x="2760319" y="431486"/>
                    <a:pt x="2756350" y="428397"/>
                    <a:pt x="2756350" y="424589"/>
                  </a:cubicBezTo>
                  <a:cubicBezTo>
                    <a:pt x="2756350" y="420780"/>
                    <a:pt x="2760319" y="417692"/>
                    <a:pt x="2765216" y="417692"/>
                  </a:cubicBezTo>
                  <a:close/>
                  <a:moveTo>
                    <a:pt x="3469574" y="417691"/>
                  </a:moveTo>
                  <a:cubicBezTo>
                    <a:pt x="3470662" y="417691"/>
                    <a:pt x="3471544" y="419897"/>
                    <a:pt x="3471544" y="422617"/>
                  </a:cubicBezTo>
                  <a:cubicBezTo>
                    <a:pt x="3471544" y="425338"/>
                    <a:pt x="3470662" y="427543"/>
                    <a:pt x="3469574" y="427543"/>
                  </a:cubicBezTo>
                  <a:cubicBezTo>
                    <a:pt x="3468486" y="427543"/>
                    <a:pt x="3467604" y="425338"/>
                    <a:pt x="3467604" y="422617"/>
                  </a:cubicBezTo>
                  <a:cubicBezTo>
                    <a:pt x="3467604" y="419897"/>
                    <a:pt x="3468486" y="417691"/>
                    <a:pt x="3469574" y="417691"/>
                  </a:cubicBezTo>
                  <a:close/>
                  <a:moveTo>
                    <a:pt x="1760397" y="407841"/>
                  </a:moveTo>
                  <a:cubicBezTo>
                    <a:pt x="1771823" y="407841"/>
                    <a:pt x="1781085" y="417547"/>
                    <a:pt x="1781085" y="429515"/>
                  </a:cubicBezTo>
                  <a:cubicBezTo>
                    <a:pt x="1781085" y="441485"/>
                    <a:pt x="1771823" y="451188"/>
                    <a:pt x="1760397" y="451188"/>
                  </a:cubicBezTo>
                  <a:cubicBezTo>
                    <a:pt x="1748971" y="451188"/>
                    <a:pt x="1739709" y="441485"/>
                    <a:pt x="1739709" y="429515"/>
                  </a:cubicBezTo>
                  <a:cubicBezTo>
                    <a:pt x="1739709" y="417547"/>
                    <a:pt x="1748971" y="407841"/>
                    <a:pt x="1760397" y="407841"/>
                  </a:cubicBezTo>
                  <a:close/>
                  <a:moveTo>
                    <a:pt x="2640106" y="394051"/>
                  </a:moveTo>
                  <a:cubicBezTo>
                    <a:pt x="2641194" y="394051"/>
                    <a:pt x="2642076" y="394932"/>
                    <a:pt x="2642076" y="396022"/>
                  </a:cubicBezTo>
                  <a:cubicBezTo>
                    <a:pt x="2642076" y="397106"/>
                    <a:pt x="2641194" y="397993"/>
                    <a:pt x="2640106" y="397993"/>
                  </a:cubicBezTo>
                  <a:cubicBezTo>
                    <a:pt x="2639018" y="397993"/>
                    <a:pt x="2638136" y="397106"/>
                    <a:pt x="2638136" y="396022"/>
                  </a:cubicBezTo>
                  <a:cubicBezTo>
                    <a:pt x="2638136" y="394932"/>
                    <a:pt x="2639018" y="394051"/>
                    <a:pt x="2640106" y="394051"/>
                  </a:cubicBezTo>
                  <a:close/>
                  <a:moveTo>
                    <a:pt x="1884521" y="380258"/>
                  </a:moveTo>
                  <a:cubicBezTo>
                    <a:pt x="1894858" y="380258"/>
                    <a:pt x="1903238" y="388638"/>
                    <a:pt x="1903238" y="398976"/>
                  </a:cubicBezTo>
                  <a:cubicBezTo>
                    <a:pt x="1903238" y="409315"/>
                    <a:pt x="1894858" y="417692"/>
                    <a:pt x="1884521" y="417692"/>
                  </a:cubicBezTo>
                  <a:cubicBezTo>
                    <a:pt x="1874184" y="417692"/>
                    <a:pt x="1865804" y="409315"/>
                    <a:pt x="1865804" y="398976"/>
                  </a:cubicBezTo>
                  <a:cubicBezTo>
                    <a:pt x="1865804" y="388638"/>
                    <a:pt x="1874184" y="380258"/>
                    <a:pt x="1884521" y="380258"/>
                  </a:cubicBezTo>
                  <a:close/>
                  <a:moveTo>
                    <a:pt x="2516967" y="374348"/>
                  </a:moveTo>
                  <a:cubicBezTo>
                    <a:pt x="2519688" y="374348"/>
                    <a:pt x="2521894" y="375671"/>
                    <a:pt x="2521894" y="377304"/>
                  </a:cubicBezTo>
                  <a:cubicBezTo>
                    <a:pt x="2521894" y="378937"/>
                    <a:pt x="2519688" y="380262"/>
                    <a:pt x="2516967" y="380262"/>
                  </a:cubicBezTo>
                  <a:cubicBezTo>
                    <a:pt x="2514247" y="380262"/>
                    <a:pt x="2512041" y="378937"/>
                    <a:pt x="2512041" y="377304"/>
                  </a:cubicBezTo>
                  <a:cubicBezTo>
                    <a:pt x="2512041" y="375671"/>
                    <a:pt x="2514247" y="374348"/>
                    <a:pt x="2516967" y="374348"/>
                  </a:cubicBezTo>
                  <a:close/>
                  <a:moveTo>
                    <a:pt x="1457966" y="374348"/>
                  </a:moveTo>
                  <a:cubicBezTo>
                    <a:pt x="1460143" y="374348"/>
                    <a:pt x="1461907" y="376553"/>
                    <a:pt x="1461907" y="379275"/>
                  </a:cubicBezTo>
                  <a:cubicBezTo>
                    <a:pt x="1461907" y="381994"/>
                    <a:pt x="1460143" y="384200"/>
                    <a:pt x="1457966" y="384200"/>
                  </a:cubicBezTo>
                  <a:cubicBezTo>
                    <a:pt x="1455789" y="384200"/>
                    <a:pt x="1454025" y="381994"/>
                    <a:pt x="1454025" y="379275"/>
                  </a:cubicBezTo>
                  <a:cubicBezTo>
                    <a:pt x="1454025" y="376553"/>
                    <a:pt x="1455789" y="374348"/>
                    <a:pt x="1457966" y="374348"/>
                  </a:cubicBezTo>
                  <a:close/>
                  <a:moveTo>
                    <a:pt x="3070603" y="374347"/>
                  </a:moveTo>
                  <a:cubicBezTo>
                    <a:pt x="3071147" y="374347"/>
                    <a:pt x="3071588" y="374789"/>
                    <a:pt x="3071588" y="375333"/>
                  </a:cubicBezTo>
                  <a:cubicBezTo>
                    <a:pt x="3071588" y="375877"/>
                    <a:pt x="3071147" y="376316"/>
                    <a:pt x="3070603" y="376316"/>
                  </a:cubicBezTo>
                  <a:cubicBezTo>
                    <a:pt x="3070059" y="376316"/>
                    <a:pt x="3069618" y="375877"/>
                    <a:pt x="3069618" y="375333"/>
                  </a:cubicBezTo>
                  <a:cubicBezTo>
                    <a:pt x="3069618" y="374789"/>
                    <a:pt x="3070059" y="374347"/>
                    <a:pt x="3070603" y="374347"/>
                  </a:cubicBezTo>
                  <a:close/>
                  <a:moveTo>
                    <a:pt x="888568" y="370405"/>
                  </a:moveTo>
                  <a:lnTo>
                    <a:pt x="889511" y="371348"/>
                  </a:lnTo>
                  <a:lnTo>
                    <a:pt x="890538" y="372374"/>
                  </a:lnTo>
                  <a:cubicBezTo>
                    <a:pt x="890538" y="373463"/>
                    <a:pt x="889656" y="374345"/>
                    <a:pt x="888568" y="374345"/>
                  </a:cubicBezTo>
                  <a:lnTo>
                    <a:pt x="887569" y="373345"/>
                  </a:lnTo>
                  <a:lnTo>
                    <a:pt x="886597" y="372374"/>
                  </a:lnTo>
                  <a:cubicBezTo>
                    <a:pt x="886597" y="371286"/>
                    <a:pt x="887480" y="370405"/>
                    <a:pt x="888568" y="370405"/>
                  </a:cubicBezTo>
                  <a:close/>
                  <a:moveTo>
                    <a:pt x="2389887" y="360557"/>
                  </a:moveTo>
                  <a:cubicBezTo>
                    <a:pt x="2392064" y="360557"/>
                    <a:pt x="2393828" y="362762"/>
                    <a:pt x="2393828" y="365483"/>
                  </a:cubicBezTo>
                  <a:cubicBezTo>
                    <a:pt x="2393828" y="368205"/>
                    <a:pt x="2392064" y="370409"/>
                    <a:pt x="2389887" y="370409"/>
                  </a:cubicBezTo>
                  <a:cubicBezTo>
                    <a:pt x="2387710" y="370409"/>
                    <a:pt x="2385946" y="368205"/>
                    <a:pt x="2385946" y="365483"/>
                  </a:cubicBezTo>
                  <a:cubicBezTo>
                    <a:pt x="2385946" y="362762"/>
                    <a:pt x="2387710" y="360557"/>
                    <a:pt x="2389887" y="360557"/>
                  </a:cubicBezTo>
                  <a:close/>
                  <a:moveTo>
                    <a:pt x="2010616" y="360557"/>
                  </a:moveTo>
                  <a:cubicBezTo>
                    <a:pt x="2020953" y="360557"/>
                    <a:pt x="2029333" y="368934"/>
                    <a:pt x="2029333" y="379272"/>
                  </a:cubicBezTo>
                  <a:cubicBezTo>
                    <a:pt x="2029333" y="389609"/>
                    <a:pt x="2020953" y="397993"/>
                    <a:pt x="2010616" y="397993"/>
                  </a:cubicBezTo>
                  <a:cubicBezTo>
                    <a:pt x="2000279" y="397993"/>
                    <a:pt x="1991899" y="389609"/>
                    <a:pt x="1991899" y="379272"/>
                  </a:cubicBezTo>
                  <a:cubicBezTo>
                    <a:pt x="1991899" y="368934"/>
                    <a:pt x="2000279" y="360557"/>
                    <a:pt x="2010616" y="360557"/>
                  </a:cubicBezTo>
                  <a:close/>
                  <a:moveTo>
                    <a:pt x="1165395" y="360554"/>
                  </a:moveTo>
                  <a:lnTo>
                    <a:pt x="1166894" y="362054"/>
                  </a:lnTo>
                  <a:lnTo>
                    <a:pt x="1168351" y="363511"/>
                  </a:lnTo>
                  <a:cubicBezTo>
                    <a:pt x="1168351" y="365145"/>
                    <a:pt x="1167028" y="366467"/>
                    <a:pt x="1165395" y="366467"/>
                  </a:cubicBezTo>
                  <a:cubicBezTo>
                    <a:pt x="1163763" y="366467"/>
                    <a:pt x="1162439" y="365143"/>
                    <a:pt x="1162439" y="363511"/>
                  </a:cubicBezTo>
                  <a:cubicBezTo>
                    <a:pt x="1162439" y="361879"/>
                    <a:pt x="1163763" y="360554"/>
                    <a:pt x="1165395" y="360554"/>
                  </a:cubicBezTo>
                  <a:close/>
                  <a:moveTo>
                    <a:pt x="2263791" y="352675"/>
                  </a:moveTo>
                  <a:cubicBezTo>
                    <a:pt x="2269232" y="352675"/>
                    <a:pt x="2273642" y="356643"/>
                    <a:pt x="2273642" y="361542"/>
                  </a:cubicBezTo>
                  <a:cubicBezTo>
                    <a:pt x="2273642" y="366437"/>
                    <a:pt x="2269232" y="370406"/>
                    <a:pt x="2263791" y="370406"/>
                  </a:cubicBezTo>
                  <a:cubicBezTo>
                    <a:pt x="2258350" y="370406"/>
                    <a:pt x="2253940" y="366437"/>
                    <a:pt x="2253940" y="361542"/>
                  </a:cubicBezTo>
                  <a:cubicBezTo>
                    <a:pt x="2253940" y="356643"/>
                    <a:pt x="2258350" y="352675"/>
                    <a:pt x="2263791" y="352675"/>
                  </a:cubicBezTo>
                  <a:close/>
                  <a:moveTo>
                    <a:pt x="2134741" y="352675"/>
                  </a:moveTo>
                  <a:cubicBezTo>
                    <a:pt x="2143990" y="352675"/>
                    <a:pt x="2151488" y="358850"/>
                    <a:pt x="2151488" y="366467"/>
                  </a:cubicBezTo>
                  <a:cubicBezTo>
                    <a:pt x="2151488" y="374084"/>
                    <a:pt x="2143990" y="380258"/>
                    <a:pt x="2134741" y="380258"/>
                  </a:cubicBezTo>
                  <a:cubicBezTo>
                    <a:pt x="2125492" y="380258"/>
                    <a:pt x="2117994" y="374084"/>
                    <a:pt x="2117994" y="366467"/>
                  </a:cubicBezTo>
                  <a:cubicBezTo>
                    <a:pt x="2117994" y="358850"/>
                    <a:pt x="2125492" y="352675"/>
                    <a:pt x="2134741" y="352675"/>
                  </a:cubicBezTo>
                  <a:close/>
                  <a:moveTo>
                    <a:pt x="2949433" y="329032"/>
                  </a:moveTo>
                  <a:cubicBezTo>
                    <a:pt x="2950521" y="329032"/>
                    <a:pt x="2951403" y="329915"/>
                    <a:pt x="2951403" y="331003"/>
                  </a:cubicBezTo>
                  <a:cubicBezTo>
                    <a:pt x="2951403" y="332088"/>
                    <a:pt x="2950521" y="332971"/>
                    <a:pt x="2949433" y="332971"/>
                  </a:cubicBezTo>
                  <a:cubicBezTo>
                    <a:pt x="2948345" y="332971"/>
                    <a:pt x="2947463" y="332088"/>
                    <a:pt x="2947463" y="331003"/>
                  </a:cubicBezTo>
                  <a:cubicBezTo>
                    <a:pt x="2947463" y="329915"/>
                    <a:pt x="2948345" y="329032"/>
                    <a:pt x="2949433" y="329032"/>
                  </a:cubicBezTo>
                  <a:close/>
                  <a:moveTo>
                    <a:pt x="1575194" y="329032"/>
                  </a:moveTo>
                  <a:cubicBezTo>
                    <a:pt x="1580091" y="329032"/>
                    <a:pt x="1584060" y="333002"/>
                    <a:pt x="1584060" y="337898"/>
                  </a:cubicBezTo>
                  <a:cubicBezTo>
                    <a:pt x="1584060" y="342796"/>
                    <a:pt x="1580091" y="346765"/>
                    <a:pt x="1575194" y="346765"/>
                  </a:cubicBezTo>
                  <a:cubicBezTo>
                    <a:pt x="1570297" y="346765"/>
                    <a:pt x="1566328" y="342796"/>
                    <a:pt x="1566328" y="337898"/>
                  </a:cubicBezTo>
                  <a:cubicBezTo>
                    <a:pt x="1566328" y="333002"/>
                    <a:pt x="1570297" y="329032"/>
                    <a:pt x="1575194" y="329032"/>
                  </a:cubicBezTo>
                  <a:close/>
                  <a:moveTo>
                    <a:pt x="1277699" y="305389"/>
                  </a:moveTo>
                  <a:cubicBezTo>
                    <a:pt x="1279331" y="305389"/>
                    <a:pt x="1280655" y="306272"/>
                    <a:pt x="1280655" y="307359"/>
                  </a:cubicBezTo>
                  <a:cubicBezTo>
                    <a:pt x="1280655" y="308446"/>
                    <a:pt x="1279331" y="309329"/>
                    <a:pt x="1277699" y="309329"/>
                  </a:cubicBezTo>
                  <a:cubicBezTo>
                    <a:pt x="1276066" y="309329"/>
                    <a:pt x="1274743" y="308446"/>
                    <a:pt x="1274743" y="307359"/>
                  </a:cubicBezTo>
                  <a:cubicBezTo>
                    <a:pt x="1274743" y="306272"/>
                    <a:pt x="1276066" y="305389"/>
                    <a:pt x="1277699" y="305389"/>
                  </a:cubicBezTo>
                  <a:close/>
                  <a:moveTo>
                    <a:pt x="2828264" y="291597"/>
                  </a:moveTo>
                  <a:cubicBezTo>
                    <a:pt x="2829897" y="291597"/>
                    <a:pt x="2831220" y="292479"/>
                    <a:pt x="2831220" y="293568"/>
                  </a:cubicBezTo>
                  <a:cubicBezTo>
                    <a:pt x="2831220" y="294656"/>
                    <a:pt x="2829897" y="295537"/>
                    <a:pt x="2828264" y="295537"/>
                  </a:cubicBezTo>
                  <a:cubicBezTo>
                    <a:pt x="2826631" y="295537"/>
                    <a:pt x="2825308" y="294656"/>
                    <a:pt x="2825308" y="293568"/>
                  </a:cubicBezTo>
                  <a:cubicBezTo>
                    <a:pt x="2825308" y="292479"/>
                    <a:pt x="2826631" y="291597"/>
                    <a:pt x="2828264" y="291597"/>
                  </a:cubicBezTo>
                  <a:close/>
                  <a:moveTo>
                    <a:pt x="1694393" y="281747"/>
                  </a:moveTo>
                  <a:cubicBezTo>
                    <a:pt x="1703098" y="281747"/>
                    <a:pt x="1710155" y="289245"/>
                    <a:pt x="1710155" y="298494"/>
                  </a:cubicBezTo>
                  <a:cubicBezTo>
                    <a:pt x="1710155" y="307741"/>
                    <a:pt x="1703098" y="315241"/>
                    <a:pt x="1694393" y="315241"/>
                  </a:cubicBezTo>
                  <a:cubicBezTo>
                    <a:pt x="1685688" y="315241"/>
                    <a:pt x="1678631" y="307741"/>
                    <a:pt x="1678631" y="298494"/>
                  </a:cubicBezTo>
                  <a:cubicBezTo>
                    <a:pt x="1678631" y="289245"/>
                    <a:pt x="1685688" y="281747"/>
                    <a:pt x="1694393" y="281747"/>
                  </a:cubicBezTo>
                  <a:close/>
                  <a:moveTo>
                    <a:pt x="2704139" y="262043"/>
                  </a:moveTo>
                  <a:cubicBezTo>
                    <a:pt x="2706860" y="262043"/>
                    <a:pt x="2709066" y="263367"/>
                    <a:pt x="2709066" y="265000"/>
                  </a:cubicBezTo>
                  <a:cubicBezTo>
                    <a:pt x="2709066" y="266633"/>
                    <a:pt x="2706860" y="267956"/>
                    <a:pt x="2704139" y="267956"/>
                  </a:cubicBezTo>
                  <a:cubicBezTo>
                    <a:pt x="2701419" y="267956"/>
                    <a:pt x="2699213" y="266633"/>
                    <a:pt x="2699213" y="265000"/>
                  </a:cubicBezTo>
                  <a:cubicBezTo>
                    <a:pt x="2699213" y="263367"/>
                    <a:pt x="2701419" y="262043"/>
                    <a:pt x="2704139" y="262043"/>
                  </a:cubicBezTo>
                  <a:close/>
                  <a:moveTo>
                    <a:pt x="1818519" y="248252"/>
                  </a:moveTo>
                  <a:cubicBezTo>
                    <a:pt x="1829401" y="248252"/>
                    <a:pt x="1838222" y="256631"/>
                    <a:pt x="1838222" y="266968"/>
                  </a:cubicBezTo>
                  <a:cubicBezTo>
                    <a:pt x="1838222" y="277307"/>
                    <a:pt x="1829401" y="285685"/>
                    <a:pt x="1818519" y="285685"/>
                  </a:cubicBezTo>
                  <a:cubicBezTo>
                    <a:pt x="1807637" y="285685"/>
                    <a:pt x="1798816" y="277307"/>
                    <a:pt x="1798816" y="266968"/>
                  </a:cubicBezTo>
                  <a:cubicBezTo>
                    <a:pt x="1798816" y="256631"/>
                    <a:pt x="1807637" y="248252"/>
                    <a:pt x="1818519" y="248252"/>
                  </a:cubicBezTo>
                  <a:close/>
                  <a:moveTo>
                    <a:pt x="2580015" y="238401"/>
                  </a:moveTo>
                  <a:cubicBezTo>
                    <a:pt x="2581648" y="238401"/>
                    <a:pt x="2582971" y="239725"/>
                    <a:pt x="2582971" y="241357"/>
                  </a:cubicBezTo>
                  <a:cubicBezTo>
                    <a:pt x="2582971" y="242989"/>
                    <a:pt x="2581648" y="244312"/>
                    <a:pt x="2580015" y="244312"/>
                  </a:cubicBezTo>
                  <a:cubicBezTo>
                    <a:pt x="2578382" y="244312"/>
                    <a:pt x="2577059" y="242989"/>
                    <a:pt x="2577059" y="241357"/>
                  </a:cubicBezTo>
                  <a:cubicBezTo>
                    <a:pt x="2577059" y="239725"/>
                    <a:pt x="2578382" y="238401"/>
                    <a:pt x="2580015" y="238401"/>
                  </a:cubicBezTo>
                  <a:close/>
                  <a:moveTo>
                    <a:pt x="1944614" y="230520"/>
                  </a:moveTo>
                  <a:cubicBezTo>
                    <a:pt x="1952231" y="230520"/>
                    <a:pt x="1958406" y="236695"/>
                    <a:pt x="1958406" y="244311"/>
                  </a:cubicBezTo>
                  <a:cubicBezTo>
                    <a:pt x="1958406" y="251929"/>
                    <a:pt x="1952231" y="258104"/>
                    <a:pt x="1944614" y="258104"/>
                  </a:cubicBezTo>
                  <a:cubicBezTo>
                    <a:pt x="1936997" y="258104"/>
                    <a:pt x="1930822" y="251929"/>
                    <a:pt x="1930822" y="244311"/>
                  </a:cubicBezTo>
                  <a:cubicBezTo>
                    <a:pt x="1930822" y="236695"/>
                    <a:pt x="1936997" y="230520"/>
                    <a:pt x="1944614" y="230520"/>
                  </a:cubicBezTo>
                  <a:close/>
                  <a:moveTo>
                    <a:pt x="2452934" y="224610"/>
                  </a:moveTo>
                  <a:cubicBezTo>
                    <a:pt x="2454022" y="224610"/>
                    <a:pt x="2454904" y="225933"/>
                    <a:pt x="2454904" y="227565"/>
                  </a:cubicBezTo>
                  <a:cubicBezTo>
                    <a:pt x="2454904" y="229198"/>
                    <a:pt x="2454022" y="230522"/>
                    <a:pt x="2452934" y="230522"/>
                  </a:cubicBezTo>
                  <a:cubicBezTo>
                    <a:pt x="2451846" y="230522"/>
                    <a:pt x="2450964" y="229198"/>
                    <a:pt x="2450964" y="227565"/>
                  </a:cubicBezTo>
                  <a:cubicBezTo>
                    <a:pt x="2450964" y="225933"/>
                    <a:pt x="2451846" y="224610"/>
                    <a:pt x="2452934" y="224610"/>
                  </a:cubicBezTo>
                  <a:close/>
                  <a:moveTo>
                    <a:pt x="2068739" y="216729"/>
                  </a:moveTo>
                  <a:cubicBezTo>
                    <a:pt x="2075268" y="216729"/>
                    <a:pt x="2080561" y="221581"/>
                    <a:pt x="2080561" y="227565"/>
                  </a:cubicBezTo>
                  <a:cubicBezTo>
                    <a:pt x="2080561" y="233550"/>
                    <a:pt x="2075268" y="238401"/>
                    <a:pt x="2068739" y="238401"/>
                  </a:cubicBezTo>
                  <a:cubicBezTo>
                    <a:pt x="2062210" y="238401"/>
                    <a:pt x="2056917" y="233550"/>
                    <a:pt x="2056917" y="227565"/>
                  </a:cubicBezTo>
                  <a:cubicBezTo>
                    <a:pt x="2056917" y="221581"/>
                    <a:pt x="2062210" y="216729"/>
                    <a:pt x="2068739" y="216729"/>
                  </a:cubicBezTo>
                  <a:close/>
                  <a:moveTo>
                    <a:pt x="2326839" y="210818"/>
                  </a:moveTo>
                  <a:cubicBezTo>
                    <a:pt x="2331192" y="210818"/>
                    <a:pt x="2334720" y="213904"/>
                    <a:pt x="2334720" y="217712"/>
                  </a:cubicBezTo>
                  <a:cubicBezTo>
                    <a:pt x="2334720" y="221523"/>
                    <a:pt x="2331192" y="224610"/>
                    <a:pt x="2326839" y="224610"/>
                  </a:cubicBezTo>
                  <a:cubicBezTo>
                    <a:pt x="2322486" y="224610"/>
                    <a:pt x="2318958" y="221523"/>
                    <a:pt x="2318958" y="217712"/>
                  </a:cubicBezTo>
                  <a:cubicBezTo>
                    <a:pt x="2318958" y="213904"/>
                    <a:pt x="2322486" y="210818"/>
                    <a:pt x="2326839" y="210818"/>
                  </a:cubicBezTo>
                  <a:close/>
                  <a:moveTo>
                    <a:pt x="2197789" y="206877"/>
                  </a:moveTo>
                  <a:cubicBezTo>
                    <a:pt x="2205950" y="206877"/>
                    <a:pt x="2212566" y="213051"/>
                    <a:pt x="2212566" y="220668"/>
                  </a:cubicBezTo>
                  <a:cubicBezTo>
                    <a:pt x="2212566" y="228286"/>
                    <a:pt x="2205950" y="234460"/>
                    <a:pt x="2197789" y="234460"/>
                  </a:cubicBezTo>
                  <a:cubicBezTo>
                    <a:pt x="2189628" y="234460"/>
                    <a:pt x="2183012" y="228286"/>
                    <a:pt x="2183012" y="220668"/>
                  </a:cubicBezTo>
                  <a:cubicBezTo>
                    <a:pt x="2183012" y="213051"/>
                    <a:pt x="2189628" y="206877"/>
                    <a:pt x="2197789" y="206877"/>
                  </a:cubicBezTo>
                  <a:close/>
                  <a:moveTo>
                    <a:pt x="1514116" y="200967"/>
                  </a:moveTo>
                  <a:cubicBezTo>
                    <a:pt x="1516836" y="200967"/>
                    <a:pt x="1519042" y="203171"/>
                    <a:pt x="1519042" y="205892"/>
                  </a:cubicBezTo>
                  <a:cubicBezTo>
                    <a:pt x="1519042" y="208612"/>
                    <a:pt x="1516836" y="210818"/>
                    <a:pt x="1514116" y="210818"/>
                  </a:cubicBezTo>
                  <a:cubicBezTo>
                    <a:pt x="1511396" y="210818"/>
                    <a:pt x="1509190" y="208612"/>
                    <a:pt x="1509190" y="205892"/>
                  </a:cubicBezTo>
                  <a:cubicBezTo>
                    <a:pt x="1509190" y="203171"/>
                    <a:pt x="1511396" y="200967"/>
                    <a:pt x="1514116" y="200967"/>
                  </a:cubicBezTo>
                  <a:close/>
                  <a:moveTo>
                    <a:pt x="1634300" y="163531"/>
                  </a:moveTo>
                  <a:cubicBezTo>
                    <a:pt x="1638108" y="163531"/>
                    <a:pt x="1641196" y="165738"/>
                    <a:pt x="1641196" y="168458"/>
                  </a:cubicBezTo>
                  <a:cubicBezTo>
                    <a:pt x="1641196" y="171178"/>
                    <a:pt x="1638108" y="173383"/>
                    <a:pt x="1634300" y="173383"/>
                  </a:cubicBezTo>
                  <a:cubicBezTo>
                    <a:pt x="1630492" y="173383"/>
                    <a:pt x="1627404" y="171178"/>
                    <a:pt x="1627404" y="168458"/>
                  </a:cubicBezTo>
                  <a:cubicBezTo>
                    <a:pt x="1627404" y="165738"/>
                    <a:pt x="1630492" y="163531"/>
                    <a:pt x="1634300" y="163531"/>
                  </a:cubicBezTo>
                  <a:close/>
                  <a:moveTo>
                    <a:pt x="2767187" y="132007"/>
                  </a:moveTo>
                  <a:cubicBezTo>
                    <a:pt x="2768820" y="132007"/>
                    <a:pt x="2770143" y="132890"/>
                    <a:pt x="2770143" y="133977"/>
                  </a:cubicBezTo>
                  <a:cubicBezTo>
                    <a:pt x="2770143" y="135065"/>
                    <a:pt x="2768820" y="135947"/>
                    <a:pt x="2767187" y="135947"/>
                  </a:cubicBezTo>
                  <a:cubicBezTo>
                    <a:pt x="2765554" y="135947"/>
                    <a:pt x="2764231" y="135065"/>
                    <a:pt x="2764231" y="133977"/>
                  </a:cubicBezTo>
                  <a:cubicBezTo>
                    <a:pt x="2764231" y="132890"/>
                    <a:pt x="2765554" y="132007"/>
                    <a:pt x="2767187" y="132007"/>
                  </a:cubicBezTo>
                  <a:close/>
                  <a:moveTo>
                    <a:pt x="1757440" y="126097"/>
                  </a:moveTo>
                  <a:cubicBezTo>
                    <a:pt x="1762881" y="126097"/>
                    <a:pt x="1767291" y="130507"/>
                    <a:pt x="1767291" y="135947"/>
                  </a:cubicBezTo>
                  <a:cubicBezTo>
                    <a:pt x="1767291" y="141389"/>
                    <a:pt x="1762881" y="145798"/>
                    <a:pt x="1757440" y="145798"/>
                  </a:cubicBezTo>
                  <a:cubicBezTo>
                    <a:pt x="1751999" y="145798"/>
                    <a:pt x="1747589" y="141389"/>
                    <a:pt x="1747589" y="135947"/>
                  </a:cubicBezTo>
                  <a:cubicBezTo>
                    <a:pt x="1747589" y="130507"/>
                    <a:pt x="1751999" y="126097"/>
                    <a:pt x="1757440" y="126097"/>
                  </a:cubicBezTo>
                  <a:close/>
                  <a:moveTo>
                    <a:pt x="1332855" y="126096"/>
                  </a:moveTo>
                  <a:cubicBezTo>
                    <a:pt x="1333400" y="126096"/>
                    <a:pt x="1333841" y="126537"/>
                    <a:pt x="1333841" y="127082"/>
                  </a:cubicBezTo>
                  <a:lnTo>
                    <a:pt x="1333841" y="127083"/>
                  </a:lnTo>
                  <a:cubicBezTo>
                    <a:pt x="1333841" y="127626"/>
                    <a:pt x="1333400" y="128068"/>
                    <a:pt x="1332855" y="128068"/>
                  </a:cubicBezTo>
                  <a:cubicBezTo>
                    <a:pt x="1332310" y="128068"/>
                    <a:pt x="1331869" y="127626"/>
                    <a:pt x="1331869" y="127083"/>
                  </a:cubicBezTo>
                  <a:lnTo>
                    <a:pt x="1331869" y="127082"/>
                  </a:lnTo>
                  <a:lnTo>
                    <a:pt x="1331869" y="127082"/>
                  </a:lnTo>
                  <a:cubicBezTo>
                    <a:pt x="1331869" y="126537"/>
                    <a:pt x="1332310" y="126096"/>
                    <a:pt x="1332855" y="126096"/>
                  </a:cubicBezTo>
                  <a:close/>
                  <a:moveTo>
                    <a:pt x="1879595" y="108365"/>
                  </a:moveTo>
                  <a:cubicBezTo>
                    <a:pt x="1881772" y="108365"/>
                    <a:pt x="1883536" y="110569"/>
                    <a:pt x="1883536" y="113290"/>
                  </a:cubicBezTo>
                  <a:cubicBezTo>
                    <a:pt x="1883536" y="116010"/>
                    <a:pt x="1881772" y="118217"/>
                    <a:pt x="1879595" y="118217"/>
                  </a:cubicBezTo>
                  <a:cubicBezTo>
                    <a:pt x="1877418" y="118217"/>
                    <a:pt x="1875654" y="116010"/>
                    <a:pt x="1875654" y="113290"/>
                  </a:cubicBezTo>
                  <a:cubicBezTo>
                    <a:pt x="1875654" y="110569"/>
                    <a:pt x="1877418" y="108365"/>
                    <a:pt x="1879595" y="108365"/>
                  </a:cubicBezTo>
                  <a:close/>
                  <a:moveTo>
                    <a:pt x="2514011" y="88662"/>
                  </a:moveTo>
                  <a:cubicBezTo>
                    <a:pt x="2515099" y="88662"/>
                    <a:pt x="2515981" y="89985"/>
                    <a:pt x="2515981" y="91618"/>
                  </a:cubicBezTo>
                  <a:cubicBezTo>
                    <a:pt x="2515981" y="93250"/>
                    <a:pt x="2515099" y="94574"/>
                    <a:pt x="2514011" y="94574"/>
                  </a:cubicBezTo>
                  <a:cubicBezTo>
                    <a:pt x="2512923" y="94574"/>
                    <a:pt x="2512041" y="93250"/>
                    <a:pt x="2512041" y="91618"/>
                  </a:cubicBezTo>
                  <a:cubicBezTo>
                    <a:pt x="2512041" y="89985"/>
                    <a:pt x="2512923" y="88662"/>
                    <a:pt x="2514011" y="88662"/>
                  </a:cubicBezTo>
                  <a:close/>
                  <a:moveTo>
                    <a:pt x="2005690" y="88662"/>
                  </a:moveTo>
                  <a:cubicBezTo>
                    <a:pt x="2007867" y="88662"/>
                    <a:pt x="2009631" y="90868"/>
                    <a:pt x="2009631" y="93588"/>
                  </a:cubicBezTo>
                  <a:cubicBezTo>
                    <a:pt x="2009631" y="96309"/>
                    <a:pt x="2007867" y="98514"/>
                    <a:pt x="2005690" y="98514"/>
                  </a:cubicBezTo>
                  <a:cubicBezTo>
                    <a:pt x="2003513" y="98514"/>
                    <a:pt x="2001749" y="96309"/>
                    <a:pt x="2001749" y="93588"/>
                  </a:cubicBezTo>
                  <a:cubicBezTo>
                    <a:pt x="2001749" y="90868"/>
                    <a:pt x="2003513" y="88662"/>
                    <a:pt x="2005690" y="88662"/>
                  </a:cubicBezTo>
                  <a:close/>
                  <a:moveTo>
                    <a:pt x="2387915" y="80781"/>
                  </a:moveTo>
                  <a:cubicBezTo>
                    <a:pt x="2389003" y="80781"/>
                    <a:pt x="2389885" y="81663"/>
                    <a:pt x="2389885" y="82751"/>
                  </a:cubicBezTo>
                  <a:cubicBezTo>
                    <a:pt x="2389885" y="83839"/>
                    <a:pt x="2389003" y="84721"/>
                    <a:pt x="2387915" y="84721"/>
                  </a:cubicBezTo>
                  <a:cubicBezTo>
                    <a:pt x="2386827" y="84721"/>
                    <a:pt x="2385945" y="83839"/>
                    <a:pt x="2385945" y="82751"/>
                  </a:cubicBezTo>
                  <a:cubicBezTo>
                    <a:pt x="2385945" y="81663"/>
                    <a:pt x="2386827" y="80781"/>
                    <a:pt x="2387915" y="80781"/>
                  </a:cubicBezTo>
                  <a:close/>
                  <a:moveTo>
                    <a:pt x="2260836" y="74870"/>
                  </a:moveTo>
                  <a:cubicBezTo>
                    <a:pt x="2262469" y="74870"/>
                    <a:pt x="2263792" y="76193"/>
                    <a:pt x="2263792" y="77826"/>
                  </a:cubicBezTo>
                  <a:cubicBezTo>
                    <a:pt x="2263792" y="79459"/>
                    <a:pt x="2262469" y="80782"/>
                    <a:pt x="2260836" y="80782"/>
                  </a:cubicBezTo>
                  <a:cubicBezTo>
                    <a:pt x="2259203" y="80782"/>
                    <a:pt x="2257880" y="79459"/>
                    <a:pt x="2257880" y="77826"/>
                  </a:cubicBezTo>
                  <a:cubicBezTo>
                    <a:pt x="2257880" y="76193"/>
                    <a:pt x="2259203" y="74870"/>
                    <a:pt x="2260836" y="74870"/>
                  </a:cubicBezTo>
                  <a:close/>
                  <a:moveTo>
                    <a:pt x="2132770" y="74870"/>
                  </a:moveTo>
                  <a:cubicBezTo>
                    <a:pt x="2135490" y="74870"/>
                    <a:pt x="2137696" y="77958"/>
                    <a:pt x="2137696" y="81766"/>
                  </a:cubicBezTo>
                  <a:cubicBezTo>
                    <a:pt x="2137696" y="85575"/>
                    <a:pt x="2135490" y="88662"/>
                    <a:pt x="2132770" y="88662"/>
                  </a:cubicBezTo>
                  <a:cubicBezTo>
                    <a:pt x="2130050" y="88662"/>
                    <a:pt x="2127844" y="85575"/>
                    <a:pt x="2127844" y="81766"/>
                  </a:cubicBezTo>
                  <a:cubicBezTo>
                    <a:pt x="2127844" y="77958"/>
                    <a:pt x="2130050" y="74870"/>
                    <a:pt x="2132770" y="74870"/>
                  </a:cubicBezTo>
                  <a:close/>
                  <a:moveTo>
                    <a:pt x="1572238" y="37436"/>
                  </a:moveTo>
                  <a:cubicBezTo>
                    <a:pt x="1573326" y="37436"/>
                    <a:pt x="1574208" y="38759"/>
                    <a:pt x="1574208" y="40391"/>
                  </a:cubicBezTo>
                  <a:cubicBezTo>
                    <a:pt x="1574208" y="42024"/>
                    <a:pt x="1573326" y="43348"/>
                    <a:pt x="1572238" y="43348"/>
                  </a:cubicBezTo>
                  <a:cubicBezTo>
                    <a:pt x="1571150" y="43348"/>
                    <a:pt x="1570268" y="42024"/>
                    <a:pt x="1570268" y="40391"/>
                  </a:cubicBezTo>
                  <a:cubicBezTo>
                    <a:pt x="1570268" y="38759"/>
                    <a:pt x="1571150" y="37436"/>
                    <a:pt x="1572238" y="37436"/>
                  </a:cubicBezTo>
                  <a:close/>
                  <a:moveTo>
                    <a:pt x="1694393" y="0"/>
                  </a:moveTo>
                  <a:cubicBezTo>
                    <a:pt x="1695481" y="0"/>
                    <a:pt x="1696363" y="2206"/>
                    <a:pt x="1696363" y="4926"/>
                  </a:cubicBezTo>
                  <a:cubicBezTo>
                    <a:pt x="1696363" y="7647"/>
                    <a:pt x="1695481" y="9853"/>
                    <a:pt x="1694393" y="9853"/>
                  </a:cubicBezTo>
                  <a:cubicBezTo>
                    <a:pt x="1693305" y="9853"/>
                    <a:pt x="1692423" y="7647"/>
                    <a:pt x="1692423" y="4926"/>
                  </a:cubicBezTo>
                  <a:cubicBezTo>
                    <a:pt x="1692423" y="2206"/>
                    <a:pt x="1693305" y="0"/>
                    <a:pt x="1694393" y="0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chemeClr val="accent1">
                    <a:lumMod val="45000"/>
                    <a:lumOff val="55000"/>
                    <a:alpha val="38000"/>
                  </a:schemeClr>
                </a:gs>
                <a:gs pos="70000">
                  <a:schemeClr val="accent1">
                    <a:lumMod val="45000"/>
                    <a:lumOff val="55000"/>
                    <a:alpha val="57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BEBFCDDF-3F0A-4549-9E12-1F6C974F07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19044" y="1474369"/>
              <a:ext cx="4753912" cy="4753912"/>
            </a:xfrm>
            <a:prstGeom prst="rect">
              <a:avLst/>
            </a:prstGeom>
          </p:spPr>
        </p:pic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15CB65A-1750-4FCF-AA5B-1C90994E2C29}"/>
                </a:ext>
              </a:extLst>
            </p:cNvPr>
            <p:cNvSpPr txBox="1"/>
            <p:nvPr/>
          </p:nvSpPr>
          <p:spPr>
            <a:xfrm>
              <a:off x="4385864" y="1777089"/>
              <a:ext cx="784080" cy="12277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7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zh-CN" sz="4800" b="1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宋体" panose="02010600030101010101" pitchFamily="2" charset="-122"/>
                  <a:sym typeface="+mn-ea"/>
                </a:rPr>
                <a:t>P</a:t>
              </a:r>
              <a:endParaRPr lang="en-US" altLang="zh-CN" sz="4800" b="1" dirty="0">
                <a:ln>
                  <a:noFill/>
                </a:ln>
                <a:solidFill>
                  <a:schemeClr val="accent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3D45FF2-B377-408F-8689-C30CFA117919}"/>
                </a:ext>
              </a:extLst>
            </p:cNvPr>
            <p:cNvSpPr txBox="1"/>
            <p:nvPr/>
          </p:nvSpPr>
          <p:spPr>
            <a:xfrm>
              <a:off x="7063805" y="1758137"/>
              <a:ext cx="784080" cy="12277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7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4800" b="1" dirty="0">
                  <a:ln>
                    <a:noFill/>
                  </a:ln>
                  <a:solidFill>
                    <a:schemeClr val="accent1"/>
                  </a:solidFill>
                  <a:effectLst>
                    <a:innerShdw blurRad="254000" dist="254000" dir="13500000">
                      <a:schemeClr val="accent1">
                        <a:lumMod val="50000"/>
                        <a:alpha val="25000"/>
                      </a:schemeClr>
                    </a:inn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宋体" panose="02010600030101010101" pitchFamily="2" charset="-122"/>
                  <a:sym typeface="+mn-ea"/>
                </a:rPr>
                <a:t>D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883CBAC-201B-4484-B43F-E1F71224137D}"/>
                </a:ext>
              </a:extLst>
            </p:cNvPr>
            <p:cNvSpPr txBox="1"/>
            <p:nvPr/>
          </p:nvSpPr>
          <p:spPr>
            <a:xfrm>
              <a:off x="7036500" y="4442860"/>
              <a:ext cx="784080" cy="12277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7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4800" b="1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宋体" panose="02010600030101010101" pitchFamily="2" charset="-122"/>
                  <a:sym typeface="+mn-ea"/>
                </a:rPr>
                <a:t>C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C8D430A-2135-454F-8F74-30A208E67CE8}"/>
                </a:ext>
              </a:extLst>
            </p:cNvPr>
            <p:cNvSpPr txBox="1"/>
            <p:nvPr/>
          </p:nvSpPr>
          <p:spPr>
            <a:xfrm>
              <a:off x="4345512" y="4425364"/>
              <a:ext cx="784080" cy="12277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7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4800" b="1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宋体" panose="02010600030101010101" pitchFamily="2" charset="-122"/>
                  <a:sym typeface="+mn-ea"/>
                </a:rPr>
                <a:t>A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D3C6D4B-6487-ADB2-49A2-B65435554784}"/>
              </a:ext>
            </a:extLst>
          </p:cNvPr>
          <p:cNvSpPr txBox="1"/>
          <p:nvPr/>
        </p:nvSpPr>
        <p:spPr>
          <a:xfrm>
            <a:off x="4859489" y="3414478"/>
            <a:ext cx="2520000" cy="720000"/>
          </a:xfrm>
          <a:prstGeom prst="rect">
            <a:avLst/>
          </a:prstGeom>
          <a:noFill/>
        </p:spPr>
        <p:txBody>
          <a:bodyPr wrap="square">
            <a:prstTxWarp prst="textDeflateTop">
              <a:avLst>
                <a:gd name="adj" fmla="val 17288"/>
              </a:avLst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7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200" b="1">
                <a:ln>
                  <a:noFill/>
                </a:ln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宋体" panose="02010600030101010101" pitchFamily="2" charset="-122"/>
                <a:sym typeface="+mn-ea"/>
              </a:rPr>
              <a:t>循环</a:t>
            </a:r>
            <a:r>
              <a:rPr lang="zh-CN" altLang="zh-CN" sz="2200" b="1" dirty="0">
                <a:ln>
                  <a:noFill/>
                </a:ln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宋体" panose="02010600030101010101" pitchFamily="2" charset="-122"/>
                <a:sym typeface="+mn-ea"/>
              </a:rPr>
              <a:t>质量管理体系</a:t>
            </a:r>
            <a:endParaRPr lang="en-US" altLang="zh-CN" sz="2200" b="1" dirty="0">
              <a:ln>
                <a:noFill/>
              </a:ln>
              <a:solidFill>
                <a:schemeClr val="bg1"/>
              </a:soli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5B54F2A-ECEE-4920-9630-80DD04190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67000">
                      <a:schemeClr val="accent1"/>
                    </a:gs>
                    <a:gs pos="0">
                      <a:schemeClr val="accent3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全面、全过程及全员参与质量管理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6D13B35-3F23-48B0-9D04-3A80960990C5}"/>
              </a:ext>
            </a:extLst>
          </p:cNvPr>
          <p:cNvGrpSpPr/>
          <p:nvPr/>
        </p:nvGrpSpPr>
        <p:grpSpPr>
          <a:xfrm>
            <a:off x="853306" y="1868487"/>
            <a:ext cx="2017809" cy="1158565"/>
            <a:chOff x="609600" y="2286000"/>
            <a:chExt cx="2017809" cy="1158565"/>
          </a:xfrm>
        </p:grpSpPr>
        <p:sp>
          <p:nvSpPr>
            <p:cNvPr id="35" name="文本框 34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<a:extLst>
                <a:ext uri="{FF2B5EF4-FFF2-40B4-BE49-F238E27FC236}">
                  <a16:creationId xmlns:a16="http://schemas.microsoft.com/office/drawing/2014/main" id="{C13D06CD-9985-4C6C-A388-9B0B2BFACB4E}"/>
                </a:ext>
              </a:extLst>
            </p:cNvPr>
            <p:cNvSpPr txBox="1"/>
            <p:nvPr/>
          </p:nvSpPr>
          <p:spPr>
            <a:xfrm>
              <a:off x="609600" y="2286000"/>
              <a:ext cx="17714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</a:rPr>
                <a:t>PLAN </a:t>
              </a: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阿里巴巴普惠体 Medium" panose="00020600040101010101" pitchFamily="18" charset="-122"/>
                </a:rPr>
                <a:t>计划</a:t>
              </a:r>
            </a:p>
          </p:txBody>
        </p:sp>
        <p:sp>
          <p:nvSpPr>
            <p:cNvPr id="36" name="文本框 35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<a:extLst>
                <a:ext uri="{FF2B5EF4-FFF2-40B4-BE49-F238E27FC236}">
                  <a16:creationId xmlns:a16="http://schemas.microsoft.com/office/drawing/2014/main" id="{C25E917C-2E6B-43F3-8777-E9A6DD7F5929}"/>
                </a:ext>
              </a:extLst>
            </p:cNvPr>
            <p:cNvSpPr txBox="1"/>
            <p:nvPr/>
          </p:nvSpPr>
          <p:spPr>
            <a:xfrm>
              <a:off x="609600" y="2856006"/>
              <a:ext cx="2017809" cy="58855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ea"/>
                  <a:sym typeface="+mn-ea"/>
                </a:rPr>
                <a:t>确定方针和目标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ea"/>
                  <a:sym typeface="+mn-ea"/>
                </a:rPr>
                <a:t>制定活动规划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AD37FA6-4481-499F-BE48-67416939CCE5}"/>
              </a:ext>
            </a:extLst>
          </p:cNvPr>
          <p:cNvGrpSpPr/>
          <p:nvPr/>
        </p:nvGrpSpPr>
        <p:grpSpPr>
          <a:xfrm>
            <a:off x="9343564" y="1868487"/>
            <a:ext cx="2044491" cy="1920697"/>
            <a:chOff x="1062419" y="2286000"/>
            <a:chExt cx="2044491" cy="1920697"/>
          </a:xfrm>
        </p:grpSpPr>
        <p:sp>
          <p:nvSpPr>
            <p:cNvPr id="39" name="文本框 38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<a:extLst>
                <a:ext uri="{FF2B5EF4-FFF2-40B4-BE49-F238E27FC236}">
                  <a16:creationId xmlns:a16="http://schemas.microsoft.com/office/drawing/2014/main" id="{1510AAB7-5AE0-4E6E-86CC-746253F6F4DB}"/>
                </a:ext>
              </a:extLst>
            </p:cNvPr>
            <p:cNvSpPr txBox="1"/>
            <p:nvPr/>
          </p:nvSpPr>
          <p:spPr>
            <a:xfrm>
              <a:off x="1734996" y="2286000"/>
              <a:ext cx="13719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1"/>
                  </a:solidFill>
                  <a:latin typeface="思源宋体 CN Heavy" panose="02020900000000000000" pitchFamily="18" charset="-122"/>
                  <a:ea typeface="+mj-ea"/>
                  <a:cs typeface="阿里巴巴普惠体 Medium" panose="00020600040101010101" pitchFamily="18" charset="-122"/>
                </a:rPr>
                <a:t>DO</a:t>
              </a:r>
              <a:r>
                <a:rPr lang="en-US" altLang="zh-CN" sz="2400" dirty="0">
                  <a:solidFill>
                    <a:schemeClr val="accent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</a:rPr>
                <a:t> </a:t>
              </a: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阿里巴巴普惠体 Medium" panose="00020600040101010101" pitchFamily="18" charset="-122"/>
                </a:rPr>
                <a:t>执行</a:t>
              </a:r>
            </a:p>
          </p:txBody>
        </p:sp>
        <p:sp>
          <p:nvSpPr>
            <p:cNvPr id="40" name="文本框 39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<a:extLst>
                <a:ext uri="{FF2B5EF4-FFF2-40B4-BE49-F238E27FC236}">
                  <a16:creationId xmlns:a16="http://schemas.microsoft.com/office/drawing/2014/main" id="{F8CFFAB0-1A2A-4C98-96EF-B7F3ACCAADD4}"/>
                </a:ext>
              </a:extLst>
            </p:cNvPr>
            <p:cNvSpPr txBox="1"/>
            <p:nvPr/>
          </p:nvSpPr>
          <p:spPr>
            <a:xfrm>
              <a:off x="1062419" y="2856006"/>
              <a:ext cx="1982901" cy="135069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ea"/>
                  <a:sym typeface="+mn-ea"/>
                </a:rPr>
                <a:t>根据已知的信息，设计具体的方法、方案和计划布局；再进行具体运作，实现计划内容</a:t>
              </a: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BB669DC-3901-41CA-8325-B900A75A8815}"/>
              </a:ext>
            </a:extLst>
          </p:cNvPr>
          <p:cNvGrpSpPr/>
          <p:nvPr/>
        </p:nvGrpSpPr>
        <p:grpSpPr>
          <a:xfrm>
            <a:off x="9037636" y="4216269"/>
            <a:ext cx="2461426" cy="1679092"/>
            <a:chOff x="756492" y="2286000"/>
            <a:chExt cx="2461426" cy="1679092"/>
          </a:xfrm>
        </p:grpSpPr>
        <p:sp>
          <p:nvSpPr>
            <p:cNvPr id="42" name="文本框 41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<a:extLst>
                <a:ext uri="{FF2B5EF4-FFF2-40B4-BE49-F238E27FC236}">
                  <a16:creationId xmlns:a16="http://schemas.microsoft.com/office/drawing/2014/main" id="{39FF24A5-D766-4995-B1AF-978602611E9F}"/>
                </a:ext>
              </a:extLst>
            </p:cNvPr>
            <p:cNvSpPr txBox="1"/>
            <p:nvPr/>
          </p:nvSpPr>
          <p:spPr>
            <a:xfrm>
              <a:off x="1194094" y="2286000"/>
              <a:ext cx="20238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</a:rPr>
                <a:t>CHECK </a:t>
              </a: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阿里巴巴普惠体 Medium" panose="00020600040101010101" pitchFamily="18" charset="-122"/>
                </a:rPr>
                <a:t>检查</a:t>
              </a:r>
            </a:p>
          </p:txBody>
        </p:sp>
        <p:sp>
          <p:nvSpPr>
            <p:cNvPr id="43" name="文本框 42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<a:extLst>
                <a:ext uri="{FF2B5EF4-FFF2-40B4-BE49-F238E27FC236}">
                  <a16:creationId xmlns:a16="http://schemas.microsoft.com/office/drawing/2014/main" id="{543CB7E6-675E-4D7E-BBD4-3FDAA647576A}"/>
                </a:ext>
              </a:extLst>
            </p:cNvPr>
            <p:cNvSpPr txBox="1"/>
            <p:nvPr/>
          </p:nvSpPr>
          <p:spPr>
            <a:xfrm>
              <a:off x="756492" y="2856006"/>
              <a:ext cx="2310655" cy="11090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ea"/>
                  <a:sym typeface="+mn-ea"/>
                </a:rPr>
                <a:t>总结执行计划的结果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ea"/>
                  <a:sym typeface="+mn-ea"/>
                </a:rPr>
                <a:t>分清对错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ea"/>
                  <a:sym typeface="+mn-ea"/>
                </a:rPr>
                <a:t>明确效果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ea"/>
                  <a:sym typeface="+mn-ea"/>
                </a:rPr>
                <a:t>找出问题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9724581-E088-4B44-BC8A-DCCD15C680F5}"/>
              </a:ext>
            </a:extLst>
          </p:cNvPr>
          <p:cNvGrpSpPr/>
          <p:nvPr/>
        </p:nvGrpSpPr>
        <p:grpSpPr>
          <a:xfrm>
            <a:off x="850815" y="4213556"/>
            <a:ext cx="2375017" cy="1679092"/>
            <a:chOff x="609600" y="2286000"/>
            <a:chExt cx="2375017" cy="1679092"/>
          </a:xfrm>
        </p:grpSpPr>
        <p:sp>
          <p:nvSpPr>
            <p:cNvPr id="45" name="文本框 44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<a:extLst>
                <a:ext uri="{FF2B5EF4-FFF2-40B4-BE49-F238E27FC236}">
                  <a16:creationId xmlns:a16="http://schemas.microsoft.com/office/drawing/2014/main" id="{EF1BF4DF-E5E0-4C81-B13B-9CEEC03E8F27}"/>
                </a:ext>
              </a:extLst>
            </p:cNvPr>
            <p:cNvSpPr txBox="1"/>
            <p:nvPr/>
          </p:nvSpPr>
          <p:spPr>
            <a:xfrm>
              <a:off x="609600" y="2286000"/>
              <a:ext cx="15392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</a:rPr>
                <a:t>ACT </a:t>
              </a: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阿里巴巴普惠体 Medium" panose="00020600040101010101" pitchFamily="18" charset="-122"/>
                </a:rPr>
                <a:t>处理</a:t>
              </a:r>
            </a:p>
          </p:txBody>
        </p:sp>
        <p:sp>
          <p:nvSpPr>
            <p:cNvPr id="46" name="文本框 45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<a:extLst>
                <a:ext uri="{FF2B5EF4-FFF2-40B4-BE49-F238E27FC236}">
                  <a16:creationId xmlns:a16="http://schemas.microsoft.com/office/drawing/2014/main" id="{C9D23D76-735C-495C-8108-DFF5531A6D28}"/>
                </a:ext>
              </a:extLst>
            </p:cNvPr>
            <p:cNvSpPr txBox="1"/>
            <p:nvPr/>
          </p:nvSpPr>
          <p:spPr>
            <a:xfrm>
              <a:off x="609600" y="2856006"/>
              <a:ext cx="2375017" cy="11090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ea"/>
                  <a:sym typeface="+mn-ea"/>
                </a:rPr>
                <a:t>肯定成功经验，予以标准化；总结教训，引起重视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ea"/>
                  <a:sym typeface="+mn-ea"/>
                </a:rPr>
                <a:t>把没有解决的问题提交给下一个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ea"/>
                  <a:sym typeface="+mn-ea"/>
                </a:rPr>
                <a:t>PDCA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ea"/>
                  <a:sym typeface="+mn-ea"/>
                </a:rPr>
                <a:t>循环中去解决</a:t>
              </a: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7135CDB6-85BA-4460-B4D9-05434EB24AD7}"/>
              </a:ext>
            </a:extLst>
          </p:cNvPr>
          <p:cNvSpPr txBox="1"/>
          <p:nvPr/>
        </p:nvSpPr>
        <p:spPr>
          <a:xfrm>
            <a:off x="5572576" y="2696993"/>
            <a:ext cx="1093826" cy="65870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7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b="1">
                <a:ln>
                  <a:noFill/>
                </a:ln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宋体" panose="02010600030101010101" pitchFamily="2" charset="-122"/>
                <a:sym typeface="+mn-ea"/>
              </a:rPr>
              <a:t>PDCA</a:t>
            </a:r>
            <a:endParaRPr lang="en-US" altLang="zh-CN" sz="2400" b="1" dirty="0">
              <a:ln>
                <a:noFill/>
              </a:ln>
              <a:solidFill>
                <a:schemeClr val="bg1"/>
              </a:soli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cs typeface="宋体" panose="02010600030101010101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59718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7E47F2B4-9B15-77B4-32CC-2F8837D74290}"/>
              </a:ext>
            </a:extLst>
          </p:cNvPr>
          <p:cNvSpPr/>
          <p:nvPr/>
        </p:nvSpPr>
        <p:spPr>
          <a:xfrm rot="5400000" flipH="1">
            <a:off x="1127463" y="3530314"/>
            <a:ext cx="2152800" cy="3026497"/>
          </a:xfrm>
          <a:prstGeom prst="roundRect">
            <a:avLst>
              <a:gd name="adj" fmla="val 17311"/>
            </a:avLst>
          </a:prstGeom>
          <a:gradFill flip="none" rotWithShape="1">
            <a:gsLst>
              <a:gs pos="78000">
                <a:schemeClr val="bg1">
                  <a:alpha val="0"/>
                </a:schemeClr>
              </a:gs>
              <a:gs pos="100000">
                <a:schemeClr val="accent1">
                  <a:lumMod val="100000"/>
                </a:scheme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397A9E09-43BE-84C5-3F6E-5EC573778FC5}"/>
              </a:ext>
            </a:extLst>
          </p:cNvPr>
          <p:cNvSpPr/>
          <p:nvPr/>
        </p:nvSpPr>
        <p:spPr>
          <a:xfrm rot="16200000">
            <a:off x="8943543" y="3544189"/>
            <a:ext cx="2152800" cy="3026497"/>
          </a:xfrm>
          <a:prstGeom prst="roundRect">
            <a:avLst>
              <a:gd name="adj" fmla="val 17311"/>
            </a:avLst>
          </a:prstGeom>
          <a:gradFill flip="none" rotWithShape="1">
            <a:gsLst>
              <a:gs pos="78000">
                <a:schemeClr val="bg1">
                  <a:alpha val="0"/>
                </a:schemeClr>
              </a:gs>
              <a:gs pos="100000">
                <a:schemeClr val="accent1">
                  <a:lumMod val="100000"/>
                </a:scheme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FAD325F2-4E50-9388-6FE8-32547AAEF575}"/>
              </a:ext>
            </a:extLst>
          </p:cNvPr>
          <p:cNvSpPr/>
          <p:nvPr/>
        </p:nvSpPr>
        <p:spPr>
          <a:xfrm rot="5400000" flipH="1">
            <a:off x="1127463" y="1024088"/>
            <a:ext cx="2152800" cy="3026497"/>
          </a:xfrm>
          <a:prstGeom prst="roundRect">
            <a:avLst>
              <a:gd name="adj" fmla="val 17311"/>
            </a:avLst>
          </a:prstGeom>
          <a:gradFill flip="none" rotWithShape="1">
            <a:gsLst>
              <a:gs pos="78000">
                <a:schemeClr val="bg1">
                  <a:alpha val="0"/>
                </a:schemeClr>
              </a:gs>
              <a:gs pos="100000">
                <a:schemeClr val="accent1">
                  <a:lumMod val="100000"/>
                </a:scheme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标题 34">
            <a:extLst>
              <a:ext uri="{FF2B5EF4-FFF2-40B4-BE49-F238E27FC236}">
                <a16:creationId xmlns:a16="http://schemas.microsoft.com/office/drawing/2014/main" id="{C6A96E9E-4166-4A90-8594-1C2A8A5E9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67000">
                      <a:schemeClr val="accent1"/>
                    </a:gs>
                    <a:gs pos="0">
                      <a:schemeClr val="accent3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工程施工执行标准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E021CFF-9E9E-2FFA-B745-A73064872E27}"/>
              </a:ext>
            </a:extLst>
          </p:cNvPr>
          <p:cNvGrpSpPr/>
          <p:nvPr/>
        </p:nvGrpSpPr>
        <p:grpSpPr>
          <a:xfrm>
            <a:off x="1116868" y="1758865"/>
            <a:ext cx="1794472" cy="1211422"/>
            <a:chOff x="1071628" y="1829035"/>
            <a:chExt cx="1794472" cy="1211422"/>
          </a:xfrm>
        </p:grpSpPr>
        <p:sp>
          <p:nvSpPr>
            <p:cNvPr id="10" name="文本框 9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<a:extLst>
                <a:ext uri="{FF2B5EF4-FFF2-40B4-BE49-F238E27FC236}">
                  <a16:creationId xmlns:a16="http://schemas.microsoft.com/office/drawing/2014/main" id="{B128FF19-D7F4-4AFA-A3F4-8C3196E42802}"/>
                </a:ext>
              </a:extLst>
            </p:cNvPr>
            <p:cNvSpPr txBox="1"/>
            <p:nvPr/>
          </p:nvSpPr>
          <p:spPr>
            <a:xfrm>
              <a:off x="1071628" y="1829035"/>
              <a:ext cx="154495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阿里巴巴普惠体 Medium" panose="00020600040101010101" pitchFamily="18" charset="-122"/>
                </a:rPr>
                <a:t>钢筋工程</a:t>
              </a:r>
            </a:p>
          </p:txBody>
        </p:sp>
        <p:sp>
          <p:nvSpPr>
            <p:cNvPr id="11" name="文本框 10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<a:extLst>
                <a:ext uri="{FF2B5EF4-FFF2-40B4-BE49-F238E27FC236}">
                  <a16:creationId xmlns:a16="http://schemas.microsoft.com/office/drawing/2014/main" id="{3DD69839-80E3-4814-A134-1169C884C1F7}"/>
                </a:ext>
              </a:extLst>
            </p:cNvPr>
            <p:cNvSpPr txBox="1"/>
            <p:nvPr/>
          </p:nvSpPr>
          <p:spPr>
            <a:xfrm>
              <a:off x="1222335" y="2448435"/>
              <a:ext cx="1643765" cy="59202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n-ea"/>
                  <a:cs typeface="阿里巴巴普惠体 Medium" panose="00020600040101010101" pitchFamily="18" charset="-122"/>
                </a:rPr>
                <a:t>严格按照</a:t>
              </a:r>
              <a:r>
                <a:rPr lang="zh-CN" altLang="en-US" sz="1400">
                  <a:solidFill>
                    <a:schemeClr val="bg2">
                      <a:lumMod val="25000"/>
                    </a:schemeClr>
                  </a:solidFill>
                  <a:latin typeface="+mn-ea"/>
                  <a:cs typeface="阿里巴巴普惠体 Medium" panose="00020600040101010101" pitchFamily="18" charset="-122"/>
                </a:rPr>
                <a:t>图纸及</a:t>
              </a:r>
              <a:endParaRPr lang="en-US" altLang="zh-CN" sz="1400">
                <a:solidFill>
                  <a:schemeClr val="bg2">
                    <a:lumMod val="25000"/>
                  </a:schemeClr>
                </a:solidFill>
                <a:latin typeface="+mn-ea"/>
                <a:cs typeface="阿里巴巴普惠体 Medium" panose="00020600040101010101" pitchFamily="18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2">
                      <a:lumMod val="25000"/>
                    </a:schemeClr>
                  </a:solidFill>
                  <a:latin typeface="+mn-ea"/>
                  <a:cs typeface="阿里巴巴普惠体 Medium" panose="00020600040101010101" pitchFamily="18" charset="-122"/>
                </a:rPr>
                <a:t>相关规范验收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latin typeface="+mn-ea"/>
                <a:cs typeface="阿里巴巴普惠体 Medium" panose="00020600040101010101" pitchFamily="18" charset="-122"/>
              </a:endParaRP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2434EBB1-2347-458F-A919-969ED213BF2B}"/>
                </a:ext>
              </a:extLst>
            </p:cNvPr>
            <p:cNvCxnSpPr/>
            <p:nvPr/>
          </p:nvCxnSpPr>
          <p:spPr>
            <a:xfrm>
              <a:off x="1329378" y="2327510"/>
              <a:ext cx="489327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AA3012D9-9767-446F-B200-DDFCB09FFFF2}"/>
              </a:ext>
            </a:extLst>
          </p:cNvPr>
          <p:cNvSpPr/>
          <p:nvPr/>
        </p:nvSpPr>
        <p:spPr>
          <a:xfrm rot="16200000">
            <a:off x="8943543" y="1024088"/>
            <a:ext cx="2152800" cy="3026497"/>
          </a:xfrm>
          <a:prstGeom prst="roundRect">
            <a:avLst>
              <a:gd name="adj" fmla="val 17311"/>
            </a:avLst>
          </a:prstGeom>
          <a:gradFill flip="none" rotWithShape="1">
            <a:gsLst>
              <a:gs pos="78000">
                <a:schemeClr val="bg1">
                  <a:alpha val="0"/>
                </a:schemeClr>
              </a:gs>
              <a:gs pos="100000">
                <a:schemeClr val="accent1">
                  <a:lumMod val="100000"/>
                </a:scheme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85DA8D9-8132-2EED-2A90-FDFBF3E1CECD}"/>
              </a:ext>
            </a:extLst>
          </p:cNvPr>
          <p:cNvGrpSpPr/>
          <p:nvPr/>
        </p:nvGrpSpPr>
        <p:grpSpPr>
          <a:xfrm>
            <a:off x="9305692" y="1762419"/>
            <a:ext cx="1769440" cy="1658651"/>
            <a:chOff x="9305692" y="1762419"/>
            <a:chExt cx="1769440" cy="1658651"/>
          </a:xfrm>
        </p:grpSpPr>
        <p:sp>
          <p:nvSpPr>
            <p:cNvPr id="7" name="文本框 6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<a:extLst>
                <a:ext uri="{FF2B5EF4-FFF2-40B4-BE49-F238E27FC236}">
                  <a16:creationId xmlns:a16="http://schemas.microsoft.com/office/drawing/2014/main" id="{F9D549AF-5AD7-4484-AADC-BAC48416C2F4}"/>
                </a:ext>
              </a:extLst>
            </p:cNvPr>
            <p:cNvSpPr txBox="1"/>
            <p:nvPr/>
          </p:nvSpPr>
          <p:spPr>
            <a:xfrm>
              <a:off x="9309263" y="2311984"/>
              <a:ext cx="1765869" cy="11090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n-ea"/>
                  <a:cs typeface="阿里巴巴普惠体 Medium" panose="00020600040101010101" pitchFamily="18" charset="-122"/>
                  <a:sym typeface="+mn-ea"/>
                </a:rPr>
                <a:t>逐层验收模板尺寸、平整度及支撑体系，验收合格后方可进入后道工序</a:t>
              </a:r>
            </a:p>
          </p:txBody>
        </p:sp>
        <p:sp>
          <p:nvSpPr>
            <p:cNvPr id="14" name="文本框 13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<a:extLst>
                <a:ext uri="{FF2B5EF4-FFF2-40B4-BE49-F238E27FC236}">
                  <a16:creationId xmlns:a16="http://schemas.microsoft.com/office/drawing/2014/main" id="{9F85DD93-BCCD-4A43-A006-F410FF650034}"/>
                </a:ext>
              </a:extLst>
            </p:cNvPr>
            <p:cNvSpPr txBox="1"/>
            <p:nvPr/>
          </p:nvSpPr>
          <p:spPr>
            <a:xfrm>
              <a:off x="9305692" y="1762419"/>
              <a:ext cx="14020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阿里巴巴普惠体 Medium" panose="00020600040101010101" pitchFamily="18" charset="-122"/>
                </a:rPr>
                <a:t>模板工程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E7E51F26-23E1-4CF5-9994-FED4AF2A6A1F}"/>
                </a:ext>
              </a:extLst>
            </p:cNvPr>
            <p:cNvCxnSpPr/>
            <p:nvPr/>
          </p:nvCxnSpPr>
          <p:spPr>
            <a:xfrm>
              <a:off x="9404879" y="2258792"/>
              <a:ext cx="489327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D056B94-F700-4372-AC36-849DB649C0CD}"/>
              </a:ext>
            </a:extLst>
          </p:cNvPr>
          <p:cNvGrpSpPr/>
          <p:nvPr/>
        </p:nvGrpSpPr>
        <p:grpSpPr>
          <a:xfrm>
            <a:off x="1281875" y="4272118"/>
            <a:ext cx="1505246" cy="1667834"/>
            <a:chOff x="3902218" y="4491264"/>
            <a:chExt cx="1505246" cy="1667834"/>
          </a:xfrm>
        </p:grpSpPr>
        <p:sp>
          <p:nvSpPr>
            <p:cNvPr id="8" name="文本框 7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<a:extLst>
                <a:ext uri="{FF2B5EF4-FFF2-40B4-BE49-F238E27FC236}">
                  <a16:creationId xmlns:a16="http://schemas.microsoft.com/office/drawing/2014/main" id="{793735FD-9442-4838-AD01-B26920A36D80}"/>
                </a:ext>
              </a:extLst>
            </p:cNvPr>
            <p:cNvSpPr txBox="1"/>
            <p:nvPr/>
          </p:nvSpPr>
          <p:spPr>
            <a:xfrm>
              <a:off x="3902218" y="4491264"/>
              <a:ext cx="14020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阿里巴巴普惠体 Medium" panose="00020600040101010101" pitchFamily="18" charset="-122"/>
                </a:rPr>
                <a:t>浇筑工程</a:t>
              </a:r>
            </a:p>
          </p:txBody>
        </p:sp>
        <p:sp>
          <p:nvSpPr>
            <p:cNvPr id="9" name="文本框 8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<a:extLst>
                <a:ext uri="{FF2B5EF4-FFF2-40B4-BE49-F238E27FC236}">
                  <a16:creationId xmlns:a16="http://schemas.microsoft.com/office/drawing/2014/main" id="{195A6A4C-58DA-418A-ABE9-915A74311806}"/>
                </a:ext>
              </a:extLst>
            </p:cNvPr>
            <p:cNvSpPr txBox="1"/>
            <p:nvPr/>
          </p:nvSpPr>
          <p:spPr>
            <a:xfrm>
              <a:off x="4005383" y="5050012"/>
              <a:ext cx="1402081" cy="1109086"/>
            </a:xfrm>
            <a:prstGeom prst="rect">
              <a:avLst/>
            </a:prstGeom>
            <a:noFill/>
          </p:spPr>
          <p:txBody>
            <a:bodyPr vert="horz" wrap="square" lIns="0" tIns="45720" rIns="0" bIns="4572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n-ea"/>
                  <a:cs typeface="阿里巴巴普惠体 Medium" panose="00020600040101010101" pitchFamily="18" charset="-122"/>
                  <a:sym typeface="+mn-ea"/>
                </a:rPr>
                <a:t>过程中严格把控平整度，浇筑完成后监督覆盖薄膜及混凝土养护</a:t>
              </a:r>
            </a:p>
          </p:txBody>
        </p: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2AFDA915-C021-494D-A4C4-21B8C09F6BD2}"/>
              </a:ext>
            </a:extLst>
          </p:cNvPr>
          <p:cNvCxnSpPr/>
          <p:nvPr/>
        </p:nvCxnSpPr>
        <p:spPr>
          <a:xfrm>
            <a:off x="1385040" y="4777098"/>
            <a:ext cx="489327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B5E4BED-A50F-2A95-0C96-B891EF2274FF}"/>
              </a:ext>
            </a:extLst>
          </p:cNvPr>
          <p:cNvGrpSpPr/>
          <p:nvPr/>
        </p:nvGrpSpPr>
        <p:grpSpPr>
          <a:xfrm>
            <a:off x="9305692" y="4272118"/>
            <a:ext cx="1517948" cy="1667834"/>
            <a:chOff x="9305692" y="4272118"/>
            <a:chExt cx="1517948" cy="1667834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8A4EAC70-ACE7-49BD-9F58-E10F74D25DB0}"/>
                </a:ext>
              </a:extLst>
            </p:cNvPr>
            <p:cNvGrpSpPr/>
            <p:nvPr/>
          </p:nvGrpSpPr>
          <p:grpSpPr>
            <a:xfrm>
              <a:off x="9305692" y="4272118"/>
              <a:ext cx="1517948" cy="1667834"/>
              <a:chOff x="8861629" y="6985052"/>
              <a:chExt cx="1517948" cy="1667834"/>
            </a:xfrm>
          </p:grpSpPr>
          <p:sp>
            <p:nvSpPr>
              <p:cNvPr id="12" name="文本框 11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  <a:extLst>
                  <a:ext uri="{FF2B5EF4-FFF2-40B4-BE49-F238E27FC236}">
                    <a16:creationId xmlns:a16="http://schemas.microsoft.com/office/drawing/2014/main" id="{8AA8C47A-F7BD-4290-9196-72349320D0DB}"/>
                  </a:ext>
                </a:extLst>
              </p:cNvPr>
              <p:cNvSpPr txBox="1"/>
              <p:nvPr/>
            </p:nvSpPr>
            <p:spPr>
              <a:xfrm>
                <a:off x="8861629" y="6985052"/>
                <a:ext cx="1402080" cy="4603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  <a:cs typeface="阿里巴巴普惠体 Medium" panose="00020600040101010101" pitchFamily="18" charset="-122"/>
                  </a:rPr>
                  <a:t>砌筑工程</a:t>
                </a:r>
              </a:p>
            </p:txBody>
          </p:sp>
          <p:sp>
            <p:nvSpPr>
              <p:cNvPr id="13" name="文本框 12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  <a:extLst>
                  <a:ext uri="{FF2B5EF4-FFF2-40B4-BE49-F238E27FC236}">
                    <a16:creationId xmlns:a16="http://schemas.microsoft.com/office/drawing/2014/main" id="{41A8E182-90ED-42A3-87BA-C2D03D04EEAB}"/>
                  </a:ext>
                </a:extLst>
              </p:cNvPr>
              <p:cNvSpPr txBox="1"/>
              <p:nvPr/>
            </p:nvSpPr>
            <p:spPr>
              <a:xfrm>
                <a:off x="8863657" y="7543800"/>
                <a:ext cx="1515920" cy="1109086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  <a:cs typeface="阿里巴巴普惠体 Medium" panose="00020600040101010101" pitchFamily="18" charset="-122"/>
                  </a:rPr>
                  <a:t>严格按照质量规范要求，把控定位、垂直、平整等截面尺寸</a:t>
                </a:r>
              </a:p>
            </p:txBody>
          </p:sp>
        </p:grp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20BECA54-5A95-44F1-A10B-FBC48B92AF89}"/>
                </a:ext>
              </a:extLst>
            </p:cNvPr>
            <p:cNvCxnSpPr/>
            <p:nvPr/>
          </p:nvCxnSpPr>
          <p:spPr>
            <a:xfrm>
              <a:off x="9404879" y="4767644"/>
              <a:ext cx="489327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7" name="图片 56">
            <a:extLst>
              <a:ext uri="{FF2B5EF4-FFF2-40B4-BE49-F238E27FC236}">
                <a16:creationId xmlns:a16="http://schemas.microsoft.com/office/drawing/2014/main" id="{953A5B7A-C71E-032F-2121-14863A3546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5500" y="1439863"/>
            <a:ext cx="2883658" cy="2164268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CCCBC205-4E95-2AB8-9D0D-9A427376D4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2844" y="1439863"/>
            <a:ext cx="2883658" cy="2164268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2A48A67E-C9EF-D7FA-A7C3-ACF81A9E31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7366" y="3981037"/>
            <a:ext cx="2883658" cy="2158171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11A4D1A9-0B05-5F01-3FE0-87650C35DB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0976" y="3975667"/>
            <a:ext cx="2883658" cy="215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412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游戏机, 床&#10;&#10;描述已自动生成">
            <a:extLst>
              <a:ext uri="{FF2B5EF4-FFF2-40B4-BE49-F238E27FC236}">
                <a16:creationId xmlns:a16="http://schemas.microsoft.com/office/drawing/2014/main" id="{6CCE895D-B721-7666-04C0-0E1A2D95B1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255" y="4598468"/>
            <a:ext cx="12192000" cy="2259532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9D30F904-CFA9-4E4C-851B-FDAA5DF893A7}"/>
              </a:ext>
            </a:extLst>
          </p:cNvPr>
          <p:cNvGrpSpPr/>
          <p:nvPr/>
        </p:nvGrpSpPr>
        <p:grpSpPr>
          <a:xfrm>
            <a:off x="-292150" y="4584621"/>
            <a:ext cx="12484150" cy="1758350"/>
            <a:chOff x="-292150" y="4939068"/>
            <a:chExt cx="12484150" cy="1734403"/>
          </a:xfrm>
          <a:gradFill>
            <a:gsLst>
              <a:gs pos="9000">
                <a:schemeClr val="accent1"/>
              </a:gs>
              <a:gs pos="100000">
                <a:schemeClr val="accent1">
                  <a:lumMod val="20000"/>
                  <a:lumOff val="80000"/>
                  <a:alpha val="37000"/>
                </a:schemeClr>
              </a:gs>
            </a:gsLst>
            <a:lin ang="16200000" scaled="1"/>
          </a:gradFill>
        </p:grpSpPr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318AE8BA-483D-4356-8BAD-BDC109EBFA6A}"/>
                </a:ext>
              </a:extLst>
            </p:cNvPr>
            <p:cNvSpPr/>
            <p:nvPr/>
          </p:nvSpPr>
          <p:spPr>
            <a:xfrm flipV="1">
              <a:off x="0" y="4939068"/>
              <a:ext cx="12192000" cy="1734401"/>
            </a:xfrm>
            <a:custGeom>
              <a:avLst/>
              <a:gdLst>
                <a:gd name="connsiteX0" fmla="*/ 0 w 12192000"/>
                <a:gd name="connsiteY0" fmla="*/ 2102931 h 2102931"/>
                <a:gd name="connsiteX1" fmla="*/ 12192000 w 12192000"/>
                <a:gd name="connsiteY1" fmla="*/ 2102931 h 2102931"/>
                <a:gd name="connsiteX2" fmla="*/ 12192000 w 12192000"/>
                <a:gd name="connsiteY2" fmla="*/ 0 h 2102931"/>
                <a:gd name="connsiteX3" fmla="*/ 0 w 12192000"/>
                <a:gd name="connsiteY3" fmla="*/ 0 h 210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2102931">
                  <a:moveTo>
                    <a:pt x="0" y="2102931"/>
                  </a:moveTo>
                  <a:lnTo>
                    <a:pt x="12192000" y="2102931"/>
                  </a:lnTo>
                  <a:lnTo>
                    <a:pt x="121920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254000" dist="254000" dir="5400000">
                <a:schemeClr val="accent1"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335" name="组合 334">
              <a:extLst>
                <a:ext uri="{FF2B5EF4-FFF2-40B4-BE49-F238E27FC236}">
                  <a16:creationId xmlns:a16="http://schemas.microsoft.com/office/drawing/2014/main" id="{E4148EEE-C899-4BD1-81C8-FD5A5B36F8CA}"/>
                </a:ext>
              </a:extLst>
            </p:cNvPr>
            <p:cNvGrpSpPr/>
            <p:nvPr/>
          </p:nvGrpSpPr>
          <p:grpSpPr>
            <a:xfrm>
              <a:off x="-292150" y="6385471"/>
              <a:ext cx="11694582" cy="288000"/>
              <a:chOff x="-292150" y="6385471"/>
              <a:chExt cx="11694582" cy="288000"/>
            </a:xfrm>
            <a:grpFill/>
          </p:grpSpPr>
          <p:cxnSp>
            <p:nvCxnSpPr>
              <p:cNvPr id="284" name="直接连接符 283">
                <a:extLst>
                  <a:ext uri="{FF2B5EF4-FFF2-40B4-BE49-F238E27FC236}">
                    <a16:creationId xmlns:a16="http://schemas.microsoft.com/office/drawing/2014/main" id="{30B4E095-A10F-4265-BD4D-EC83C99C2CCF}"/>
                  </a:ext>
                </a:extLst>
              </p:cNvPr>
              <p:cNvCxnSpPr/>
              <p:nvPr/>
            </p:nvCxnSpPr>
            <p:spPr>
              <a:xfrm flipV="1">
                <a:off x="-292150" y="6385471"/>
                <a:ext cx="0" cy="288000"/>
              </a:xfrm>
              <a:prstGeom prst="line">
                <a:avLst/>
              </a:prstGeom>
              <a:grpFill/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直接连接符 290">
                <a:extLst>
                  <a:ext uri="{FF2B5EF4-FFF2-40B4-BE49-F238E27FC236}">
                    <a16:creationId xmlns:a16="http://schemas.microsoft.com/office/drawing/2014/main" id="{2564FF5C-C8C9-49A5-B1D2-BB16A173748B}"/>
                  </a:ext>
                </a:extLst>
              </p:cNvPr>
              <p:cNvCxnSpPr/>
              <p:nvPr/>
            </p:nvCxnSpPr>
            <p:spPr>
              <a:xfrm flipV="1">
                <a:off x="157642" y="6493471"/>
                <a:ext cx="0" cy="18000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直接连接符 291">
                <a:extLst>
                  <a:ext uri="{FF2B5EF4-FFF2-40B4-BE49-F238E27FC236}">
                    <a16:creationId xmlns:a16="http://schemas.microsoft.com/office/drawing/2014/main" id="{5BB761C6-2A63-4219-BE83-923B612F90F3}"/>
                  </a:ext>
                </a:extLst>
              </p:cNvPr>
              <p:cNvCxnSpPr/>
              <p:nvPr/>
            </p:nvCxnSpPr>
            <p:spPr>
              <a:xfrm flipV="1">
                <a:off x="607433" y="6493471"/>
                <a:ext cx="0" cy="18000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直接连接符 292">
                <a:extLst>
                  <a:ext uri="{FF2B5EF4-FFF2-40B4-BE49-F238E27FC236}">
                    <a16:creationId xmlns:a16="http://schemas.microsoft.com/office/drawing/2014/main" id="{0DA2DA4C-198A-4A31-815D-1F6BC7EF3F01}"/>
                  </a:ext>
                </a:extLst>
              </p:cNvPr>
              <p:cNvCxnSpPr/>
              <p:nvPr/>
            </p:nvCxnSpPr>
            <p:spPr>
              <a:xfrm flipV="1">
                <a:off x="1057225" y="6493471"/>
                <a:ext cx="0" cy="18000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直接连接符 293">
                <a:extLst>
                  <a:ext uri="{FF2B5EF4-FFF2-40B4-BE49-F238E27FC236}">
                    <a16:creationId xmlns:a16="http://schemas.microsoft.com/office/drawing/2014/main" id="{E5528B88-B156-4191-A11E-F5C865D49710}"/>
                  </a:ext>
                </a:extLst>
              </p:cNvPr>
              <p:cNvCxnSpPr/>
              <p:nvPr/>
            </p:nvCxnSpPr>
            <p:spPr>
              <a:xfrm flipV="1">
                <a:off x="1507017" y="6493471"/>
                <a:ext cx="0" cy="18000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直接连接符 294">
                <a:extLst>
                  <a:ext uri="{FF2B5EF4-FFF2-40B4-BE49-F238E27FC236}">
                    <a16:creationId xmlns:a16="http://schemas.microsoft.com/office/drawing/2014/main" id="{44483181-0AEB-4955-B50B-7F41F11CAFB6}"/>
                  </a:ext>
                </a:extLst>
              </p:cNvPr>
              <p:cNvCxnSpPr/>
              <p:nvPr/>
            </p:nvCxnSpPr>
            <p:spPr>
              <a:xfrm flipV="1">
                <a:off x="1956808" y="6493471"/>
                <a:ext cx="0" cy="18000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直接连接符 287">
                <a:extLst>
                  <a:ext uri="{FF2B5EF4-FFF2-40B4-BE49-F238E27FC236}">
                    <a16:creationId xmlns:a16="http://schemas.microsoft.com/office/drawing/2014/main" id="{00A0C4F9-6DA5-44BD-A95A-6A8609500C8B}"/>
                  </a:ext>
                </a:extLst>
              </p:cNvPr>
              <p:cNvCxnSpPr/>
              <p:nvPr/>
            </p:nvCxnSpPr>
            <p:spPr>
              <a:xfrm flipV="1">
                <a:off x="2406600" y="6385471"/>
                <a:ext cx="0" cy="288000"/>
              </a:xfrm>
              <a:prstGeom prst="line">
                <a:avLst/>
              </a:prstGeom>
              <a:grpFill/>
              <a:ln w="15875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直接连接符 295">
                <a:extLst>
                  <a:ext uri="{FF2B5EF4-FFF2-40B4-BE49-F238E27FC236}">
                    <a16:creationId xmlns:a16="http://schemas.microsoft.com/office/drawing/2014/main" id="{CCE95975-0BA9-4841-B55F-1B32A9A0FB4E}"/>
                  </a:ext>
                </a:extLst>
              </p:cNvPr>
              <p:cNvCxnSpPr/>
              <p:nvPr/>
            </p:nvCxnSpPr>
            <p:spPr>
              <a:xfrm flipV="1">
                <a:off x="2856392" y="6493471"/>
                <a:ext cx="0" cy="18000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直接连接符 296">
                <a:extLst>
                  <a:ext uri="{FF2B5EF4-FFF2-40B4-BE49-F238E27FC236}">
                    <a16:creationId xmlns:a16="http://schemas.microsoft.com/office/drawing/2014/main" id="{0CD339DF-ACE0-4FE4-8D1E-D92B64D4B61E}"/>
                  </a:ext>
                </a:extLst>
              </p:cNvPr>
              <p:cNvCxnSpPr/>
              <p:nvPr/>
            </p:nvCxnSpPr>
            <p:spPr>
              <a:xfrm flipV="1">
                <a:off x="3306183" y="6493471"/>
                <a:ext cx="0" cy="18000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直接连接符 297">
                <a:extLst>
                  <a:ext uri="{FF2B5EF4-FFF2-40B4-BE49-F238E27FC236}">
                    <a16:creationId xmlns:a16="http://schemas.microsoft.com/office/drawing/2014/main" id="{BF329E53-742D-4C9D-B85A-63C1FDB6962B}"/>
                  </a:ext>
                </a:extLst>
              </p:cNvPr>
              <p:cNvCxnSpPr/>
              <p:nvPr/>
            </p:nvCxnSpPr>
            <p:spPr>
              <a:xfrm flipV="1">
                <a:off x="3755975" y="6493471"/>
                <a:ext cx="0" cy="18000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直接连接符 298">
                <a:extLst>
                  <a:ext uri="{FF2B5EF4-FFF2-40B4-BE49-F238E27FC236}">
                    <a16:creationId xmlns:a16="http://schemas.microsoft.com/office/drawing/2014/main" id="{F71C645C-01BF-45B6-9F47-B4942D993CF4}"/>
                  </a:ext>
                </a:extLst>
              </p:cNvPr>
              <p:cNvCxnSpPr/>
              <p:nvPr/>
            </p:nvCxnSpPr>
            <p:spPr>
              <a:xfrm flipV="1">
                <a:off x="4205767" y="6493471"/>
                <a:ext cx="0" cy="18000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直接连接符 299">
                <a:extLst>
                  <a:ext uri="{FF2B5EF4-FFF2-40B4-BE49-F238E27FC236}">
                    <a16:creationId xmlns:a16="http://schemas.microsoft.com/office/drawing/2014/main" id="{02183334-7B09-4EAC-9ECE-A68153FCF30A}"/>
                  </a:ext>
                </a:extLst>
              </p:cNvPr>
              <p:cNvCxnSpPr/>
              <p:nvPr/>
            </p:nvCxnSpPr>
            <p:spPr>
              <a:xfrm flipV="1">
                <a:off x="4655558" y="6493471"/>
                <a:ext cx="0" cy="18000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直接连接符 288">
                <a:extLst>
                  <a:ext uri="{FF2B5EF4-FFF2-40B4-BE49-F238E27FC236}">
                    <a16:creationId xmlns:a16="http://schemas.microsoft.com/office/drawing/2014/main" id="{13D24AEC-3422-4A70-941C-C7110B31D9B6}"/>
                  </a:ext>
                </a:extLst>
              </p:cNvPr>
              <p:cNvCxnSpPr/>
              <p:nvPr/>
            </p:nvCxnSpPr>
            <p:spPr>
              <a:xfrm flipV="1">
                <a:off x="5105350" y="6385471"/>
                <a:ext cx="0" cy="288000"/>
              </a:xfrm>
              <a:prstGeom prst="line">
                <a:avLst/>
              </a:prstGeom>
              <a:grpFill/>
              <a:ln w="15875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直接连接符 300">
                <a:extLst>
                  <a:ext uri="{FF2B5EF4-FFF2-40B4-BE49-F238E27FC236}">
                    <a16:creationId xmlns:a16="http://schemas.microsoft.com/office/drawing/2014/main" id="{7B668722-41F0-4B59-A468-CA2D24DC746E}"/>
                  </a:ext>
                </a:extLst>
              </p:cNvPr>
              <p:cNvCxnSpPr/>
              <p:nvPr/>
            </p:nvCxnSpPr>
            <p:spPr>
              <a:xfrm flipV="1">
                <a:off x="5555142" y="6493471"/>
                <a:ext cx="0" cy="18000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直接连接符 301">
                <a:extLst>
                  <a:ext uri="{FF2B5EF4-FFF2-40B4-BE49-F238E27FC236}">
                    <a16:creationId xmlns:a16="http://schemas.microsoft.com/office/drawing/2014/main" id="{6F6677F5-3E85-47D4-B54B-50CEC8FD3BD0}"/>
                  </a:ext>
                </a:extLst>
              </p:cNvPr>
              <p:cNvCxnSpPr/>
              <p:nvPr/>
            </p:nvCxnSpPr>
            <p:spPr>
              <a:xfrm flipV="1">
                <a:off x="6004933" y="6493471"/>
                <a:ext cx="0" cy="18000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直接连接符 302">
                <a:extLst>
                  <a:ext uri="{FF2B5EF4-FFF2-40B4-BE49-F238E27FC236}">
                    <a16:creationId xmlns:a16="http://schemas.microsoft.com/office/drawing/2014/main" id="{AADC2EBE-8036-435F-A940-75A6AFFDA004}"/>
                  </a:ext>
                </a:extLst>
              </p:cNvPr>
              <p:cNvCxnSpPr/>
              <p:nvPr/>
            </p:nvCxnSpPr>
            <p:spPr>
              <a:xfrm flipV="1">
                <a:off x="6454725" y="6493471"/>
                <a:ext cx="0" cy="18000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直接连接符 303">
                <a:extLst>
                  <a:ext uri="{FF2B5EF4-FFF2-40B4-BE49-F238E27FC236}">
                    <a16:creationId xmlns:a16="http://schemas.microsoft.com/office/drawing/2014/main" id="{2E8B1956-B908-4BDA-817F-2725D02BB4D1}"/>
                  </a:ext>
                </a:extLst>
              </p:cNvPr>
              <p:cNvCxnSpPr/>
              <p:nvPr/>
            </p:nvCxnSpPr>
            <p:spPr>
              <a:xfrm flipV="1">
                <a:off x="6904517" y="6493471"/>
                <a:ext cx="0" cy="18000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直接连接符 304">
                <a:extLst>
                  <a:ext uri="{FF2B5EF4-FFF2-40B4-BE49-F238E27FC236}">
                    <a16:creationId xmlns:a16="http://schemas.microsoft.com/office/drawing/2014/main" id="{7CE4F9AC-6454-4C68-9288-EAAB0D1D26D9}"/>
                  </a:ext>
                </a:extLst>
              </p:cNvPr>
              <p:cNvCxnSpPr/>
              <p:nvPr/>
            </p:nvCxnSpPr>
            <p:spPr>
              <a:xfrm flipV="1">
                <a:off x="7354308" y="6493471"/>
                <a:ext cx="0" cy="18000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2" name="组合 311">
                <a:extLst>
                  <a:ext uri="{FF2B5EF4-FFF2-40B4-BE49-F238E27FC236}">
                    <a16:creationId xmlns:a16="http://schemas.microsoft.com/office/drawing/2014/main" id="{72329D6E-A694-468D-842A-68B64F0C268F}"/>
                  </a:ext>
                </a:extLst>
              </p:cNvPr>
              <p:cNvGrpSpPr/>
              <p:nvPr/>
            </p:nvGrpSpPr>
            <p:grpSpPr>
              <a:xfrm flipV="1">
                <a:off x="7804100" y="6385471"/>
                <a:ext cx="899583" cy="288000"/>
                <a:chOff x="8118532" y="5774768"/>
                <a:chExt cx="899583" cy="288000"/>
              </a:xfrm>
              <a:grpFill/>
            </p:grpSpPr>
            <p:cxnSp>
              <p:nvCxnSpPr>
                <p:cNvPr id="290" name="直接连接符 289">
                  <a:extLst>
                    <a:ext uri="{FF2B5EF4-FFF2-40B4-BE49-F238E27FC236}">
                      <a16:creationId xmlns:a16="http://schemas.microsoft.com/office/drawing/2014/main" id="{A4A165DA-055F-4BBF-B6BF-164B48994E5B}"/>
                    </a:ext>
                  </a:extLst>
                </p:cNvPr>
                <p:cNvCxnSpPr/>
                <p:nvPr/>
              </p:nvCxnSpPr>
              <p:spPr>
                <a:xfrm>
                  <a:off x="8118532" y="5774768"/>
                  <a:ext cx="0" cy="288000"/>
                </a:xfrm>
                <a:prstGeom prst="line">
                  <a:avLst/>
                </a:prstGeom>
                <a:grpFill/>
                <a:ln w="15875" cap="flat" cmpd="sng" algn="ctr">
                  <a:solidFill>
                    <a:schemeClr val="bg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6" name="直接连接符 305">
                  <a:extLst>
                    <a:ext uri="{FF2B5EF4-FFF2-40B4-BE49-F238E27FC236}">
                      <a16:creationId xmlns:a16="http://schemas.microsoft.com/office/drawing/2014/main" id="{36CAF55B-B22B-4DAD-BE3C-2151B46BBF97}"/>
                    </a:ext>
                  </a:extLst>
                </p:cNvPr>
                <p:cNvCxnSpPr/>
                <p:nvPr/>
              </p:nvCxnSpPr>
              <p:spPr>
                <a:xfrm>
                  <a:off x="8568324" y="5774768"/>
                  <a:ext cx="0" cy="180000"/>
                </a:xfrm>
                <a:prstGeom prst="line">
                  <a:avLst/>
                </a:prstGeom>
                <a:grpFill/>
                <a:ln w="12700" cap="flat" cmpd="sng" algn="ctr">
                  <a:solidFill>
                    <a:schemeClr val="bg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7" name="直接连接符 306">
                  <a:extLst>
                    <a:ext uri="{FF2B5EF4-FFF2-40B4-BE49-F238E27FC236}">
                      <a16:creationId xmlns:a16="http://schemas.microsoft.com/office/drawing/2014/main" id="{AE1AA118-B0B4-4441-80E4-038124AE882B}"/>
                    </a:ext>
                  </a:extLst>
                </p:cNvPr>
                <p:cNvCxnSpPr/>
                <p:nvPr/>
              </p:nvCxnSpPr>
              <p:spPr>
                <a:xfrm>
                  <a:off x="9018115" y="5774768"/>
                  <a:ext cx="0" cy="180000"/>
                </a:xfrm>
                <a:prstGeom prst="line">
                  <a:avLst/>
                </a:prstGeom>
                <a:grpFill/>
                <a:ln w="12700" cap="flat" cmpd="sng" algn="ctr">
                  <a:solidFill>
                    <a:schemeClr val="bg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08" name="直接连接符 307">
                <a:extLst>
                  <a:ext uri="{FF2B5EF4-FFF2-40B4-BE49-F238E27FC236}">
                    <a16:creationId xmlns:a16="http://schemas.microsoft.com/office/drawing/2014/main" id="{3A1E0F71-F120-4BA9-A0F2-435BA5ED31FA}"/>
                  </a:ext>
                </a:extLst>
              </p:cNvPr>
              <p:cNvCxnSpPr/>
              <p:nvPr/>
            </p:nvCxnSpPr>
            <p:spPr>
              <a:xfrm flipV="1">
                <a:off x="9153475" y="6493471"/>
                <a:ext cx="0" cy="18000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直接连接符 308">
                <a:extLst>
                  <a:ext uri="{FF2B5EF4-FFF2-40B4-BE49-F238E27FC236}">
                    <a16:creationId xmlns:a16="http://schemas.microsoft.com/office/drawing/2014/main" id="{3D47F4B5-9927-43D9-B07B-597364D7A5C8}"/>
                  </a:ext>
                </a:extLst>
              </p:cNvPr>
              <p:cNvCxnSpPr/>
              <p:nvPr/>
            </p:nvCxnSpPr>
            <p:spPr>
              <a:xfrm flipV="1">
                <a:off x="9603267" y="6493471"/>
                <a:ext cx="0" cy="18000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直接连接符 309">
                <a:extLst>
                  <a:ext uri="{FF2B5EF4-FFF2-40B4-BE49-F238E27FC236}">
                    <a16:creationId xmlns:a16="http://schemas.microsoft.com/office/drawing/2014/main" id="{E5063208-32DC-498B-A9DC-D572421A2767}"/>
                  </a:ext>
                </a:extLst>
              </p:cNvPr>
              <p:cNvCxnSpPr/>
              <p:nvPr/>
            </p:nvCxnSpPr>
            <p:spPr>
              <a:xfrm flipV="1">
                <a:off x="10053058" y="6493471"/>
                <a:ext cx="0" cy="18000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直接连接符 286">
                <a:extLst>
                  <a:ext uri="{FF2B5EF4-FFF2-40B4-BE49-F238E27FC236}">
                    <a16:creationId xmlns:a16="http://schemas.microsoft.com/office/drawing/2014/main" id="{7E50C878-E8DD-4894-AEB4-DC3076A0BA13}"/>
                  </a:ext>
                </a:extLst>
              </p:cNvPr>
              <p:cNvCxnSpPr/>
              <p:nvPr/>
            </p:nvCxnSpPr>
            <p:spPr>
              <a:xfrm flipV="1">
                <a:off x="10502850" y="6385471"/>
                <a:ext cx="0" cy="288000"/>
              </a:xfrm>
              <a:prstGeom prst="line">
                <a:avLst/>
              </a:prstGeom>
              <a:grpFill/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3" name="组合 312">
                <a:extLst>
                  <a:ext uri="{FF2B5EF4-FFF2-40B4-BE49-F238E27FC236}">
                    <a16:creationId xmlns:a16="http://schemas.microsoft.com/office/drawing/2014/main" id="{800594DA-A3C6-4C41-BE48-AE6035F2648B}"/>
                  </a:ext>
                </a:extLst>
              </p:cNvPr>
              <p:cNvGrpSpPr/>
              <p:nvPr/>
            </p:nvGrpSpPr>
            <p:grpSpPr>
              <a:xfrm flipV="1">
                <a:off x="10502849" y="6385471"/>
                <a:ext cx="899583" cy="288000"/>
                <a:chOff x="8118532" y="5774768"/>
                <a:chExt cx="899583" cy="288000"/>
              </a:xfrm>
              <a:grpFill/>
            </p:grpSpPr>
            <p:cxnSp>
              <p:nvCxnSpPr>
                <p:cNvPr id="314" name="直接连接符 313">
                  <a:extLst>
                    <a:ext uri="{FF2B5EF4-FFF2-40B4-BE49-F238E27FC236}">
                      <a16:creationId xmlns:a16="http://schemas.microsoft.com/office/drawing/2014/main" id="{14BADCE6-169E-40C6-BC7F-BEBCAA0B9C0C}"/>
                    </a:ext>
                  </a:extLst>
                </p:cNvPr>
                <p:cNvCxnSpPr/>
                <p:nvPr/>
              </p:nvCxnSpPr>
              <p:spPr>
                <a:xfrm>
                  <a:off x="8118532" y="5774768"/>
                  <a:ext cx="0" cy="288000"/>
                </a:xfrm>
                <a:prstGeom prst="line">
                  <a:avLst/>
                </a:prstGeom>
                <a:grpFill/>
                <a:ln w="15875" cap="flat" cmpd="sng" algn="ctr">
                  <a:solidFill>
                    <a:schemeClr val="bg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5" name="直接连接符 314">
                  <a:extLst>
                    <a:ext uri="{FF2B5EF4-FFF2-40B4-BE49-F238E27FC236}">
                      <a16:creationId xmlns:a16="http://schemas.microsoft.com/office/drawing/2014/main" id="{A0AB910F-812A-4856-81B9-95E42ACCC5C1}"/>
                    </a:ext>
                  </a:extLst>
                </p:cNvPr>
                <p:cNvCxnSpPr/>
                <p:nvPr/>
              </p:nvCxnSpPr>
              <p:spPr>
                <a:xfrm>
                  <a:off x="8568324" y="5774768"/>
                  <a:ext cx="0" cy="180000"/>
                </a:xfrm>
                <a:prstGeom prst="line">
                  <a:avLst/>
                </a:prstGeom>
                <a:grpFill/>
                <a:ln w="12700" cap="flat" cmpd="sng" algn="ctr">
                  <a:solidFill>
                    <a:schemeClr val="bg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6" name="直接连接符 315">
                  <a:extLst>
                    <a:ext uri="{FF2B5EF4-FFF2-40B4-BE49-F238E27FC236}">
                      <a16:creationId xmlns:a16="http://schemas.microsoft.com/office/drawing/2014/main" id="{0929E62B-1116-4BB2-8374-4A112D898D98}"/>
                    </a:ext>
                  </a:extLst>
                </p:cNvPr>
                <p:cNvCxnSpPr/>
                <p:nvPr/>
              </p:nvCxnSpPr>
              <p:spPr>
                <a:xfrm>
                  <a:off x="9018115" y="5774768"/>
                  <a:ext cx="0" cy="180000"/>
                </a:xfrm>
                <a:prstGeom prst="line">
                  <a:avLst/>
                </a:prstGeom>
                <a:grpFill/>
                <a:ln w="12700" cap="flat" cmpd="sng" algn="ctr">
                  <a:solidFill>
                    <a:schemeClr val="bg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347C46DE-81BA-4FBD-8BE0-8DB42314749E}"/>
                </a:ext>
              </a:extLst>
            </p:cNvPr>
            <p:cNvGrpSpPr/>
            <p:nvPr/>
          </p:nvGrpSpPr>
          <p:grpSpPr>
            <a:xfrm>
              <a:off x="781666" y="6176834"/>
              <a:ext cx="8660315" cy="313211"/>
              <a:chOff x="781666" y="6204544"/>
              <a:chExt cx="8660315" cy="313211"/>
            </a:xfrm>
            <a:grpFill/>
          </p:grpSpPr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27232BE1-4674-4C45-BCCB-05EEB89497CA}"/>
                  </a:ext>
                </a:extLst>
              </p:cNvPr>
              <p:cNvSpPr txBox="1"/>
              <p:nvPr/>
            </p:nvSpPr>
            <p:spPr>
              <a:xfrm>
                <a:off x="3487364" y="6214169"/>
                <a:ext cx="553357" cy="30358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accent1"/>
                    </a:solidFill>
                  </a:rPr>
                  <a:t>八月</a:t>
                </a:r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91F5BCB2-89D7-4695-94B2-99ACA6BC1417}"/>
                  </a:ext>
                </a:extLst>
              </p:cNvPr>
              <p:cNvSpPr txBox="1"/>
              <p:nvPr/>
            </p:nvSpPr>
            <p:spPr>
              <a:xfrm>
                <a:off x="6195930" y="6214169"/>
                <a:ext cx="553357" cy="30358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accent1"/>
                    </a:solidFill>
                  </a:rPr>
                  <a:t>九月</a:t>
                </a:r>
              </a:p>
            </p:txBody>
          </p:sp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87C0298C-798C-49AA-A1A9-0CF255109128}"/>
                  </a:ext>
                </a:extLst>
              </p:cNvPr>
              <p:cNvSpPr txBox="1"/>
              <p:nvPr/>
            </p:nvSpPr>
            <p:spPr>
              <a:xfrm>
                <a:off x="8888624" y="6204544"/>
                <a:ext cx="553357" cy="30358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accent1"/>
                    </a:solidFill>
                  </a:rPr>
                  <a:t>十月</a:t>
                </a:r>
              </a:p>
            </p:txBody>
          </p:sp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AACE9CF-438E-405D-9998-74B874C68A1D}"/>
                  </a:ext>
                </a:extLst>
              </p:cNvPr>
              <p:cNvSpPr txBox="1"/>
              <p:nvPr/>
            </p:nvSpPr>
            <p:spPr>
              <a:xfrm>
                <a:off x="781666" y="6214169"/>
                <a:ext cx="553357" cy="30358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accent1"/>
                    </a:solidFill>
                  </a:rPr>
                  <a:t>七月</a:t>
                </a:r>
              </a:p>
            </p:txBody>
          </p:sp>
        </p:grpSp>
      </p:grpSp>
      <p:sp>
        <p:nvSpPr>
          <p:cNvPr id="208" name="矩形: 圆角 207">
            <a:extLst>
              <a:ext uri="{FF2B5EF4-FFF2-40B4-BE49-F238E27FC236}">
                <a16:creationId xmlns:a16="http://schemas.microsoft.com/office/drawing/2014/main" id="{2B85EDD8-5498-4B1A-9C3E-5702A5D0124E}"/>
              </a:ext>
            </a:extLst>
          </p:cNvPr>
          <p:cNvSpPr/>
          <p:nvPr/>
        </p:nvSpPr>
        <p:spPr>
          <a:xfrm>
            <a:off x="3639542" y="2965946"/>
            <a:ext cx="2731769" cy="916803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矩形: 圆角 212">
            <a:extLst>
              <a:ext uri="{FF2B5EF4-FFF2-40B4-BE49-F238E27FC236}">
                <a16:creationId xmlns:a16="http://schemas.microsoft.com/office/drawing/2014/main" id="{24F258E3-510C-49E5-9E6B-1503EBD14AA4}"/>
              </a:ext>
            </a:extLst>
          </p:cNvPr>
          <p:cNvSpPr/>
          <p:nvPr/>
        </p:nvSpPr>
        <p:spPr>
          <a:xfrm>
            <a:off x="3639542" y="3908283"/>
            <a:ext cx="2731769" cy="916803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矩形: 圆角 218">
            <a:extLst>
              <a:ext uri="{FF2B5EF4-FFF2-40B4-BE49-F238E27FC236}">
                <a16:creationId xmlns:a16="http://schemas.microsoft.com/office/drawing/2014/main" id="{DC2D4E36-EFE2-4B11-B8AF-5AF586F47AD9}"/>
              </a:ext>
            </a:extLst>
          </p:cNvPr>
          <p:cNvSpPr/>
          <p:nvPr/>
        </p:nvSpPr>
        <p:spPr>
          <a:xfrm>
            <a:off x="3639542" y="4850621"/>
            <a:ext cx="2731769" cy="916803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84EEC4B-F06B-4380-9344-7D92BF37D433}"/>
              </a:ext>
            </a:extLst>
          </p:cNvPr>
          <p:cNvGrpSpPr/>
          <p:nvPr/>
        </p:nvGrpSpPr>
        <p:grpSpPr>
          <a:xfrm>
            <a:off x="349245" y="1458217"/>
            <a:ext cx="2737272" cy="3996298"/>
            <a:chOff x="349245" y="1458217"/>
            <a:chExt cx="2737272" cy="3996298"/>
          </a:xfrm>
        </p:grpSpPr>
        <p:sp>
          <p:nvSpPr>
            <p:cNvPr id="198" name="文本框 197">
              <a:extLst>
                <a:ext uri="{FF2B5EF4-FFF2-40B4-BE49-F238E27FC236}">
                  <a16:creationId xmlns:a16="http://schemas.microsoft.com/office/drawing/2014/main" id="{25F8418C-33CB-45E1-BAEF-4C216C01E408}"/>
                </a:ext>
              </a:extLst>
            </p:cNvPr>
            <p:cNvSpPr txBox="1"/>
            <p:nvPr/>
          </p:nvSpPr>
          <p:spPr>
            <a:xfrm>
              <a:off x="1104436" y="1458217"/>
              <a:ext cx="1823791" cy="54656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200" b="1" dirty="0">
                  <a:solidFill>
                    <a:schemeClr val="accent1"/>
                  </a:solidFill>
                  <a:latin typeface="+mj-ea"/>
                  <a:ea typeface="+mj-ea"/>
                  <a:sym typeface="+mn-ea"/>
                </a:rPr>
                <a:t>桩基工程</a:t>
              </a:r>
              <a:endParaRPr lang="zh-CN" altLang="en-US" sz="2200" dirty="0">
                <a:solidFill>
                  <a:schemeClr val="accent1"/>
                </a:solidFill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01" name="文本框 200">
              <a:extLst>
                <a:ext uri="{FF2B5EF4-FFF2-40B4-BE49-F238E27FC236}">
                  <a16:creationId xmlns:a16="http://schemas.microsoft.com/office/drawing/2014/main" id="{050EE383-09F5-48B4-BB21-3E49C82CD4DE}"/>
                </a:ext>
              </a:extLst>
            </p:cNvPr>
            <p:cNvSpPr txBox="1"/>
            <p:nvPr/>
          </p:nvSpPr>
          <p:spPr>
            <a:xfrm>
              <a:off x="1039278" y="2016802"/>
              <a:ext cx="2047239" cy="38677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>
                  <a:solidFill>
                    <a:schemeClr val="bg2">
                      <a:lumMod val="25000"/>
                    </a:schemeClr>
                  </a:solidFill>
                  <a:sym typeface="+mn-ea"/>
                </a:rPr>
                <a:t>202X.7.15—202X.8.11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sym typeface="+mn-ea"/>
              </a:endParaRPr>
            </a:p>
          </p:txBody>
        </p:sp>
        <p:sp>
          <p:nvSpPr>
            <p:cNvPr id="214" name="文本框 27">
              <a:extLst>
                <a:ext uri="{FF2B5EF4-FFF2-40B4-BE49-F238E27FC236}">
                  <a16:creationId xmlns:a16="http://schemas.microsoft.com/office/drawing/2014/main" id="{2123D94E-ABF2-4887-839F-6F3FBEC7A095}"/>
                </a:ext>
              </a:extLst>
            </p:cNvPr>
            <p:cNvSpPr txBox="1"/>
            <p:nvPr/>
          </p:nvSpPr>
          <p:spPr>
            <a:xfrm>
              <a:off x="1075298" y="3071542"/>
              <a:ext cx="1441783" cy="5550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  <a:sym typeface="+mn-ea"/>
                </a:rPr>
                <a:t>755.5m³</a:t>
              </a:r>
            </a:p>
          </p:txBody>
        </p:sp>
        <p:sp>
          <p:nvSpPr>
            <p:cNvPr id="215" name="文本框 214">
              <a:extLst>
                <a:ext uri="{FF2B5EF4-FFF2-40B4-BE49-F238E27FC236}">
                  <a16:creationId xmlns:a16="http://schemas.microsoft.com/office/drawing/2014/main" id="{37C3E666-2698-4EAB-8524-53926D7DD4E8}"/>
                </a:ext>
              </a:extLst>
            </p:cNvPr>
            <p:cNvSpPr txBox="1"/>
            <p:nvPr/>
          </p:nvSpPr>
          <p:spPr>
            <a:xfrm>
              <a:off x="514345" y="2840609"/>
              <a:ext cx="2047239" cy="3819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+mn-ea"/>
                </a:rPr>
                <a:t>混凝土量</a:t>
              </a:r>
            </a:p>
          </p:txBody>
        </p:sp>
        <p:sp>
          <p:nvSpPr>
            <p:cNvPr id="221" name="文本框 220">
              <a:extLst>
                <a:ext uri="{FF2B5EF4-FFF2-40B4-BE49-F238E27FC236}">
                  <a16:creationId xmlns:a16="http://schemas.microsoft.com/office/drawing/2014/main" id="{6E858C2F-2148-41EC-B598-64EAA48756BE}"/>
                </a:ext>
              </a:extLst>
            </p:cNvPr>
            <p:cNvSpPr txBox="1"/>
            <p:nvPr/>
          </p:nvSpPr>
          <p:spPr>
            <a:xfrm>
              <a:off x="349245" y="3723678"/>
              <a:ext cx="2047239" cy="3819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+mn-ea"/>
                </a:rPr>
                <a:t>桩数</a:t>
              </a:r>
            </a:p>
          </p:txBody>
        </p:sp>
        <p:cxnSp>
          <p:nvCxnSpPr>
            <p:cNvPr id="341" name="直接连接符 340">
              <a:extLst>
                <a:ext uri="{FF2B5EF4-FFF2-40B4-BE49-F238E27FC236}">
                  <a16:creationId xmlns:a16="http://schemas.microsoft.com/office/drawing/2014/main" id="{9A32F200-4724-470F-BF9C-4E47B06F1943}"/>
                </a:ext>
              </a:extLst>
            </p:cNvPr>
            <p:cNvCxnSpPr>
              <a:cxnSpLocks/>
            </p:cNvCxnSpPr>
            <p:nvPr/>
          </p:nvCxnSpPr>
          <p:spPr>
            <a:xfrm>
              <a:off x="1083734" y="1674515"/>
              <a:ext cx="0" cy="3780000"/>
            </a:xfrm>
            <a:prstGeom prst="line">
              <a:avLst/>
            </a:prstGeom>
            <a:ln w="25400"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479C9CB-34A5-4347-9A8B-A18E81104519}"/>
                </a:ext>
              </a:extLst>
            </p:cNvPr>
            <p:cNvGrpSpPr/>
            <p:nvPr/>
          </p:nvGrpSpPr>
          <p:grpSpPr>
            <a:xfrm>
              <a:off x="1017326" y="2238329"/>
              <a:ext cx="1100528" cy="551689"/>
              <a:chOff x="1660805" y="2433070"/>
              <a:chExt cx="1100528" cy="551689"/>
            </a:xfrm>
          </p:grpSpPr>
          <p:sp>
            <p:nvSpPr>
              <p:cNvPr id="114" name="文本框 27">
                <a:extLst>
                  <a:ext uri="{FF2B5EF4-FFF2-40B4-BE49-F238E27FC236}">
                    <a16:creationId xmlns:a16="http://schemas.microsoft.com/office/drawing/2014/main" id="{9D092AC1-9EDC-4705-A23A-39059EBAEF8B}"/>
                  </a:ext>
                </a:extLst>
              </p:cNvPr>
              <p:cNvSpPr txBox="1"/>
              <p:nvPr/>
            </p:nvSpPr>
            <p:spPr>
              <a:xfrm>
                <a:off x="1660805" y="2433070"/>
                <a:ext cx="675448" cy="55168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2200" b="1" dirty="0">
                    <a:solidFill>
                      <a:schemeClr val="accent1"/>
                    </a:solidFill>
                    <a:ea typeface="思源宋体 CN Heavy" panose="02020900000000000000" pitchFamily="18" charset="-122"/>
                    <a:sym typeface="+mn-ea"/>
                  </a:rPr>
                  <a:t>27</a:t>
                </a:r>
              </a:p>
            </p:txBody>
          </p:sp>
          <p:sp>
            <p:nvSpPr>
              <p:cNvPr id="115" name="文本框 27">
                <a:extLst>
                  <a:ext uri="{FF2B5EF4-FFF2-40B4-BE49-F238E27FC236}">
                    <a16:creationId xmlns:a16="http://schemas.microsoft.com/office/drawing/2014/main" id="{ABDD9065-30EF-4F20-AD39-B5B1352B6D3F}"/>
                  </a:ext>
                </a:extLst>
              </p:cNvPr>
              <p:cNvSpPr txBox="1"/>
              <p:nvPr/>
            </p:nvSpPr>
            <p:spPr>
              <a:xfrm>
                <a:off x="1924999" y="2558845"/>
                <a:ext cx="836334" cy="38145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accent1"/>
                    </a:solidFill>
                    <a:latin typeface="+mn-ea"/>
                    <a:sym typeface="+mn-ea"/>
                  </a:rPr>
                  <a:t>天</a:t>
                </a:r>
                <a:endParaRPr lang="en-US" altLang="zh-CN" sz="1400" b="1" dirty="0">
                  <a:solidFill>
                    <a:schemeClr val="accent1"/>
                  </a:solidFill>
                  <a:latin typeface="+mn-ea"/>
                  <a:sym typeface="+mn-ea"/>
                </a:endParaRPr>
              </a:p>
            </p:txBody>
          </p:sp>
        </p:grpSp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id="{137FB8CE-5D4C-426B-95C6-5695421DF4DE}"/>
                </a:ext>
              </a:extLst>
            </p:cNvPr>
            <p:cNvGrpSpPr/>
            <p:nvPr/>
          </p:nvGrpSpPr>
          <p:grpSpPr>
            <a:xfrm>
              <a:off x="1022478" y="3937700"/>
              <a:ext cx="1268036" cy="555088"/>
              <a:chOff x="9205770" y="2444064"/>
              <a:chExt cx="1268036" cy="555088"/>
            </a:xfrm>
          </p:grpSpPr>
          <p:sp>
            <p:nvSpPr>
              <p:cNvPr id="124" name="文本框 27">
                <a:extLst>
                  <a:ext uri="{FF2B5EF4-FFF2-40B4-BE49-F238E27FC236}">
                    <a16:creationId xmlns:a16="http://schemas.microsoft.com/office/drawing/2014/main" id="{85643C70-D635-4754-8C69-7B3B5ABABC3C}"/>
                  </a:ext>
                </a:extLst>
              </p:cNvPr>
              <p:cNvSpPr txBox="1"/>
              <p:nvPr/>
            </p:nvSpPr>
            <p:spPr>
              <a:xfrm>
                <a:off x="9205770" y="2444064"/>
                <a:ext cx="842956" cy="55508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2200" b="1">
                    <a:solidFill>
                      <a:schemeClr val="accent1"/>
                    </a:solidFill>
                    <a:ea typeface="思源宋体 CN Heavy" panose="02020900000000000000" pitchFamily="18" charset="-122"/>
                    <a:sym typeface="+mn-ea"/>
                  </a:rPr>
                  <a:t>688</a:t>
                </a:r>
                <a:endParaRPr lang="en-US" altLang="zh-CN" sz="2200" b="1" dirty="0">
                  <a:solidFill>
                    <a:schemeClr val="accent1"/>
                  </a:solidFill>
                  <a:ea typeface="思源宋体 CN Heavy" panose="02020900000000000000" pitchFamily="18" charset="-122"/>
                  <a:sym typeface="+mn-ea"/>
                </a:endParaRPr>
              </a:p>
            </p:txBody>
          </p:sp>
          <p:sp>
            <p:nvSpPr>
              <p:cNvPr id="125" name="文本框 27">
                <a:extLst>
                  <a:ext uri="{FF2B5EF4-FFF2-40B4-BE49-F238E27FC236}">
                    <a16:creationId xmlns:a16="http://schemas.microsoft.com/office/drawing/2014/main" id="{10D9D979-8DA1-4E59-B972-521561378BE6}"/>
                  </a:ext>
                </a:extLst>
              </p:cNvPr>
              <p:cNvSpPr txBox="1"/>
              <p:nvPr/>
            </p:nvSpPr>
            <p:spPr>
              <a:xfrm>
                <a:off x="9637472" y="2569839"/>
                <a:ext cx="836334" cy="38145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accent1"/>
                    </a:solidFill>
                    <a:latin typeface="+mn-ea"/>
                    <a:sym typeface="+mn-ea"/>
                  </a:rPr>
                  <a:t>根</a:t>
                </a:r>
                <a:endParaRPr lang="en-US" altLang="zh-CN" sz="1400" b="1" dirty="0">
                  <a:solidFill>
                    <a:schemeClr val="accent1"/>
                  </a:solidFill>
                  <a:latin typeface="+mn-ea"/>
                  <a:sym typeface="+mn-ea"/>
                </a:endParaRPr>
              </a:p>
            </p:txBody>
          </p:sp>
        </p:grpSp>
      </p:grpSp>
      <p:sp>
        <p:nvSpPr>
          <p:cNvPr id="8" name="标题 7">
            <a:extLst>
              <a:ext uri="{FF2B5EF4-FFF2-40B4-BE49-F238E27FC236}">
                <a16:creationId xmlns:a16="http://schemas.microsoft.com/office/drawing/2014/main" id="{37657E9C-FD19-48AB-ADE8-4FAE55B23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67000">
                      <a:schemeClr val="accent1"/>
                    </a:gs>
                    <a:gs pos="0">
                      <a:schemeClr val="accent3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工程完成情况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2BA319D-87E2-4AA5-8847-CA0BA052C537}"/>
              </a:ext>
            </a:extLst>
          </p:cNvPr>
          <p:cNvGrpSpPr/>
          <p:nvPr/>
        </p:nvGrpSpPr>
        <p:grpSpPr>
          <a:xfrm>
            <a:off x="1082913" y="4813517"/>
            <a:ext cx="10086336" cy="1163019"/>
            <a:chOff x="1082913" y="5423117"/>
            <a:chExt cx="10086336" cy="1163019"/>
          </a:xfrm>
        </p:grpSpPr>
        <p:grpSp>
          <p:nvGrpSpPr>
            <p:cNvPr id="346" name="组合 345">
              <a:extLst>
                <a:ext uri="{FF2B5EF4-FFF2-40B4-BE49-F238E27FC236}">
                  <a16:creationId xmlns:a16="http://schemas.microsoft.com/office/drawing/2014/main" id="{A1950EF4-D0C7-4B50-8870-740A59D9B5C4}"/>
                </a:ext>
              </a:extLst>
            </p:cNvPr>
            <p:cNvGrpSpPr/>
            <p:nvPr/>
          </p:nvGrpSpPr>
          <p:grpSpPr>
            <a:xfrm>
              <a:off x="1082913" y="5783117"/>
              <a:ext cx="10047703" cy="432382"/>
              <a:chOff x="1082913" y="5783117"/>
              <a:chExt cx="10047703" cy="432382"/>
            </a:xfrm>
          </p:grpSpPr>
          <p:cxnSp>
            <p:nvCxnSpPr>
              <p:cNvPr id="3" name="直接连接符 2">
                <a:extLst>
                  <a:ext uri="{FF2B5EF4-FFF2-40B4-BE49-F238E27FC236}">
                    <a16:creationId xmlns:a16="http://schemas.microsoft.com/office/drawing/2014/main" id="{E08264A0-87F7-440C-B27A-293ADA7FAE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2913" y="5981700"/>
                <a:ext cx="2268000" cy="0"/>
              </a:xfrm>
              <a:prstGeom prst="line">
                <a:avLst/>
              </a:prstGeom>
              <a:ln w="38100">
                <a:solidFill>
                  <a:schemeClr val="bg1"/>
                </a:solidFill>
                <a:headEnd type="oval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>
                <a:extLst>
                  <a:ext uri="{FF2B5EF4-FFF2-40B4-BE49-F238E27FC236}">
                    <a16:creationId xmlns:a16="http://schemas.microsoft.com/office/drawing/2014/main" id="{0F4E265D-20BD-49B9-9A70-C956C7164B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72726" y="6215499"/>
                <a:ext cx="7776000" cy="0"/>
              </a:xfrm>
              <a:prstGeom prst="line">
                <a:avLst/>
              </a:prstGeom>
              <a:ln w="38100">
                <a:solidFill>
                  <a:schemeClr val="bg1"/>
                </a:solidFill>
                <a:headEnd type="oval"/>
                <a:tail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id="{C4FBDD28-D637-4107-83A0-F10BCF7299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18616" y="5999308"/>
                <a:ext cx="6012000" cy="0"/>
              </a:xfrm>
              <a:prstGeom prst="line">
                <a:avLst/>
              </a:prstGeom>
              <a:ln w="38100">
                <a:solidFill>
                  <a:schemeClr val="bg1"/>
                </a:solidFill>
                <a:headEnd type="oval"/>
                <a:tail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2FF70803-D0D6-4AC5-8B0B-68B1722958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14356" y="5783117"/>
                <a:ext cx="3096000" cy="0"/>
              </a:xfrm>
              <a:prstGeom prst="line">
                <a:avLst/>
              </a:prstGeom>
              <a:ln w="38100">
                <a:solidFill>
                  <a:schemeClr val="bg1"/>
                </a:solidFill>
                <a:headEnd type="oval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9" name="减号 108">
              <a:extLst>
                <a:ext uri="{FF2B5EF4-FFF2-40B4-BE49-F238E27FC236}">
                  <a16:creationId xmlns:a16="http://schemas.microsoft.com/office/drawing/2014/main" id="{1C57F5B9-11B2-4EA7-AD92-AA8D267DCC42}"/>
                </a:ext>
              </a:extLst>
            </p:cNvPr>
            <p:cNvSpPr/>
            <p:nvPr/>
          </p:nvSpPr>
          <p:spPr>
            <a:xfrm>
              <a:off x="3342311" y="5626608"/>
              <a:ext cx="72000" cy="720000"/>
            </a:xfrm>
            <a:prstGeom prst="mathMinus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减号 109">
              <a:extLst>
                <a:ext uri="{FF2B5EF4-FFF2-40B4-BE49-F238E27FC236}">
                  <a16:creationId xmlns:a16="http://schemas.microsoft.com/office/drawing/2014/main" id="{FD576C79-2441-4E37-B584-CADDD34638EF}"/>
                </a:ext>
              </a:extLst>
            </p:cNvPr>
            <p:cNvSpPr/>
            <p:nvPr/>
          </p:nvSpPr>
          <p:spPr>
            <a:xfrm>
              <a:off x="10032394" y="5866136"/>
              <a:ext cx="72000" cy="720000"/>
            </a:xfrm>
            <a:prstGeom prst="mathMinus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减号 110">
              <a:extLst>
                <a:ext uri="{FF2B5EF4-FFF2-40B4-BE49-F238E27FC236}">
                  <a16:creationId xmlns:a16="http://schemas.microsoft.com/office/drawing/2014/main" id="{3478ADAD-11D0-47AF-AFD7-CC2DB36A2F67}"/>
                </a:ext>
              </a:extLst>
            </p:cNvPr>
            <p:cNvSpPr/>
            <p:nvPr/>
          </p:nvSpPr>
          <p:spPr>
            <a:xfrm>
              <a:off x="11097249" y="5646784"/>
              <a:ext cx="72000" cy="720000"/>
            </a:xfrm>
            <a:prstGeom prst="mathMinus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减号 111">
              <a:extLst>
                <a:ext uri="{FF2B5EF4-FFF2-40B4-BE49-F238E27FC236}">
                  <a16:creationId xmlns:a16="http://schemas.microsoft.com/office/drawing/2014/main" id="{96AF5BC0-CE1D-42C2-86FD-033FEA3CF95B}"/>
                </a:ext>
              </a:extLst>
            </p:cNvPr>
            <p:cNvSpPr/>
            <p:nvPr/>
          </p:nvSpPr>
          <p:spPr>
            <a:xfrm>
              <a:off x="10510356" y="5423117"/>
              <a:ext cx="72000" cy="720000"/>
            </a:xfrm>
            <a:prstGeom prst="mathMinus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2ABDD9CD-97A9-49C2-AA03-1B12E412A641}"/>
              </a:ext>
            </a:extLst>
          </p:cNvPr>
          <p:cNvGrpSpPr/>
          <p:nvPr/>
        </p:nvGrpSpPr>
        <p:grpSpPr>
          <a:xfrm>
            <a:off x="3615123" y="1151395"/>
            <a:ext cx="2155152" cy="4465707"/>
            <a:chOff x="986398" y="1458217"/>
            <a:chExt cx="2155152" cy="4465707"/>
          </a:xfrm>
        </p:grpSpPr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19A83245-F4C8-466F-BA8C-C261D30178F3}"/>
                </a:ext>
              </a:extLst>
            </p:cNvPr>
            <p:cNvSpPr txBox="1"/>
            <p:nvPr/>
          </p:nvSpPr>
          <p:spPr>
            <a:xfrm>
              <a:off x="1104436" y="1458217"/>
              <a:ext cx="1823791" cy="54656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200" b="1" dirty="0">
                  <a:solidFill>
                    <a:schemeClr val="accent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+mn-ea"/>
                </a:rPr>
                <a:t>地下室结构</a:t>
              </a: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CBFB4579-3DCD-4539-BE42-534E93A2AE64}"/>
                </a:ext>
              </a:extLst>
            </p:cNvPr>
            <p:cNvSpPr txBox="1"/>
            <p:nvPr/>
          </p:nvSpPr>
          <p:spPr>
            <a:xfrm>
              <a:off x="1094311" y="2016802"/>
              <a:ext cx="2047239" cy="38677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>
                  <a:solidFill>
                    <a:schemeClr val="bg2">
                      <a:lumMod val="25000"/>
                    </a:schemeClr>
                  </a:solidFill>
                  <a:sym typeface="+mn-ea"/>
                </a:rPr>
                <a:t>202X.7.28—202X.10.25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sym typeface="+mn-ea"/>
              </a:endParaRPr>
            </a:p>
          </p:txBody>
        </p:sp>
        <p:sp>
          <p:nvSpPr>
            <p:cNvPr id="128" name="文本框 27">
              <a:extLst>
                <a:ext uri="{FF2B5EF4-FFF2-40B4-BE49-F238E27FC236}">
                  <a16:creationId xmlns:a16="http://schemas.microsoft.com/office/drawing/2014/main" id="{032DD262-78BC-4072-8DB4-25892F4DAD11}"/>
                </a:ext>
              </a:extLst>
            </p:cNvPr>
            <p:cNvSpPr txBox="1"/>
            <p:nvPr/>
          </p:nvSpPr>
          <p:spPr>
            <a:xfrm>
              <a:off x="986398" y="3071542"/>
              <a:ext cx="1734451" cy="5550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  <a:sym typeface="+mn-ea"/>
                </a:rPr>
                <a:t>7812.5m³</a:t>
              </a: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7CEFC687-614F-4F73-868E-EC2DB7B19E45}"/>
                </a:ext>
              </a:extLst>
            </p:cNvPr>
            <p:cNvSpPr txBox="1"/>
            <p:nvPr/>
          </p:nvSpPr>
          <p:spPr>
            <a:xfrm>
              <a:off x="1097420" y="2840609"/>
              <a:ext cx="1464164" cy="3819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+mn-ea"/>
                </a:rPr>
                <a:t>混凝土量</a:t>
              </a: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E7EC98DC-CCE3-4932-8C04-87035E19124F}"/>
                </a:ext>
              </a:extLst>
            </p:cNvPr>
            <p:cNvSpPr txBox="1"/>
            <p:nvPr/>
          </p:nvSpPr>
          <p:spPr>
            <a:xfrm>
              <a:off x="1105850" y="3723678"/>
              <a:ext cx="1239832" cy="3819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+mn-ea"/>
                </a:rPr>
                <a:t>完成</a:t>
              </a:r>
            </a:p>
          </p:txBody>
        </p: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8E6CBA71-08C6-4998-A1E7-1AFFAEDD47BF}"/>
                </a:ext>
              </a:extLst>
            </p:cNvPr>
            <p:cNvCxnSpPr>
              <a:cxnSpLocks/>
            </p:cNvCxnSpPr>
            <p:nvPr/>
          </p:nvCxnSpPr>
          <p:spPr>
            <a:xfrm>
              <a:off x="1083734" y="1675924"/>
              <a:ext cx="0" cy="4248000"/>
            </a:xfrm>
            <a:prstGeom prst="line">
              <a:avLst/>
            </a:prstGeom>
            <a:ln w="25400"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10000"/>
                    </a:schemeClr>
                  </a:gs>
                </a:gsLst>
                <a:lin ang="5400000" scaled="1"/>
              </a:gra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AE1C12B3-6D88-4BA2-905E-6BF8253DCEE6}"/>
                </a:ext>
              </a:extLst>
            </p:cNvPr>
            <p:cNvGrpSpPr/>
            <p:nvPr/>
          </p:nvGrpSpPr>
          <p:grpSpPr>
            <a:xfrm>
              <a:off x="1017326" y="2238329"/>
              <a:ext cx="1100528" cy="551689"/>
              <a:chOff x="1660805" y="2433070"/>
              <a:chExt cx="1100528" cy="551689"/>
            </a:xfrm>
          </p:grpSpPr>
          <p:sp>
            <p:nvSpPr>
              <p:cNvPr id="136" name="文本框 27">
                <a:extLst>
                  <a:ext uri="{FF2B5EF4-FFF2-40B4-BE49-F238E27FC236}">
                    <a16:creationId xmlns:a16="http://schemas.microsoft.com/office/drawing/2014/main" id="{1D81AF42-BDBF-4ACC-B1AB-2BE15F281D77}"/>
                  </a:ext>
                </a:extLst>
              </p:cNvPr>
              <p:cNvSpPr txBox="1"/>
              <p:nvPr/>
            </p:nvSpPr>
            <p:spPr>
              <a:xfrm>
                <a:off x="1660805" y="2433070"/>
                <a:ext cx="675448" cy="55168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2200" b="1" dirty="0">
                    <a:solidFill>
                      <a:schemeClr val="accent1"/>
                    </a:solidFill>
                    <a:ea typeface="思源宋体 CN Heavy" panose="02020900000000000000" pitchFamily="18" charset="-122"/>
                    <a:sym typeface="+mn-ea"/>
                  </a:rPr>
                  <a:t>89</a:t>
                </a:r>
              </a:p>
            </p:txBody>
          </p:sp>
          <p:sp>
            <p:nvSpPr>
              <p:cNvPr id="137" name="文本框 27">
                <a:extLst>
                  <a:ext uri="{FF2B5EF4-FFF2-40B4-BE49-F238E27FC236}">
                    <a16:creationId xmlns:a16="http://schemas.microsoft.com/office/drawing/2014/main" id="{F478AAA8-DE79-415C-9522-DA0E97FFF4C9}"/>
                  </a:ext>
                </a:extLst>
              </p:cNvPr>
              <p:cNvSpPr txBox="1"/>
              <p:nvPr/>
            </p:nvSpPr>
            <p:spPr>
              <a:xfrm>
                <a:off x="1924999" y="2558845"/>
                <a:ext cx="836334" cy="38145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accent1"/>
                    </a:solidFill>
                    <a:latin typeface="+mn-ea"/>
                    <a:sym typeface="+mn-ea"/>
                  </a:rPr>
                  <a:t>天</a:t>
                </a:r>
                <a:endParaRPr lang="en-US" altLang="zh-CN" sz="1400" b="1" dirty="0">
                  <a:solidFill>
                    <a:schemeClr val="accent1"/>
                  </a:solidFill>
                  <a:latin typeface="+mn-ea"/>
                  <a:sym typeface="+mn-ea"/>
                </a:endParaRPr>
              </a:p>
            </p:txBody>
          </p:sp>
        </p:grpSp>
        <p:sp>
          <p:nvSpPr>
            <p:cNvPr id="135" name="文本框 27">
              <a:extLst>
                <a:ext uri="{FF2B5EF4-FFF2-40B4-BE49-F238E27FC236}">
                  <a16:creationId xmlns:a16="http://schemas.microsoft.com/office/drawing/2014/main" id="{95ECBB68-61F3-4EE5-97DC-809822D667DD}"/>
                </a:ext>
              </a:extLst>
            </p:cNvPr>
            <p:cNvSpPr txBox="1"/>
            <p:nvPr/>
          </p:nvSpPr>
          <p:spPr>
            <a:xfrm>
              <a:off x="1111899" y="4064885"/>
              <a:ext cx="1525541" cy="38145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accent1"/>
                  </a:solidFill>
                  <a:latin typeface="+mn-ea"/>
                  <a:sym typeface="+mn-ea"/>
                </a:rPr>
                <a:t>主楼部分</a:t>
              </a:r>
            </a:p>
          </p:txBody>
        </p:sp>
        <p:sp>
          <p:nvSpPr>
            <p:cNvPr id="138" name="文本框 27">
              <a:extLst>
                <a:ext uri="{FF2B5EF4-FFF2-40B4-BE49-F238E27FC236}">
                  <a16:creationId xmlns:a16="http://schemas.microsoft.com/office/drawing/2014/main" id="{EAE951E3-B7A6-4AA3-BB1F-EED6E2439EB1}"/>
                </a:ext>
              </a:extLst>
            </p:cNvPr>
            <p:cNvSpPr txBox="1"/>
            <p:nvPr/>
          </p:nvSpPr>
          <p:spPr>
            <a:xfrm>
              <a:off x="1116016" y="4343242"/>
              <a:ext cx="1525541" cy="38145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accent1"/>
                  </a:solidFill>
                  <a:latin typeface="+mn-ea"/>
                  <a:sym typeface="+mn-ea"/>
                </a:rPr>
                <a:t>车库部分</a:t>
              </a:r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75FDC186-E530-4B15-8447-D30AA08469F7}"/>
              </a:ext>
            </a:extLst>
          </p:cNvPr>
          <p:cNvGrpSpPr/>
          <p:nvPr/>
        </p:nvGrpSpPr>
        <p:grpSpPr>
          <a:xfrm>
            <a:off x="6340797" y="1443215"/>
            <a:ext cx="2205859" cy="3997707"/>
            <a:chOff x="1083734" y="1458217"/>
            <a:chExt cx="2205859" cy="3997707"/>
          </a:xfrm>
        </p:grpSpPr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FF730449-DED2-4FA0-8B7C-861864E7416D}"/>
                </a:ext>
              </a:extLst>
            </p:cNvPr>
            <p:cNvSpPr txBox="1"/>
            <p:nvPr/>
          </p:nvSpPr>
          <p:spPr>
            <a:xfrm>
              <a:off x="1104436" y="1458217"/>
              <a:ext cx="2185157" cy="5467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200" b="1" dirty="0">
                  <a:solidFill>
                    <a:schemeClr val="accent1"/>
                  </a:solidFill>
                  <a:latin typeface="+mj-ea"/>
                  <a:ea typeface="+mj-ea"/>
                  <a:sym typeface="+mn-ea"/>
                </a:rPr>
                <a:t>主体结构施工</a:t>
              </a:r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11EFEC4C-51A8-44E2-9DF1-438ECDC99E58}"/>
                </a:ext>
              </a:extLst>
            </p:cNvPr>
            <p:cNvSpPr txBox="1"/>
            <p:nvPr/>
          </p:nvSpPr>
          <p:spPr>
            <a:xfrm>
              <a:off x="1107011" y="2016802"/>
              <a:ext cx="2047239" cy="38677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>
                  <a:solidFill>
                    <a:schemeClr val="bg2">
                      <a:lumMod val="25000"/>
                    </a:schemeClr>
                  </a:solidFill>
                  <a:sym typeface="+mn-ea"/>
                </a:rPr>
                <a:t>202X.8.30—202X.11.7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sym typeface="+mn-ea"/>
              </a:endParaRPr>
            </a:p>
          </p:txBody>
        </p:sp>
        <p:sp>
          <p:nvSpPr>
            <p:cNvPr id="142" name="文本框 27">
              <a:extLst>
                <a:ext uri="{FF2B5EF4-FFF2-40B4-BE49-F238E27FC236}">
                  <a16:creationId xmlns:a16="http://schemas.microsoft.com/office/drawing/2014/main" id="{0D23F4F3-FC17-4A80-A4FE-B04C7052A996}"/>
                </a:ext>
              </a:extLst>
            </p:cNvPr>
            <p:cNvSpPr txBox="1"/>
            <p:nvPr/>
          </p:nvSpPr>
          <p:spPr>
            <a:xfrm>
              <a:off x="1087998" y="3071542"/>
              <a:ext cx="1734451" cy="5550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200" b="1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5205m³</a:t>
              </a:r>
              <a:endPara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 panose="020B0503020204020204" pitchFamily="34" charset="-122"/>
                <a:cs typeface="+mn-cs"/>
                <a:sym typeface="+mn-ea"/>
              </a:endParaRP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6AA1026D-5846-4EC1-A310-3F96A4149477}"/>
                </a:ext>
              </a:extLst>
            </p:cNvPr>
            <p:cNvSpPr txBox="1"/>
            <p:nvPr/>
          </p:nvSpPr>
          <p:spPr>
            <a:xfrm>
              <a:off x="1097420" y="2840609"/>
              <a:ext cx="1464164" cy="3819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+mn-ea"/>
                </a:rPr>
                <a:t>混凝土量</a:t>
              </a: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773C9855-D6B9-4173-BA26-D0FC7D15D5D8}"/>
                </a:ext>
              </a:extLst>
            </p:cNvPr>
            <p:cNvSpPr txBox="1"/>
            <p:nvPr/>
          </p:nvSpPr>
          <p:spPr>
            <a:xfrm>
              <a:off x="1105850" y="3723678"/>
              <a:ext cx="1239832" cy="3819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+mn-ea"/>
                </a:rPr>
                <a:t>完成</a:t>
              </a:r>
            </a:p>
          </p:txBody>
        </p:sp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id="{84CD92DB-F10D-40EA-82F2-D3D46D7B2DE7}"/>
                </a:ext>
              </a:extLst>
            </p:cNvPr>
            <p:cNvCxnSpPr>
              <a:cxnSpLocks/>
            </p:cNvCxnSpPr>
            <p:nvPr/>
          </p:nvCxnSpPr>
          <p:spPr>
            <a:xfrm>
              <a:off x="1083734" y="1675924"/>
              <a:ext cx="0" cy="3780000"/>
            </a:xfrm>
            <a:prstGeom prst="line">
              <a:avLst/>
            </a:prstGeom>
            <a:ln w="25400"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10000"/>
                    </a:schemeClr>
                  </a:gs>
                </a:gsLst>
                <a:lin ang="5400000" scaled="1"/>
              </a:gra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id="{827230E4-11DE-4939-AC41-FE7C3CAF3B95}"/>
                </a:ext>
              </a:extLst>
            </p:cNvPr>
            <p:cNvGrpSpPr/>
            <p:nvPr/>
          </p:nvGrpSpPr>
          <p:grpSpPr>
            <a:xfrm>
              <a:off x="1106226" y="2238329"/>
              <a:ext cx="1011628" cy="551689"/>
              <a:chOff x="1749705" y="2433070"/>
              <a:chExt cx="1011628" cy="551689"/>
            </a:xfrm>
          </p:grpSpPr>
          <p:sp>
            <p:nvSpPr>
              <p:cNvPr id="149" name="文本框 27">
                <a:extLst>
                  <a:ext uri="{FF2B5EF4-FFF2-40B4-BE49-F238E27FC236}">
                    <a16:creationId xmlns:a16="http://schemas.microsoft.com/office/drawing/2014/main" id="{8EBC5C43-0C3A-4E75-A90E-150BC3CCD99B}"/>
                  </a:ext>
                </a:extLst>
              </p:cNvPr>
              <p:cNvSpPr txBox="1"/>
              <p:nvPr/>
            </p:nvSpPr>
            <p:spPr>
              <a:xfrm>
                <a:off x="1749705" y="2433070"/>
                <a:ext cx="675448" cy="55168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200" b="1" dirty="0">
                    <a:solidFill>
                      <a:schemeClr val="accent1"/>
                    </a:solidFill>
                    <a:ea typeface="思源宋体 CN Heavy" panose="02020900000000000000" pitchFamily="18" charset="-122"/>
                    <a:sym typeface="+mn-ea"/>
                  </a:rPr>
                  <a:t>69</a:t>
                </a:r>
              </a:p>
            </p:txBody>
          </p:sp>
          <p:sp>
            <p:nvSpPr>
              <p:cNvPr id="150" name="文本框 27">
                <a:extLst>
                  <a:ext uri="{FF2B5EF4-FFF2-40B4-BE49-F238E27FC236}">
                    <a16:creationId xmlns:a16="http://schemas.microsoft.com/office/drawing/2014/main" id="{89E996BD-1BDF-4BCE-8B20-849C6326B50D}"/>
                  </a:ext>
                </a:extLst>
              </p:cNvPr>
              <p:cNvSpPr txBox="1"/>
              <p:nvPr/>
            </p:nvSpPr>
            <p:spPr>
              <a:xfrm>
                <a:off x="1924999" y="2558845"/>
                <a:ext cx="836334" cy="38145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accent1"/>
                    </a:solidFill>
                    <a:latin typeface="+mn-ea"/>
                    <a:sym typeface="+mn-ea"/>
                  </a:rPr>
                  <a:t>天</a:t>
                </a:r>
                <a:endParaRPr lang="en-US" altLang="zh-CN" sz="1400" b="1" dirty="0">
                  <a:solidFill>
                    <a:schemeClr val="accent1"/>
                  </a:solidFill>
                  <a:latin typeface="+mn-ea"/>
                  <a:sym typeface="+mn-ea"/>
                </a:endParaRPr>
              </a:p>
            </p:txBody>
          </p:sp>
        </p:grpSp>
        <p:sp>
          <p:nvSpPr>
            <p:cNvPr id="147" name="文本框 27">
              <a:extLst>
                <a:ext uri="{FF2B5EF4-FFF2-40B4-BE49-F238E27FC236}">
                  <a16:creationId xmlns:a16="http://schemas.microsoft.com/office/drawing/2014/main" id="{38D86139-9FC9-483C-B1C5-416BCC949112}"/>
                </a:ext>
              </a:extLst>
            </p:cNvPr>
            <p:cNvSpPr txBox="1"/>
            <p:nvPr/>
          </p:nvSpPr>
          <p:spPr>
            <a:xfrm>
              <a:off x="1099199" y="4064885"/>
              <a:ext cx="1525541" cy="38145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accent1"/>
                  </a:solidFill>
                  <a:latin typeface="+mn-ea"/>
                  <a:sym typeface="+mn-ea"/>
                </a:rPr>
                <a:t>主楼结构</a:t>
              </a:r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BD254247-7B81-4166-B85B-555C94FF0E0E}"/>
              </a:ext>
            </a:extLst>
          </p:cNvPr>
          <p:cNvGrpSpPr/>
          <p:nvPr/>
        </p:nvGrpSpPr>
        <p:grpSpPr>
          <a:xfrm>
            <a:off x="8995827" y="1440688"/>
            <a:ext cx="2205859" cy="3709707"/>
            <a:chOff x="1083734" y="1458217"/>
            <a:chExt cx="2205859" cy="3709707"/>
          </a:xfrm>
        </p:grpSpPr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375B7E91-D07A-4060-ADF8-672BBF8E7FFD}"/>
                </a:ext>
              </a:extLst>
            </p:cNvPr>
            <p:cNvSpPr txBox="1"/>
            <p:nvPr/>
          </p:nvSpPr>
          <p:spPr>
            <a:xfrm>
              <a:off x="1104436" y="1458217"/>
              <a:ext cx="2185157" cy="5467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200" b="1" dirty="0">
                  <a:solidFill>
                    <a:schemeClr val="accent1"/>
                  </a:solidFill>
                  <a:latin typeface="+mj-ea"/>
                  <a:ea typeface="+mj-ea"/>
                  <a:sym typeface="+mn-ea"/>
                </a:rPr>
                <a:t>砌筑工程</a:t>
              </a:r>
            </a:p>
          </p:txBody>
        </p:sp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id="{C78A4D04-82F0-4FC0-897B-569814D7395E}"/>
                </a:ext>
              </a:extLst>
            </p:cNvPr>
            <p:cNvSpPr txBox="1"/>
            <p:nvPr/>
          </p:nvSpPr>
          <p:spPr>
            <a:xfrm>
              <a:off x="1119711" y="2016802"/>
              <a:ext cx="2047239" cy="38677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>
                  <a:solidFill>
                    <a:schemeClr val="bg2">
                      <a:lumMod val="25000"/>
                    </a:schemeClr>
                  </a:solidFill>
                  <a:sym typeface="+mn-ea"/>
                </a:rPr>
                <a:t>202X.9.26—202X.10.31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sym typeface="+mn-ea"/>
              </a:endParaRPr>
            </a:p>
          </p:txBody>
        </p: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934675B7-72CF-4264-B054-0BD9E088D431}"/>
                </a:ext>
              </a:extLst>
            </p:cNvPr>
            <p:cNvSpPr txBox="1"/>
            <p:nvPr/>
          </p:nvSpPr>
          <p:spPr>
            <a:xfrm>
              <a:off x="1105850" y="2847378"/>
              <a:ext cx="1239832" cy="3819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+mn-ea"/>
                </a:rPr>
                <a:t>完成</a:t>
              </a:r>
            </a:p>
          </p:txBody>
        </p:sp>
        <p:cxnSp>
          <p:nvCxnSpPr>
            <p:cNvPr id="159" name="直接连接符 158">
              <a:extLst>
                <a:ext uri="{FF2B5EF4-FFF2-40B4-BE49-F238E27FC236}">
                  <a16:creationId xmlns:a16="http://schemas.microsoft.com/office/drawing/2014/main" id="{54BB5F29-EEAA-46F2-A3C9-133F4A10A55E}"/>
                </a:ext>
              </a:extLst>
            </p:cNvPr>
            <p:cNvCxnSpPr>
              <a:cxnSpLocks/>
            </p:cNvCxnSpPr>
            <p:nvPr/>
          </p:nvCxnSpPr>
          <p:spPr>
            <a:xfrm>
              <a:off x="1083734" y="1675924"/>
              <a:ext cx="0" cy="3492000"/>
            </a:xfrm>
            <a:prstGeom prst="line">
              <a:avLst/>
            </a:prstGeom>
            <a:ln w="25400"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10000"/>
                    </a:schemeClr>
                  </a:gs>
                </a:gsLst>
                <a:lin ang="5400000" scaled="1"/>
              </a:gra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id="{48ECD599-443F-43AE-BD2F-1BF5915DC0FE}"/>
                </a:ext>
              </a:extLst>
            </p:cNvPr>
            <p:cNvGrpSpPr/>
            <p:nvPr/>
          </p:nvGrpSpPr>
          <p:grpSpPr>
            <a:xfrm>
              <a:off x="1106226" y="2238329"/>
              <a:ext cx="1011628" cy="551689"/>
              <a:chOff x="1749705" y="2433070"/>
              <a:chExt cx="1011628" cy="551689"/>
            </a:xfrm>
          </p:grpSpPr>
          <p:sp>
            <p:nvSpPr>
              <p:cNvPr id="162" name="文本框 27">
                <a:extLst>
                  <a:ext uri="{FF2B5EF4-FFF2-40B4-BE49-F238E27FC236}">
                    <a16:creationId xmlns:a16="http://schemas.microsoft.com/office/drawing/2014/main" id="{FA47D70D-FDE5-4D18-A376-CE5AF84328B9}"/>
                  </a:ext>
                </a:extLst>
              </p:cNvPr>
              <p:cNvSpPr txBox="1"/>
              <p:nvPr/>
            </p:nvSpPr>
            <p:spPr>
              <a:xfrm>
                <a:off x="1749705" y="2433070"/>
                <a:ext cx="675448" cy="55168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200" b="1" dirty="0">
                    <a:solidFill>
                      <a:schemeClr val="accent1"/>
                    </a:solidFill>
                    <a:ea typeface="思源宋体 CN Heavy" panose="02020900000000000000" pitchFamily="18" charset="-122"/>
                    <a:sym typeface="+mn-ea"/>
                  </a:rPr>
                  <a:t>36</a:t>
                </a:r>
              </a:p>
            </p:txBody>
          </p:sp>
          <p:sp>
            <p:nvSpPr>
              <p:cNvPr id="163" name="文本框 27">
                <a:extLst>
                  <a:ext uri="{FF2B5EF4-FFF2-40B4-BE49-F238E27FC236}">
                    <a16:creationId xmlns:a16="http://schemas.microsoft.com/office/drawing/2014/main" id="{4A0E495F-C6D2-4CF1-972A-FBDA2E1E3B8C}"/>
                  </a:ext>
                </a:extLst>
              </p:cNvPr>
              <p:cNvSpPr txBox="1"/>
              <p:nvPr/>
            </p:nvSpPr>
            <p:spPr>
              <a:xfrm>
                <a:off x="1924999" y="2558845"/>
                <a:ext cx="836334" cy="38145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accent1"/>
                    </a:solidFill>
                    <a:latin typeface="+mn-ea"/>
                    <a:sym typeface="+mn-ea"/>
                  </a:rPr>
                  <a:t>天</a:t>
                </a:r>
                <a:endParaRPr lang="en-US" altLang="zh-CN" sz="1400" b="1" dirty="0">
                  <a:solidFill>
                    <a:schemeClr val="accent1"/>
                  </a:solidFill>
                  <a:latin typeface="+mn-ea"/>
                  <a:sym typeface="+mn-ea"/>
                </a:endParaRPr>
              </a:p>
            </p:txBody>
          </p:sp>
        </p:grpSp>
        <p:sp>
          <p:nvSpPr>
            <p:cNvPr id="161" name="文本框 27">
              <a:extLst>
                <a:ext uri="{FF2B5EF4-FFF2-40B4-BE49-F238E27FC236}">
                  <a16:creationId xmlns:a16="http://schemas.microsoft.com/office/drawing/2014/main" id="{D7D14D95-AC5C-4CFD-8A02-A5402765765A}"/>
                </a:ext>
              </a:extLst>
            </p:cNvPr>
            <p:cNvSpPr txBox="1"/>
            <p:nvPr/>
          </p:nvSpPr>
          <p:spPr>
            <a:xfrm>
              <a:off x="1124599" y="3188585"/>
              <a:ext cx="1525541" cy="38145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accent1"/>
                  </a:solidFill>
                  <a:latin typeface="+mn-ea"/>
                  <a:sym typeface="+mn-ea"/>
                </a:rPr>
                <a:t>砌体工程</a:t>
              </a:r>
            </a:p>
          </p:txBody>
        </p:sp>
        <p:sp>
          <p:nvSpPr>
            <p:cNvPr id="164" name="文本框 27">
              <a:extLst>
                <a:ext uri="{FF2B5EF4-FFF2-40B4-BE49-F238E27FC236}">
                  <a16:creationId xmlns:a16="http://schemas.microsoft.com/office/drawing/2014/main" id="{C7424B44-32DD-4E8F-907D-86875EF36139}"/>
                </a:ext>
              </a:extLst>
            </p:cNvPr>
            <p:cNvSpPr txBox="1"/>
            <p:nvPr/>
          </p:nvSpPr>
          <p:spPr>
            <a:xfrm>
              <a:off x="1124599" y="3509178"/>
              <a:ext cx="1697848" cy="38183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accent1"/>
                  </a:solidFill>
                  <a:ea typeface="思源宋体 CN Heavy" panose="02020900000000000000" pitchFamily="18" charset="-122"/>
                  <a:sym typeface="+mn-ea"/>
                </a:rPr>
                <a:t>1#</a:t>
              </a:r>
              <a:r>
                <a:rPr lang="zh-CN" altLang="en-US" sz="1400" dirty="0">
                  <a:solidFill>
                    <a:schemeClr val="accent1"/>
                  </a:solidFill>
                  <a:ea typeface="思源宋体 CN Heavy" panose="02020900000000000000" pitchFamily="18" charset="-122"/>
                  <a:sym typeface="+mn-ea"/>
                </a:rPr>
                <a:t>、</a:t>
              </a:r>
              <a:r>
                <a:rPr lang="en-US" altLang="zh-CN" sz="1400" dirty="0">
                  <a:solidFill>
                    <a:schemeClr val="accent1"/>
                  </a:solidFill>
                  <a:ea typeface="思源宋体 CN Heavy" panose="02020900000000000000" pitchFamily="18" charset="-122"/>
                  <a:sym typeface="+mn-ea"/>
                </a:rPr>
                <a:t>10#</a:t>
              </a:r>
              <a:r>
                <a:rPr lang="zh-CN" altLang="en-US" sz="1400">
                  <a:solidFill>
                    <a:schemeClr val="accent1"/>
                  </a:solidFill>
                  <a:ea typeface="思源宋体 CN Heavy" panose="02020900000000000000" pitchFamily="18" charset="-122"/>
                  <a:sym typeface="+mn-ea"/>
                </a:rPr>
                <a:t>、</a:t>
              </a:r>
              <a:r>
                <a:rPr lang="en-US" altLang="zh-CN" sz="1400">
                  <a:solidFill>
                    <a:schemeClr val="accent1"/>
                  </a:solidFill>
                  <a:ea typeface="思源宋体 CN Heavy" panose="02020900000000000000" pitchFamily="18" charset="-122"/>
                  <a:sym typeface="+mn-ea"/>
                </a:rPr>
                <a:t>12#</a:t>
              </a:r>
              <a:endParaRPr lang="zh-CN" altLang="en-US" sz="1400" dirty="0">
                <a:solidFill>
                  <a:schemeClr val="accent1"/>
                </a:solidFill>
                <a:ea typeface="思源宋体 CN Heavy" panose="02020900000000000000" pitchFamily="18" charset="-122"/>
                <a:sym typeface="+mn-ea"/>
              </a:endParaRPr>
            </a:p>
          </p:txBody>
        </p: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9202C08A-5F56-4B97-AF6F-4866963D4905}"/>
                </a:ext>
              </a:extLst>
            </p:cNvPr>
            <p:cNvSpPr txBox="1"/>
            <p:nvPr/>
          </p:nvSpPr>
          <p:spPr>
            <a:xfrm>
              <a:off x="1117345" y="3845753"/>
              <a:ext cx="2047239" cy="38677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accent1"/>
                  </a:solidFill>
                  <a:sym typeface="+mn-ea"/>
                </a:rPr>
                <a:t>地下室外围封堵</a:t>
              </a:r>
            </a:p>
          </p:txBody>
        </p: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DD7E29A2-424B-447A-9C0B-6BB8E8EEDBBE}"/>
                </a:ext>
              </a:extLst>
            </p:cNvPr>
            <p:cNvSpPr txBox="1"/>
            <p:nvPr/>
          </p:nvSpPr>
          <p:spPr>
            <a:xfrm>
              <a:off x="2606717" y="3516913"/>
              <a:ext cx="632199" cy="3819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sym typeface="+mn-ea"/>
                </a:rPr>
                <a:t>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7694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弧形 11">
            <a:extLst>
              <a:ext uri="{FF2B5EF4-FFF2-40B4-BE49-F238E27FC236}">
                <a16:creationId xmlns:a16="http://schemas.microsoft.com/office/drawing/2014/main" id="{B1EF650F-F63E-F543-FC2B-242CDC1AD926}"/>
              </a:ext>
            </a:extLst>
          </p:cNvPr>
          <p:cNvSpPr/>
          <p:nvPr/>
        </p:nvSpPr>
        <p:spPr>
          <a:xfrm>
            <a:off x="1168811" y="677119"/>
            <a:ext cx="5593335" cy="5593335"/>
          </a:xfrm>
          <a:prstGeom prst="arc">
            <a:avLst>
              <a:gd name="adj1" fmla="val 16200000"/>
              <a:gd name="adj2" fmla="val 5279556"/>
            </a:avLst>
          </a:prstGeom>
          <a:ln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64F156C0-A5E3-4186-90B9-37CA8859329A}"/>
              </a:ext>
            </a:extLst>
          </p:cNvPr>
          <p:cNvSpPr/>
          <p:nvPr/>
        </p:nvSpPr>
        <p:spPr>
          <a:xfrm>
            <a:off x="2361408" y="-27410"/>
            <a:ext cx="4424628" cy="6835664"/>
          </a:xfrm>
          <a:custGeom>
            <a:avLst/>
            <a:gdLst>
              <a:gd name="connsiteX0" fmla="*/ 0 w 4424628"/>
              <a:gd name="connsiteY0" fmla="*/ 6835664 h 6835664"/>
              <a:gd name="connsiteX1" fmla="*/ 0 w 4424628"/>
              <a:gd name="connsiteY1" fmla="*/ 0 h 6835664"/>
              <a:gd name="connsiteX2" fmla="*/ 1006796 w 4424628"/>
              <a:gd name="connsiteY2" fmla="*/ 0 h 6835664"/>
              <a:gd name="connsiteX3" fmla="*/ 4424628 w 4424628"/>
              <a:gd name="connsiteY3" fmla="*/ 3417832 h 6835664"/>
              <a:gd name="connsiteX4" fmla="*/ 1006796 w 4424628"/>
              <a:gd name="connsiteY4" fmla="*/ 6835664 h 6835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4628" h="6835664">
                <a:moveTo>
                  <a:pt x="0" y="6835664"/>
                </a:moveTo>
                <a:lnTo>
                  <a:pt x="0" y="0"/>
                </a:lnTo>
                <a:lnTo>
                  <a:pt x="1006796" y="0"/>
                </a:lnTo>
                <a:cubicBezTo>
                  <a:pt x="2894412" y="0"/>
                  <a:pt x="4424628" y="1530216"/>
                  <a:pt x="4424628" y="3417832"/>
                </a:cubicBezTo>
                <a:cubicBezTo>
                  <a:pt x="4424628" y="5305448"/>
                  <a:pt x="2894412" y="6835664"/>
                  <a:pt x="1006796" y="6835664"/>
                </a:cubicBezTo>
                <a:close/>
              </a:path>
            </a:pathLst>
          </a:custGeom>
          <a:noFill/>
          <a:ln w="25400">
            <a:gradFill flip="none" rotWithShape="1">
              <a:gsLst>
                <a:gs pos="0">
                  <a:schemeClr val="accent3"/>
                </a:gs>
                <a:gs pos="88000">
                  <a:schemeClr val="accent3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998720C-CA71-4921-9A2A-5BB36FED1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67000">
                      <a:schemeClr val="accent1"/>
                    </a:gs>
                    <a:gs pos="0">
                      <a:schemeClr val="accent3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工作的不足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CFAF422-AA71-769C-DCF7-74A66BE0DF0E}"/>
              </a:ext>
            </a:extLst>
          </p:cNvPr>
          <p:cNvGrpSpPr/>
          <p:nvPr/>
        </p:nvGrpSpPr>
        <p:grpSpPr>
          <a:xfrm>
            <a:off x="7210947" y="3429000"/>
            <a:ext cx="3189723" cy="1212306"/>
            <a:chOff x="7210947" y="3581479"/>
            <a:chExt cx="3189723" cy="1212306"/>
          </a:xfrm>
        </p:grpSpPr>
        <p:sp>
          <p:nvSpPr>
            <p:cNvPr id="9" name="文本框 8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<a:extLst>
                <a:ext uri="{FF2B5EF4-FFF2-40B4-BE49-F238E27FC236}">
                  <a16:creationId xmlns:a16="http://schemas.microsoft.com/office/drawing/2014/main" id="{C3243923-93DA-4BBE-BC25-861E8AA7FF19}"/>
                </a:ext>
              </a:extLst>
            </p:cNvPr>
            <p:cNvSpPr txBox="1"/>
            <p:nvPr/>
          </p:nvSpPr>
          <p:spPr>
            <a:xfrm>
              <a:off x="7210947" y="4167523"/>
              <a:ext cx="3189723" cy="62626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+mn-ea"/>
                </a:rPr>
                <a:t>未做好难以计算的零星材料的工程量，浪费个别材料使用量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  <a:sym typeface="+mn-ea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AF5C31D6-51EA-4549-8B01-BA23FE4B8273}"/>
                </a:ext>
              </a:extLst>
            </p:cNvPr>
            <p:cNvSpPr/>
            <p:nvPr/>
          </p:nvSpPr>
          <p:spPr>
            <a:xfrm>
              <a:off x="7226639" y="3581479"/>
              <a:ext cx="1518236" cy="5880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solidFill>
                    <a:schemeClr val="accent1"/>
                  </a:solidFill>
                  <a:latin typeface="+mj-ea"/>
                  <a:ea typeface="+mj-ea"/>
                </a:rPr>
                <a:t>成本方面</a:t>
              </a:r>
              <a:endParaRPr lang="en-US" altLang="zh-CN" sz="24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4590939-6442-4AB0-94EE-D3EE13ACC950}"/>
              </a:ext>
            </a:extLst>
          </p:cNvPr>
          <p:cNvGrpSpPr/>
          <p:nvPr/>
        </p:nvGrpSpPr>
        <p:grpSpPr>
          <a:xfrm>
            <a:off x="6381039" y="3644076"/>
            <a:ext cx="710283" cy="710283"/>
            <a:chOff x="5680123" y="327835"/>
            <a:chExt cx="710283" cy="710283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111474BE-E3E6-4814-A315-38F62119CF67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5680123" y="327835"/>
              <a:ext cx="710283" cy="710283"/>
            </a:xfrm>
            <a:prstGeom prst="ellipse">
              <a:avLst/>
            </a:prstGeom>
            <a:gradFill flip="none" rotWithShape="1">
              <a:gsLst>
                <a:gs pos="72000">
                  <a:schemeClr val="accent1"/>
                </a:gs>
                <a:gs pos="41000">
                  <a:schemeClr val="accent1"/>
                </a:gs>
                <a:gs pos="100000">
                  <a:schemeClr val="accent3">
                    <a:lumMod val="40000"/>
                    <a:lumOff val="60000"/>
                  </a:schemeClr>
                </a:gs>
                <a:gs pos="15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noFill/>
            </a:ln>
            <a:effectLst>
              <a:outerShdw blurRad="317500" dist="127000" dir="2700001" sx="98000" sy="98000" algn="tl" rotWithShape="0">
                <a:schemeClr val="accent3">
                  <a:lumMod val="50000"/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2530" tIns="61265" rIns="122530" bIns="61265"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思源宋体 CN Heavy" panose="02020900000000000000" pitchFamily="18" charset="-122"/>
                <a:sym typeface="汉仪旗黑-45S" panose="00020600040101010101" pitchFamily="18" charset="-122"/>
              </a:endParaRPr>
            </a:p>
          </p:txBody>
        </p:sp>
        <p:grpSp>
          <p:nvGrpSpPr>
            <p:cNvPr id="42" name="图形 40" descr="良好库存 轮廓">
              <a:extLst>
                <a:ext uri="{FF2B5EF4-FFF2-40B4-BE49-F238E27FC236}">
                  <a16:creationId xmlns:a16="http://schemas.microsoft.com/office/drawing/2014/main" id="{07CA8EE9-0F7B-42B1-A7C1-5573158D75B0}"/>
                </a:ext>
              </a:extLst>
            </p:cNvPr>
            <p:cNvGrpSpPr/>
            <p:nvPr/>
          </p:nvGrpSpPr>
          <p:grpSpPr>
            <a:xfrm>
              <a:off x="5872327" y="530351"/>
              <a:ext cx="325874" cy="305250"/>
              <a:chOff x="5676065" y="3017175"/>
              <a:chExt cx="325874" cy="305250"/>
            </a:xfrm>
            <a:solidFill>
              <a:schemeClr val="bg1"/>
            </a:solidFill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012697DE-5CE3-44F9-8DFE-9B0173CDB0B2}"/>
                  </a:ext>
                </a:extLst>
              </p:cNvPr>
              <p:cNvSpPr/>
              <p:nvPr/>
            </p:nvSpPr>
            <p:spPr>
              <a:xfrm>
                <a:off x="5795690" y="3037800"/>
                <a:ext cx="20625" cy="16500"/>
              </a:xfrm>
              <a:custGeom>
                <a:avLst/>
                <a:gdLst>
                  <a:gd name="connsiteX0" fmla="*/ 0 w 20625"/>
                  <a:gd name="connsiteY0" fmla="*/ 0 h 16500"/>
                  <a:gd name="connsiteX1" fmla="*/ 20625 w 20625"/>
                  <a:gd name="connsiteY1" fmla="*/ 0 h 16500"/>
                  <a:gd name="connsiteX2" fmla="*/ 20625 w 20625"/>
                  <a:gd name="connsiteY2" fmla="*/ 16500 h 16500"/>
                  <a:gd name="connsiteX3" fmla="*/ 0 w 20625"/>
                  <a:gd name="connsiteY3" fmla="*/ 16500 h 16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25" h="16500">
                    <a:moveTo>
                      <a:pt x="0" y="0"/>
                    </a:moveTo>
                    <a:lnTo>
                      <a:pt x="20625" y="0"/>
                    </a:lnTo>
                    <a:lnTo>
                      <a:pt x="20625" y="16500"/>
                    </a:lnTo>
                    <a:lnTo>
                      <a:pt x="0" y="16500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429BC189-3DF8-411C-BF97-080B0EA8E20C}"/>
                  </a:ext>
                </a:extLst>
              </p:cNvPr>
              <p:cNvSpPr/>
              <p:nvPr/>
            </p:nvSpPr>
            <p:spPr>
              <a:xfrm>
                <a:off x="5746190" y="3136800"/>
                <a:ext cx="20625" cy="16500"/>
              </a:xfrm>
              <a:custGeom>
                <a:avLst/>
                <a:gdLst>
                  <a:gd name="connsiteX0" fmla="*/ 0 w 20625"/>
                  <a:gd name="connsiteY0" fmla="*/ 0 h 16500"/>
                  <a:gd name="connsiteX1" fmla="*/ 20625 w 20625"/>
                  <a:gd name="connsiteY1" fmla="*/ 0 h 16500"/>
                  <a:gd name="connsiteX2" fmla="*/ 20625 w 20625"/>
                  <a:gd name="connsiteY2" fmla="*/ 16500 h 16500"/>
                  <a:gd name="connsiteX3" fmla="*/ 0 w 20625"/>
                  <a:gd name="connsiteY3" fmla="*/ 16500 h 16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25" h="16500">
                    <a:moveTo>
                      <a:pt x="0" y="0"/>
                    </a:moveTo>
                    <a:lnTo>
                      <a:pt x="20625" y="0"/>
                    </a:lnTo>
                    <a:lnTo>
                      <a:pt x="20625" y="16500"/>
                    </a:lnTo>
                    <a:lnTo>
                      <a:pt x="0" y="16500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2EF8BB92-219E-4C14-ADE2-FA7EA13F6193}"/>
                  </a:ext>
                </a:extLst>
              </p:cNvPr>
              <p:cNvSpPr/>
              <p:nvPr/>
            </p:nvSpPr>
            <p:spPr>
              <a:xfrm>
                <a:off x="5696690" y="3235800"/>
                <a:ext cx="20624" cy="16500"/>
              </a:xfrm>
              <a:custGeom>
                <a:avLst/>
                <a:gdLst>
                  <a:gd name="connsiteX0" fmla="*/ 0 w 20624"/>
                  <a:gd name="connsiteY0" fmla="*/ 0 h 16500"/>
                  <a:gd name="connsiteX1" fmla="*/ 20625 w 20624"/>
                  <a:gd name="connsiteY1" fmla="*/ 0 h 16500"/>
                  <a:gd name="connsiteX2" fmla="*/ 20625 w 20624"/>
                  <a:gd name="connsiteY2" fmla="*/ 16500 h 16500"/>
                  <a:gd name="connsiteX3" fmla="*/ 0 w 20624"/>
                  <a:gd name="connsiteY3" fmla="*/ 16500 h 16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24" h="16500">
                    <a:moveTo>
                      <a:pt x="0" y="0"/>
                    </a:moveTo>
                    <a:lnTo>
                      <a:pt x="20625" y="0"/>
                    </a:lnTo>
                    <a:lnTo>
                      <a:pt x="20625" y="16500"/>
                    </a:lnTo>
                    <a:lnTo>
                      <a:pt x="0" y="16500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6D465F73-0115-42F7-8103-E858210FCDC7}"/>
                  </a:ext>
                </a:extLst>
              </p:cNvPr>
              <p:cNvSpPr/>
              <p:nvPr/>
            </p:nvSpPr>
            <p:spPr>
              <a:xfrm>
                <a:off x="5795690" y="3235800"/>
                <a:ext cx="20625" cy="16500"/>
              </a:xfrm>
              <a:custGeom>
                <a:avLst/>
                <a:gdLst>
                  <a:gd name="connsiteX0" fmla="*/ 0 w 20625"/>
                  <a:gd name="connsiteY0" fmla="*/ 0 h 16500"/>
                  <a:gd name="connsiteX1" fmla="*/ 20625 w 20625"/>
                  <a:gd name="connsiteY1" fmla="*/ 0 h 16500"/>
                  <a:gd name="connsiteX2" fmla="*/ 20625 w 20625"/>
                  <a:gd name="connsiteY2" fmla="*/ 16500 h 16500"/>
                  <a:gd name="connsiteX3" fmla="*/ 0 w 20625"/>
                  <a:gd name="connsiteY3" fmla="*/ 16500 h 16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25" h="16500">
                    <a:moveTo>
                      <a:pt x="0" y="0"/>
                    </a:moveTo>
                    <a:lnTo>
                      <a:pt x="20625" y="0"/>
                    </a:lnTo>
                    <a:lnTo>
                      <a:pt x="20625" y="16500"/>
                    </a:lnTo>
                    <a:lnTo>
                      <a:pt x="0" y="16500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E12AB912-93DA-4DC5-9A24-0DF85562C585}"/>
                  </a:ext>
                </a:extLst>
              </p:cNvPr>
              <p:cNvSpPr/>
              <p:nvPr/>
            </p:nvSpPr>
            <p:spPr>
              <a:xfrm>
                <a:off x="5894690" y="3235800"/>
                <a:ext cx="20624" cy="16500"/>
              </a:xfrm>
              <a:custGeom>
                <a:avLst/>
                <a:gdLst>
                  <a:gd name="connsiteX0" fmla="*/ 0 w 20624"/>
                  <a:gd name="connsiteY0" fmla="*/ 0 h 16500"/>
                  <a:gd name="connsiteX1" fmla="*/ 20625 w 20624"/>
                  <a:gd name="connsiteY1" fmla="*/ 0 h 16500"/>
                  <a:gd name="connsiteX2" fmla="*/ 20625 w 20624"/>
                  <a:gd name="connsiteY2" fmla="*/ 16500 h 16500"/>
                  <a:gd name="connsiteX3" fmla="*/ 0 w 20624"/>
                  <a:gd name="connsiteY3" fmla="*/ 16500 h 16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24" h="16500">
                    <a:moveTo>
                      <a:pt x="0" y="0"/>
                    </a:moveTo>
                    <a:lnTo>
                      <a:pt x="20625" y="0"/>
                    </a:lnTo>
                    <a:lnTo>
                      <a:pt x="20625" y="16500"/>
                    </a:lnTo>
                    <a:lnTo>
                      <a:pt x="0" y="16500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B75F78D-C62B-4F2D-8C5A-370390671437}"/>
                  </a:ext>
                </a:extLst>
              </p:cNvPr>
              <p:cNvSpPr/>
              <p:nvPr/>
            </p:nvSpPr>
            <p:spPr>
              <a:xfrm>
                <a:off x="5845190" y="3136800"/>
                <a:ext cx="20625" cy="16500"/>
              </a:xfrm>
              <a:custGeom>
                <a:avLst/>
                <a:gdLst>
                  <a:gd name="connsiteX0" fmla="*/ 0 w 20625"/>
                  <a:gd name="connsiteY0" fmla="*/ 0 h 16500"/>
                  <a:gd name="connsiteX1" fmla="*/ 20625 w 20625"/>
                  <a:gd name="connsiteY1" fmla="*/ 0 h 16500"/>
                  <a:gd name="connsiteX2" fmla="*/ 20625 w 20625"/>
                  <a:gd name="connsiteY2" fmla="*/ 16500 h 16500"/>
                  <a:gd name="connsiteX3" fmla="*/ 0 w 20625"/>
                  <a:gd name="connsiteY3" fmla="*/ 16500 h 16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25" h="16500">
                    <a:moveTo>
                      <a:pt x="0" y="0"/>
                    </a:moveTo>
                    <a:lnTo>
                      <a:pt x="20625" y="0"/>
                    </a:lnTo>
                    <a:lnTo>
                      <a:pt x="20625" y="16500"/>
                    </a:lnTo>
                    <a:lnTo>
                      <a:pt x="0" y="16500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C879AA5C-92F8-4C11-A687-88ECFECAD54D}"/>
                  </a:ext>
                </a:extLst>
              </p:cNvPr>
              <p:cNvSpPr/>
              <p:nvPr/>
            </p:nvSpPr>
            <p:spPr>
              <a:xfrm>
                <a:off x="5676065" y="3017175"/>
                <a:ext cx="305249" cy="305250"/>
              </a:xfrm>
              <a:custGeom>
                <a:avLst/>
                <a:gdLst>
                  <a:gd name="connsiteX0" fmla="*/ 255750 w 305249"/>
                  <a:gd name="connsiteY0" fmla="*/ 144165 h 305250"/>
                  <a:gd name="connsiteX1" fmla="*/ 247500 w 305249"/>
                  <a:gd name="connsiteY1" fmla="*/ 143303 h 305250"/>
                  <a:gd name="connsiteX2" fmla="*/ 247500 w 305249"/>
                  <a:gd name="connsiteY2" fmla="*/ 198000 h 305250"/>
                  <a:gd name="connsiteX3" fmla="*/ 156750 w 305249"/>
                  <a:gd name="connsiteY3" fmla="*/ 198000 h 305250"/>
                  <a:gd name="connsiteX4" fmla="*/ 156750 w 305249"/>
                  <a:gd name="connsiteY4" fmla="*/ 107250 h 305250"/>
                  <a:gd name="connsiteX5" fmla="*/ 193359 w 305249"/>
                  <a:gd name="connsiteY5" fmla="*/ 107250 h 305250"/>
                  <a:gd name="connsiteX6" fmla="*/ 188888 w 305249"/>
                  <a:gd name="connsiteY6" fmla="*/ 99000 h 305250"/>
                  <a:gd name="connsiteX7" fmla="*/ 107250 w 305249"/>
                  <a:gd name="connsiteY7" fmla="*/ 99000 h 305250"/>
                  <a:gd name="connsiteX8" fmla="*/ 107250 w 305249"/>
                  <a:gd name="connsiteY8" fmla="*/ 8250 h 305250"/>
                  <a:gd name="connsiteX9" fmla="*/ 198000 w 305249"/>
                  <a:gd name="connsiteY9" fmla="*/ 8250 h 305250"/>
                  <a:gd name="connsiteX10" fmla="*/ 198000 w 305249"/>
                  <a:gd name="connsiteY10" fmla="*/ 18072 h 305250"/>
                  <a:gd name="connsiteX11" fmla="*/ 206250 w 305249"/>
                  <a:gd name="connsiteY11" fmla="*/ 8997 h 305250"/>
                  <a:gd name="connsiteX12" fmla="*/ 206250 w 305249"/>
                  <a:gd name="connsiteY12" fmla="*/ 0 h 305250"/>
                  <a:gd name="connsiteX13" fmla="*/ 99000 w 305249"/>
                  <a:gd name="connsiteY13" fmla="*/ 0 h 305250"/>
                  <a:gd name="connsiteX14" fmla="*/ 99000 w 305249"/>
                  <a:gd name="connsiteY14" fmla="*/ 99000 h 305250"/>
                  <a:gd name="connsiteX15" fmla="*/ 49500 w 305249"/>
                  <a:gd name="connsiteY15" fmla="*/ 99000 h 305250"/>
                  <a:gd name="connsiteX16" fmla="*/ 49500 w 305249"/>
                  <a:gd name="connsiteY16" fmla="*/ 198000 h 305250"/>
                  <a:gd name="connsiteX17" fmla="*/ 0 w 305249"/>
                  <a:gd name="connsiteY17" fmla="*/ 198000 h 305250"/>
                  <a:gd name="connsiteX18" fmla="*/ 0 w 305249"/>
                  <a:gd name="connsiteY18" fmla="*/ 305250 h 305250"/>
                  <a:gd name="connsiteX19" fmla="*/ 305250 w 305249"/>
                  <a:gd name="connsiteY19" fmla="*/ 305250 h 305250"/>
                  <a:gd name="connsiteX20" fmla="*/ 305250 w 305249"/>
                  <a:gd name="connsiteY20" fmla="*/ 198000 h 305250"/>
                  <a:gd name="connsiteX21" fmla="*/ 255750 w 305249"/>
                  <a:gd name="connsiteY21" fmla="*/ 198000 h 305250"/>
                  <a:gd name="connsiteX22" fmla="*/ 99000 w 305249"/>
                  <a:gd name="connsiteY22" fmla="*/ 297000 h 305250"/>
                  <a:gd name="connsiteX23" fmla="*/ 8250 w 305249"/>
                  <a:gd name="connsiteY23" fmla="*/ 297000 h 305250"/>
                  <a:gd name="connsiteX24" fmla="*/ 8250 w 305249"/>
                  <a:gd name="connsiteY24" fmla="*/ 206250 h 305250"/>
                  <a:gd name="connsiteX25" fmla="*/ 99000 w 305249"/>
                  <a:gd name="connsiteY25" fmla="*/ 206250 h 305250"/>
                  <a:gd name="connsiteX26" fmla="*/ 99000 w 305249"/>
                  <a:gd name="connsiteY26" fmla="*/ 198000 h 305250"/>
                  <a:gd name="connsiteX27" fmla="*/ 57750 w 305249"/>
                  <a:gd name="connsiteY27" fmla="*/ 198000 h 305250"/>
                  <a:gd name="connsiteX28" fmla="*/ 57750 w 305249"/>
                  <a:gd name="connsiteY28" fmla="*/ 107250 h 305250"/>
                  <a:gd name="connsiteX29" fmla="*/ 148500 w 305249"/>
                  <a:gd name="connsiteY29" fmla="*/ 107250 h 305250"/>
                  <a:gd name="connsiteX30" fmla="*/ 148500 w 305249"/>
                  <a:gd name="connsiteY30" fmla="*/ 198000 h 305250"/>
                  <a:gd name="connsiteX31" fmla="*/ 99000 w 305249"/>
                  <a:gd name="connsiteY31" fmla="*/ 198000 h 305250"/>
                  <a:gd name="connsiteX32" fmla="*/ 198000 w 305249"/>
                  <a:gd name="connsiteY32" fmla="*/ 297000 h 305250"/>
                  <a:gd name="connsiteX33" fmla="*/ 107250 w 305249"/>
                  <a:gd name="connsiteY33" fmla="*/ 297000 h 305250"/>
                  <a:gd name="connsiteX34" fmla="*/ 107250 w 305249"/>
                  <a:gd name="connsiteY34" fmla="*/ 206250 h 305250"/>
                  <a:gd name="connsiteX35" fmla="*/ 198000 w 305249"/>
                  <a:gd name="connsiteY35" fmla="*/ 206250 h 305250"/>
                  <a:gd name="connsiteX36" fmla="*/ 297000 w 305249"/>
                  <a:gd name="connsiteY36" fmla="*/ 206250 h 305250"/>
                  <a:gd name="connsiteX37" fmla="*/ 297000 w 305249"/>
                  <a:gd name="connsiteY37" fmla="*/ 297000 h 305250"/>
                  <a:gd name="connsiteX38" fmla="*/ 206250 w 305249"/>
                  <a:gd name="connsiteY38" fmla="*/ 297000 h 305250"/>
                  <a:gd name="connsiteX39" fmla="*/ 206250 w 305249"/>
                  <a:gd name="connsiteY39" fmla="*/ 206250 h 305250"/>
                  <a:gd name="connsiteX40" fmla="*/ 297000 w 305249"/>
                  <a:gd name="connsiteY40" fmla="*/ 206250 h 30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05249" h="305250">
                    <a:moveTo>
                      <a:pt x="255750" y="144165"/>
                    </a:moveTo>
                    <a:cubicBezTo>
                      <a:pt x="252987" y="144022"/>
                      <a:pt x="250233" y="143735"/>
                      <a:pt x="247500" y="143303"/>
                    </a:cubicBezTo>
                    <a:lnTo>
                      <a:pt x="247500" y="198000"/>
                    </a:lnTo>
                    <a:lnTo>
                      <a:pt x="156750" y="198000"/>
                    </a:lnTo>
                    <a:lnTo>
                      <a:pt x="156750" y="107250"/>
                    </a:lnTo>
                    <a:lnTo>
                      <a:pt x="193359" y="107250"/>
                    </a:lnTo>
                    <a:cubicBezTo>
                      <a:pt x="191704" y="104592"/>
                      <a:pt x="190211" y="101837"/>
                      <a:pt x="188888" y="99000"/>
                    </a:cubicBezTo>
                    <a:lnTo>
                      <a:pt x="107250" y="99000"/>
                    </a:lnTo>
                    <a:lnTo>
                      <a:pt x="107250" y="8250"/>
                    </a:lnTo>
                    <a:lnTo>
                      <a:pt x="198000" y="8250"/>
                    </a:lnTo>
                    <a:lnTo>
                      <a:pt x="198000" y="18072"/>
                    </a:lnTo>
                    <a:cubicBezTo>
                      <a:pt x="200511" y="14838"/>
                      <a:pt x="203270" y="11804"/>
                      <a:pt x="206250" y="8997"/>
                    </a:cubicBezTo>
                    <a:lnTo>
                      <a:pt x="206250" y="0"/>
                    </a:lnTo>
                    <a:lnTo>
                      <a:pt x="99000" y="0"/>
                    </a:lnTo>
                    <a:lnTo>
                      <a:pt x="99000" y="99000"/>
                    </a:lnTo>
                    <a:lnTo>
                      <a:pt x="49500" y="99000"/>
                    </a:lnTo>
                    <a:lnTo>
                      <a:pt x="49500" y="198000"/>
                    </a:lnTo>
                    <a:lnTo>
                      <a:pt x="0" y="198000"/>
                    </a:lnTo>
                    <a:lnTo>
                      <a:pt x="0" y="305250"/>
                    </a:lnTo>
                    <a:lnTo>
                      <a:pt x="305250" y="305250"/>
                    </a:lnTo>
                    <a:lnTo>
                      <a:pt x="305250" y="198000"/>
                    </a:lnTo>
                    <a:lnTo>
                      <a:pt x="255750" y="198000"/>
                    </a:lnTo>
                    <a:close/>
                    <a:moveTo>
                      <a:pt x="99000" y="297000"/>
                    </a:moveTo>
                    <a:lnTo>
                      <a:pt x="8250" y="297000"/>
                    </a:lnTo>
                    <a:lnTo>
                      <a:pt x="8250" y="206250"/>
                    </a:lnTo>
                    <a:lnTo>
                      <a:pt x="99000" y="206250"/>
                    </a:lnTo>
                    <a:close/>
                    <a:moveTo>
                      <a:pt x="99000" y="198000"/>
                    </a:moveTo>
                    <a:lnTo>
                      <a:pt x="57750" y="198000"/>
                    </a:lnTo>
                    <a:lnTo>
                      <a:pt x="57750" y="107250"/>
                    </a:lnTo>
                    <a:lnTo>
                      <a:pt x="148500" y="107250"/>
                    </a:lnTo>
                    <a:lnTo>
                      <a:pt x="148500" y="198000"/>
                    </a:lnTo>
                    <a:lnTo>
                      <a:pt x="99000" y="198000"/>
                    </a:lnTo>
                    <a:close/>
                    <a:moveTo>
                      <a:pt x="198000" y="297000"/>
                    </a:moveTo>
                    <a:lnTo>
                      <a:pt x="107250" y="297000"/>
                    </a:lnTo>
                    <a:lnTo>
                      <a:pt x="107250" y="206250"/>
                    </a:lnTo>
                    <a:lnTo>
                      <a:pt x="198000" y="206250"/>
                    </a:lnTo>
                    <a:close/>
                    <a:moveTo>
                      <a:pt x="297000" y="206250"/>
                    </a:moveTo>
                    <a:lnTo>
                      <a:pt x="297000" y="297000"/>
                    </a:lnTo>
                    <a:lnTo>
                      <a:pt x="206250" y="297000"/>
                    </a:lnTo>
                    <a:lnTo>
                      <a:pt x="206250" y="206250"/>
                    </a:lnTo>
                    <a:lnTo>
                      <a:pt x="297000" y="206250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79BEF893-00E6-4CBA-9A61-75E232BE5322}"/>
                  </a:ext>
                </a:extLst>
              </p:cNvPr>
              <p:cNvSpPr/>
              <p:nvPr/>
            </p:nvSpPr>
            <p:spPr>
              <a:xfrm>
                <a:off x="5869940" y="3017175"/>
                <a:ext cx="131999" cy="132000"/>
              </a:xfrm>
              <a:custGeom>
                <a:avLst/>
                <a:gdLst>
                  <a:gd name="connsiteX0" fmla="*/ 66000 w 131999"/>
                  <a:gd name="connsiteY0" fmla="*/ 0 h 132000"/>
                  <a:gd name="connsiteX1" fmla="*/ 0 w 131999"/>
                  <a:gd name="connsiteY1" fmla="*/ 66000 h 132000"/>
                  <a:gd name="connsiteX2" fmla="*/ 66000 w 131999"/>
                  <a:gd name="connsiteY2" fmla="*/ 132000 h 132000"/>
                  <a:gd name="connsiteX3" fmla="*/ 132000 w 131999"/>
                  <a:gd name="connsiteY3" fmla="*/ 66000 h 132000"/>
                  <a:gd name="connsiteX4" fmla="*/ 66000 w 131999"/>
                  <a:gd name="connsiteY4" fmla="*/ 0 h 132000"/>
                  <a:gd name="connsiteX5" fmla="*/ 66000 w 131999"/>
                  <a:gd name="connsiteY5" fmla="*/ 123750 h 132000"/>
                  <a:gd name="connsiteX6" fmla="*/ 8250 w 131999"/>
                  <a:gd name="connsiteY6" fmla="*/ 66000 h 132000"/>
                  <a:gd name="connsiteX7" fmla="*/ 66000 w 131999"/>
                  <a:gd name="connsiteY7" fmla="*/ 8250 h 132000"/>
                  <a:gd name="connsiteX8" fmla="*/ 123750 w 131999"/>
                  <a:gd name="connsiteY8" fmla="*/ 66000 h 132000"/>
                  <a:gd name="connsiteX9" fmla="*/ 66000 w 131999"/>
                  <a:gd name="connsiteY9" fmla="*/ 123750 h 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999" h="132000">
                    <a:moveTo>
                      <a:pt x="66000" y="0"/>
                    </a:moveTo>
                    <a:cubicBezTo>
                      <a:pt x="29549" y="0"/>
                      <a:pt x="0" y="29549"/>
                      <a:pt x="0" y="66000"/>
                    </a:cubicBezTo>
                    <a:cubicBezTo>
                      <a:pt x="0" y="102451"/>
                      <a:pt x="29549" y="132000"/>
                      <a:pt x="66000" y="132000"/>
                    </a:cubicBezTo>
                    <a:cubicBezTo>
                      <a:pt x="102451" y="132000"/>
                      <a:pt x="132000" y="102451"/>
                      <a:pt x="132000" y="66000"/>
                    </a:cubicBezTo>
                    <a:cubicBezTo>
                      <a:pt x="131957" y="29567"/>
                      <a:pt x="102433" y="43"/>
                      <a:pt x="66000" y="0"/>
                    </a:cubicBezTo>
                    <a:close/>
                    <a:moveTo>
                      <a:pt x="66000" y="123750"/>
                    </a:moveTo>
                    <a:cubicBezTo>
                      <a:pt x="34106" y="123750"/>
                      <a:pt x="8250" y="97894"/>
                      <a:pt x="8250" y="66000"/>
                    </a:cubicBezTo>
                    <a:cubicBezTo>
                      <a:pt x="8250" y="34106"/>
                      <a:pt x="34106" y="8250"/>
                      <a:pt x="66000" y="8250"/>
                    </a:cubicBezTo>
                    <a:cubicBezTo>
                      <a:pt x="97894" y="8250"/>
                      <a:pt x="123750" y="34106"/>
                      <a:pt x="123750" y="66000"/>
                    </a:cubicBezTo>
                    <a:cubicBezTo>
                      <a:pt x="123714" y="97879"/>
                      <a:pt x="97879" y="123714"/>
                      <a:pt x="66000" y="123750"/>
                    </a:cubicBez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172B8BC5-C376-4483-AB8B-0DB25BEDA2FC}"/>
                  </a:ext>
                </a:extLst>
              </p:cNvPr>
              <p:cNvSpPr/>
              <p:nvPr/>
            </p:nvSpPr>
            <p:spPr>
              <a:xfrm>
                <a:off x="5895898" y="3055508"/>
                <a:ext cx="75961" cy="54124"/>
              </a:xfrm>
              <a:custGeom>
                <a:avLst/>
                <a:gdLst>
                  <a:gd name="connsiteX0" fmla="*/ 27666 w 75961"/>
                  <a:gd name="connsiteY0" fmla="*/ 42459 h 54124"/>
                  <a:gd name="connsiteX1" fmla="*/ 5837 w 75961"/>
                  <a:gd name="connsiteY1" fmla="*/ 20625 h 54124"/>
                  <a:gd name="connsiteX2" fmla="*/ 0 w 75961"/>
                  <a:gd name="connsiteY2" fmla="*/ 26458 h 54124"/>
                  <a:gd name="connsiteX3" fmla="*/ 27666 w 75961"/>
                  <a:gd name="connsiteY3" fmla="*/ 54124 h 54124"/>
                  <a:gd name="connsiteX4" fmla="*/ 75962 w 75961"/>
                  <a:gd name="connsiteY4" fmla="*/ 5833 h 54124"/>
                  <a:gd name="connsiteX5" fmla="*/ 70125 w 75961"/>
                  <a:gd name="connsiteY5" fmla="*/ 0 h 54124"/>
                  <a:gd name="connsiteX6" fmla="*/ 27666 w 75961"/>
                  <a:gd name="connsiteY6" fmla="*/ 42459 h 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" h="54124">
                    <a:moveTo>
                      <a:pt x="27666" y="42459"/>
                    </a:moveTo>
                    <a:lnTo>
                      <a:pt x="5837" y="20625"/>
                    </a:lnTo>
                    <a:lnTo>
                      <a:pt x="0" y="26458"/>
                    </a:lnTo>
                    <a:lnTo>
                      <a:pt x="27666" y="54124"/>
                    </a:lnTo>
                    <a:lnTo>
                      <a:pt x="75962" y="5833"/>
                    </a:lnTo>
                    <a:lnTo>
                      <a:pt x="70125" y="0"/>
                    </a:lnTo>
                    <a:lnTo>
                      <a:pt x="27666" y="42459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F5DD9AC-45D7-4FFB-AB39-0ACD774FEEE7}"/>
              </a:ext>
            </a:extLst>
          </p:cNvPr>
          <p:cNvGrpSpPr/>
          <p:nvPr/>
        </p:nvGrpSpPr>
        <p:grpSpPr>
          <a:xfrm>
            <a:off x="5740858" y="972440"/>
            <a:ext cx="710283" cy="710283"/>
            <a:chOff x="4596272" y="945358"/>
            <a:chExt cx="710283" cy="710283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916135A4-BB0B-41AF-A1A1-739F3D3935CE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596272" y="945358"/>
              <a:ext cx="710283" cy="710283"/>
            </a:xfrm>
            <a:prstGeom prst="ellipse">
              <a:avLst/>
            </a:prstGeom>
            <a:gradFill flip="none" rotWithShape="1">
              <a:gsLst>
                <a:gs pos="72000">
                  <a:schemeClr val="accent1"/>
                </a:gs>
                <a:gs pos="41000">
                  <a:schemeClr val="accent1"/>
                </a:gs>
                <a:gs pos="100000">
                  <a:schemeClr val="accent3">
                    <a:lumMod val="40000"/>
                    <a:lumOff val="60000"/>
                  </a:schemeClr>
                </a:gs>
                <a:gs pos="15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noFill/>
            </a:ln>
            <a:effectLst>
              <a:outerShdw blurRad="317500" dist="127000" dir="2700001" sx="98000" sy="98000" algn="tl" rotWithShape="0">
                <a:schemeClr val="accent3">
                  <a:lumMod val="50000"/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2530" tIns="61265" rIns="122530" bIns="61265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cs typeface="+mn-cs"/>
                <a:sym typeface="汉仪旗黑-45S" panose="00020600040101010101" pitchFamily="18" charset="-122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CEAEB9A9-9843-4F7A-835E-49484B8F2A5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760044" y="1120499"/>
              <a:ext cx="360967" cy="360000"/>
              <a:chOff x="2647950" y="7313613"/>
              <a:chExt cx="593725" cy="592137"/>
            </a:xfrm>
            <a:solidFill>
              <a:schemeClr val="bg1"/>
            </a:solidFill>
          </p:grpSpPr>
          <p:sp>
            <p:nvSpPr>
              <p:cNvPr id="19" name="Freeform 9">
                <a:extLst>
                  <a:ext uri="{FF2B5EF4-FFF2-40B4-BE49-F238E27FC236}">
                    <a16:creationId xmlns:a16="http://schemas.microsoft.com/office/drawing/2014/main" id="{74763FD8-6A19-4317-9009-16B3FE0B6F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06700" y="7412038"/>
                <a:ext cx="434975" cy="493712"/>
              </a:xfrm>
              <a:custGeom>
                <a:avLst/>
                <a:gdLst>
                  <a:gd name="T0" fmla="*/ 1263 w 1502"/>
                  <a:gd name="T1" fmla="*/ 1434 h 1707"/>
                  <a:gd name="T2" fmla="*/ 1024 w 1502"/>
                  <a:gd name="T3" fmla="*/ 1605 h 1707"/>
                  <a:gd name="T4" fmla="*/ 888 w 1502"/>
                  <a:gd name="T5" fmla="*/ 1434 h 1707"/>
                  <a:gd name="T6" fmla="*/ 1092 w 1502"/>
                  <a:gd name="T7" fmla="*/ 34 h 1707"/>
                  <a:gd name="T8" fmla="*/ 0 w 1502"/>
                  <a:gd name="T9" fmla="*/ 34 h 1707"/>
                  <a:gd name="T10" fmla="*/ 1400 w 1502"/>
                  <a:gd name="T11" fmla="*/ 1707 h 1707"/>
                  <a:gd name="T12" fmla="*/ 888 w 1502"/>
                  <a:gd name="T13" fmla="*/ 69 h 1707"/>
                  <a:gd name="T14" fmla="*/ 888 w 1502"/>
                  <a:gd name="T15" fmla="*/ 273 h 1707"/>
                  <a:gd name="T16" fmla="*/ 1024 w 1502"/>
                  <a:gd name="T17" fmla="*/ 342 h 1707"/>
                  <a:gd name="T18" fmla="*/ 888 w 1502"/>
                  <a:gd name="T19" fmla="*/ 342 h 1707"/>
                  <a:gd name="T20" fmla="*/ 1024 w 1502"/>
                  <a:gd name="T21" fmla="*/ 820 h 1707"/>
                  <a:gd name="T22" fmla="*/ 888 w 1502"/>
                  <a:gd name="T23" fmla="*/ 888 h 1707"/>
                  <a:gd name="T24" fmla="*/ 888 w 1502"/>
                  <a:gd name="T25" fmla="*/ 1093 h 1707"/>
                  <a:gd name="T26" fmla="*/ 1024 w 1502"/>
                  <a:gd name="T27" fmla="*/ 1161 h 1707"/>
                  <a:gd name="T28" fmla="*/ 888 w 1502"/>
                  <a:gd name="T29" fmla="*/ 1161 h 1707"/>
                  <a:gd name="T30" fmla="*/ 68 w 1502"/>
                  <a:gd name="T31" fmla="*/ 1434 h 1707"/>
                  <a:gd name="T32" fmla="*/ 205 w 1502"/>
                  <a:gd name="T33" fmla="*/ 1366 h 1707"/>
                  <a:gd name="T34" fmla="*/ 205 w 1502"/>
                  <a:gd name="T35" fmla="*/ 1161 h 1707"/>
                  <a:gd name="T36" fmla="*/ 68 w 1502"/>
                  <a:gd name="T37" fmla="*/ 1093 h 1707"/>
                  <a:gd name="T38" fmla="*/ 205 w 1502"/>
                  <a:gd name="T39" fmla="*/ 1093 h 1707"/>
                  <a:gd name="T40" fmla="*/ 68 w 1502"/>
                  <a:gd name="T41" fmla="*/ 615 h 1707"/>
                  <a:gd name="T42" fmla="*/ 205 w 1502"/>
                  <a:gd name="T43" fmla="*/ 546 h 1707"/>
                  <a:gd name="T44" fmla="*/ 205 w 1502"/>
                  <a:gd name="T45" fmla="*/ 342 h 1707"/>
                  <a:gd name="T46" fmla="*/ 68 w 1502"/>
                  <a:gd name="T47" fmla="*/ 273 h 1707"/>
                  <a:gd name="T48" fmla="*/ 205 w 1502"/>
                  <a:gd name="T49" fmla="*/ 273 h 1707"/>
                  <a:gd name="T50" fmla="*/ 273 w 1502"/>
                  <a:gd name="T51" fmla="*/ 1434 h 1707"/>
                  <a:gd name="T52" fmla="*/ 410 w 1502"/>
                  <a:gd name="T53" fmla="*/ 1366 h 1707"/>
                  <a:gd name="T54" fmla="*/ 410 w 1502"/>
                  <a:gd name="T55" fmla="*/ 1161 h 1707"/>
                  <a:gd name="T56" fmla="*/ 273 w 1502"/>
                  <a:gd name="T57" fmla="*/ 1093 h 1707"/>
                  <a:gd name="T58" fmla="*/ 410 w 1502"/>
                  <a:gd name="T59" fmla="*/ 1093 h 1707"/>
                  <a:gd name="T60" fmla="*/ 273 w 1502"/>
                  <a:gd name="T61" fmla="*/ 615 h 1707"/>
                  <a:gd name="T62" fmla="*/ 410 w 1502"/>
                  <a:gd name="T63" fmla="*/ 546 h 1707"/>
                  <a:gd name="T64" fmla="*/ 410 w 1502"/>
                  <a:gd name="T65" fmla="*/ 342 h 1707"/>
                  <a:gd name="T66" fmla="*/ 273 w 1502"/>
                  <a:gd name="T67" fmla="*/ 273 h 1707"/>
                  <a:gd name="T68" fmla="*/ 410 w 1502"/>
                  <a:gd name="T69" fmla="*/ 273 h 1707"/>
                  <a:gd name="T70" fmla="*/ 478 w 1502"/>
                  <a:gd name="T71" fmla="*/ 1434 h 1707"/>
                  <a:gd name="T72" fmla="*/ 615 w 1502"/>
                  <a:gd name="T73" fmla="*/ 1366 h 1707"/>
                  <a:gd name="T74" fmla="*/ 615 w 1502"/>
                  <a:gd name="T75" fmla="*/ 1161 h 1707"/>
                  <a:gd name="T76" fmla="*/ 478 w 1502"/>
                  <a:gd name="T77" fmla="*/ 1093 h 1707"/>
                  <a:gd name="T78" fmla="*/ 615 w 1502"/>
                  <a:gd name="T79" fmla="*/ 1093 h 1707"/>
                  <a:gd name="T80" fmla="*/ 478 w 1502"/>
                  <a:gd name="T81" fmla="*/ 615 h 1707"/>
                  <a:gd name="T82" fmla="*/ 615 w 1502"/>
                  <a:gd name="T83" fmla="*/ 546 h 1707"/>
                  <a:gd name="T84" fmla="*/ 615 w 1502"/>
                  <a:gd name="T85" fmla="*/ 342 h 1707"/>
                  <a:gd name="T86" fmla="*/ 478 w 1502"/>
                  <a:gd name="T87" fmla="*/ 273 h 1707"/>
                  <a:gd name="T88" fmla="*/ 615 w 1502"/>
                  <a:gd name="T89" fmla="*/ 273 h 1707"/>
                  <a:gd name="T90" fmla="*/ 683 w 1502"/>
                  <a:gd name="T91" fmla="*/ 1434 h 1707"/>
                  <a:gd name="T92" fmla="*/ 819 w 1502"/>
                  <a:gd name="T93" fmla="*/ 1366 h 1707"/>
                  <a:gd name="T94" fmla="*/ 819 w 1502"/>
                  <a:gd name="T95" fmla="*/ 1161 h 1707"/>
                  <a:gd name="T96" fmla="*/ 683 w 1502"/>
                  <a:gd name="T97" fmla="*/ 1093 h 1707"/>
                  <a:gd name="T98" fmla="*/ 819 w 1502"/>
                  <a:gd name="T99" fmla="*/ 1093 h 1707"/>
                  <a:gd name="T100" fmla="*/ 683 w 1502"/>
                  <a:gd name="T101" fmla="*/ 615 h 1707"/>
                  <a:gd name="T102" fmla="*/ 819 w 1502"/>
                  <a:gd name="T103" fmla="*/ 546 h 1707"/>
                  <a:gd name="T104" fmla="*/ 819 w 1502"/>
                  <a:gd name="T105" fmla="*/ 342 h 1707"/>
                  <a:gd name="T106" fmla="*/ 683 w 1502"/>
                  <a:gd name="T107" fmla="*/ 273 h 1707"/>
                  <a:gd name="T108" fmla="*/ 819 w 1502"/>
                  <a:gd name="T109" fmla="*/ 273 h 1707"/>
                  <a:gd name="T110" fmla="*/ 1092 w 1502"/>
                  <a:gd name="T111" fmla="*/ 1605 h 1707"/>
                  <a:gd name="T112" fmla="*/ 1176 w 1502"/>
                  <a:gd name="T113" fmla="*/ 1579 h 1707"/>
                  <a:gd name="T114" fmla="*/ 1329 w 1502"/>
                  <a:gd name="T115" fmla="*/ 1555 h 1707"/>
                  <a:gd name="T116" fmla="*/ 1434 w 1502"/>
                  <a:gd name="T117" fmla="*/ 1605 h 1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02" h="1707">
                    <a:moveTo>
                      <a:pt x="1400" y="1502"/>
                    </a:moveTo>
                    <a:cubicBezTo>
                      <a:pt x="1394" y="1502"/>
                      <a:pt x="1388" y="1503"/>
                      <a:pt x="1382" y="1504"/>
                    </a:cubicBezTo>
                    <a:cubicBezTo>
                      <a:pt x="1359" y="1461"/>
                      <a:pt x="1314" y="1434"/>
                      <a:pt x="1263" y="1434"/>
                    </a:cubicBezTo>
                    <a:cubicBezTo>
                      <a:pt x="1212" y="1434"/>
                      <a:pt x="1168" y="1461"/>
                      <a:pt x="1144" y="1504"/>
                    </a:cubicBezTo>
                    <a:cubicBezTo>
                      <a:pt x="1138" y="1503"/>
                      <a:pt x="1132" y="1502"/>
                      <a:pt x="1127" y="1502"/>
                    </a:cubicBezTo>
                    <a:cubicBezTo>
                      <a:pt x="1070" y="1502"/>
                      <a:pt x="1024" y="1548"/>
                      <a:pt x="1024" y="1605"/>
                    </a:cubicBezTo>
                    <a:cubicBezTo>
                      <a:pt x="1024" y="1617"/>
                      <a:pt x="1027" y="1628"/>
                      <a:pt x="1030" y="1639"/>
                    </a:cubicBezTo>
                    <a:cubicBezTo>
                      <a:pt x="888" y="1639"/>
                      <a:pt x="888" y="1639"/>
                      <a:pt x="888" y="1639"/>
                    </a:cubicBezTo>
                    <a:cubicBezTo>
                      <a:pt x="888" y="1434"/>
                      <a:pt x="888" y="1434"/>
                      <a:pt x="888" y="1434"/>
                    </a:cubicBezTo>
                    <a:cubicBezTo>
                      <a:pt x="1058" y="1434"/>
                      <a:pt x="1058" y="1434"/>
                      <a:pt x="1058" y="1434"/>
                    </a:cubicBezTo>
                    <a:cubicBezTo>
                      <a:pt x="1077" y="1434"/>
                      <a:pt x="1092" y="1419"/>
                      <a:pt x="1092" y="1400"/>
                    </a:cubicBezTo>
                    <a:cubicBezTo>
                      <a:pt x="1092" y="34"/>
                      <a:pt x="1092" y="34"/>
                      <a:pt x="1092" y="34"/>
                    </a:cubicBezTo>
                    <a:cubicBezTo>
                      <a:pt x="1092" y="16"/>
                      <a:pt x="1077" y="0"/>
                      <a:pt x="105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6"/>
                      <a:pt x="0" y="34"/>
                    </a:cubicBezTo>
                    <a:cubicBezTo>
                      <a:pt x="0" y="1673"/>
                      <a:pt x="0" y="1673"/>
                      <a:pt x="0" y="1673"/>
                    </a:cubicBezTo>
                    <a:cubicBezTo>
                      <a:pt x="0" y="1692"/>
                      <a:pt x="15" y="1707"/>
                      <a:pt x="34" y="1707"/>
                    </a:cubicBezTo>
                    <a:cubicBezTo>
                      <a:pt x="1400" y="1707"/>
                      <a:pt x="1400" y="1707"/>
                      <a:pt x="1400" y="1707"/>
                    </a:cubicBezTo>
                    <a:cubicBezTo>
                      <a:pt x="1456" y="1707"/>
                      <a:pt x="1502" y="1661"/>
                      <a:pt x="1502" y="1605"/>
                    </a:cubicBezTo>
                    <a:cubicBezTo>
                      <a:pt x="1502" y="1548"/>
                      <a:pt x="1456" y="1502"/>
                      <a:pt x="1400" y="1502"/>
                    </a:cubicBezTo>
                    <a:close/>
                    <a:moveTo>
                      <a:pt x="888" y="69"/>
                    </a:moveTo>
                    <a:cubicBezTo>
                      <a:pt x="1024" y="69"/>
                      <a:pt x="1024" y="69"/>
                      <a:pt x="1024" y="69"/>
                    </a:cubicBezTo>
                    <a:cubicBezTo>
                      <a:pt x="1024" y="273"/>
                      <a:pt x="1024" y="273"/>
                      <a:pt x="1024" y="273"/>
                    </a:cubicBezTo>
                    <a:cubicBezTo>
                      <a:pt x="888" y="273"/>
                      <a:pt x="888" y="273"/>
                      <a:pt x="888" y="273"/>
                    </a:cubicBezTo>
                    <a:lnTo>
                      <a:pt x="888" y="69"/>
                    </a:lnTo>
                    <a:close/>
                    <a:moveTo>
                      <a:pt x="888" y="342"/>
                    </a:moveTo>
                    <a:cubicBezTo>
                      <a:pt x="1024" y="342"/>
                      <a:pt x="1024" y="342"/>
                      <a:pt x="1024" y="342"/>
                    </a:cubicBezTo>
                    <a:cubicBezTo>
                      <a:pt x="1024" y="546"/>
                      <a:pt x="1024" y="546"/>
                      <a:pt x="1024" y="546"/>
                    </a:cubicBezTo>
                    <a:cubicBezTo>
                      <a:pt x="888" y="546"/>
                      <a:pt x="888" y="546"/>
                      <a:pt x="888" y="546"/>
                    </a:cubicBezTo>
                    <a:lnTo>
                      <a:pt x="888" y="342"/>
                    </a:lnTo>
                    <a:close/>
                    <a:moveTo>
                      <a:pt x="888" y="615"/>
                    </a:moveTo>
                    <a:cubicBezTo>
                      <a:pt x="1024" y="615"/>
                      <a:pt x="1024" y="615"/>
                      <a:pt x="1024" y="615"/>
                    </a:cubicBezTo>
                    <a:cubicBezTo>
                      <a:pt x="1024" y="820"/>
                      <a:pt x="1024" y="820"/>
                      <a:pt x="1024" y="820"/>
                    </a:cubicBezTo>
                    <a:cubicBezTo>
                      <a:pt x="888" y="820"/>
                      <a:pt x="888" y="820"/>
                      <a:pt x="888" y="820"/>
                    </a:cubicBezTo>
                    <a:lnTo>
                      <a:pt x="888" y="615"/>
                    </a:lnTo>
                    <a:close/>
                    <a:moveTo>
                      <a:pt x="888" y="888"/>
                    </a:moveTo>
                    <a:cubicBezTo>
                      <a:pt x="1024" y="888"/>
                      <a:pt x="1024" y="888"/>
                      <a:pt x="1024" y="888"/>
                    </a:cubicBezTo>
                    <a:cubicBezTo>
                      <a:pt x="1024" y="1093"/>
                      <a:pt x="1024" y="1093"/>
                      <a:pt x="1024" y="1093"/>
                    </a:cubicBezTo>
                    <a:cubicBezTo>
                      <a:pt x="888" y="1093"/>
                      <a:pt x="888" y="1093"/>
                      <a:pt x="888" y="1093"/>
                    </a:cubicBezTo>
                    <a:lnTo>
                      <a:pt x="888" y="888"/>
                    </a:lnTo>
                    <a:close/>
                    <a:moveTo>
                      <a:pt x="888" y="1161"/>
                    </a:moveTo>
                    <a:cubicBezTo>
                      <a:pt x="1024" y="1161"/>
                      <a:pt x="1024" y="1161"/>
                      <a:pt x="1024" y="1161"/>
                    </a:cubicBezTo>
                    <a:cubicBezTo>
                      <a:pt x="1024" y="1366"/>
                      <a:pt x="1024" y="1366"/>
                      <a:pt x="1024" y="1366"/>
                    </a:cubicBezTo>
                    <a:cubicBezTo>
                      <a:pt x="888" y="1366"/>
                      <a:pt x="888" y="1366"/>
                      <a:pt x="888" y="1366"/>
                    </a:cubicBezTo>
                    <a:lnTo>
                      <a:pt x="888" y="1161"/>
                    </a:lnTo>
                    <a:close/>
                    <a:moveTo>
                      <a:pt x="205" y="1639"/>
                    </a:moveTo>
                    <a:cubicBezTo>
                      <a:pt x="68" y="1639"/>
                      <a:pt x="68" y="1639"/>
                      <a:pt x="68" y="1639"/>
                    </a:cubicBezTo>
                    <a:cubicBezTo>
                      <a:pt x="68" y="1434"/>
                      <a:pt x="68" y="1434"/>
                      <a:pt x="68" y="1434"/>
                    </a:cubicBezTo>
                    <a:cubicBezTo>
                      <a:pt x="205" y="1434"/>
                      <a:pt x="205" y="1434"/>
                      <a:pt x="205" y="1434"/>
                    </a:cubicBezTo>
                    <a:lnTo>
                      <a:pt x="205" y="1639"/>
                    </a:lnTo>
                    <a:close/>
                    <a:moveTo>
                      <a:pt x="205" y="1366"/>
                    </a:moveTo>
                    <a:cubicBezTo>
                      <a:pt x="68" y="1366"/>
                      <a:pt x="68" y="1366"/>
                      <a:pt x="68" y="1366"/>
                    </a:cubicBezTo>
                    <a:cubicBezTo>
                      <a:pt x="68" y="1161"/>
                      <a:pt x="68" y="1161"/>
                      <a:pt x="68" y="1161"/>
                    </a:cubicBezTo>
                    <a:cubicBezTo>
                      <a:pt x="205" y="1161"/>
                      <a:pt x="205" y="1161"/>
                      <a:pt x="205" y="1161"/>
                    </a:cubicBezTo>
                    <a:lnTo>
                      <a:pt x="205" y="1366"/>
                    </a:lnTo>
                    <a:close/>
                    <a:moveTo>
                      <a:pt x="205" y="1093"/>
                    </a:moveTo>
                    <a:cubicBezTo>
                      <a:pt x="68" y="1093"/>
                      <a:pt x="68" y="1093"/>
                      <a:pt x="68" y="1093"/>
                    </a:cubicBezTo>
                    <a:cubicBezTo>
                      <a:pt x="68" y="888"/>
                      <a:pt x="68" y="888"/>
                      <a:pt x="68" y="888"/>
                    </a:cubicBezTo>
                    <a:cubicBezTo>
                      <a:pt x="205" y="888"/>
                      <a:pt x="205" y="888"/>
                      <a:pt x="205" y="888"/>
                    </a:cubicBezTo>
                    <a:lnTo>
                      <a:pt x="205" y="1093"/>
                    </a:lnTo>
                    <a:close/>
                    <a:moveTo>
                      <a:pt x="205" y="820"/>
                    </a:moveTo>
                    <a:cubicBezTo>
                      <a:pt x="68" y="820"/>
                      <a:pt x="68" y="820"/>
                      <a:pt x="68" y="820"/>
                    </a:cubicBezTo>
                    <a:cubicBezTo>
                      <a:pt x="68" y="615"/>
                      <a:pt x="68" y="615"/>
                      <a:pt x="68" y="615"/>
                    </a:cubicBezTo>
                    <a:cubicBezTo>
                      <a:pt x="205" y="615"/>
                      <a:pt x="205" y="615"/>
                      <a:pt x="205" y="615"/>
                    </a:cubicBezTo>
                    <a:lnTo>
                      <a:pt x="205" y="820"/>
                    </a:lnTo>
                    <a:close/>
                    <a:moveTo>
                      <a:pt x="205" y="546"/>
                    </a:moveTo>
                    <a:cubicBezTo>
                      <a:pt x="68" y="546"/>
                      <a:pt x="68" y="546"/>
                      <a:pt x="68" y="546"/>
                    </a:cubicBezTo>
                    <a:cubicBezTo>
                      <a:pt x="68" y="342"/>
                      <a:pt x="68" y="342"/>
                      <a:pt x="68" y="342"/>
                    </a:cubicBezTo>
                    <a:cubicBezTo>
                      <a:pt x="205" y="342"/>
                      <a:pt x="205" y="342"/>
                      <a:pt x="205" y="342"/>
                    </a:cubicBezTo>
                    <a:lnTo>
                      <a:pt x="205" y="546"/>
                    </a:lnTo>
                    <a:close/>
                    <a:moveTo>
                      <a:pt x="205" y="273"/>
                    </a:moveTo>
                    <a:cubicBezTo>
                      <a:pt x="68" y="273"/>
                      <a:pt x="68" y="273"/>
                      <a:pt x="68" y="273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205" y="69"/>
                      <a:pt x="205" y="69"/>
                      <a:pt x="205" y="69"/>
                    </a:cubicBezTo>
                    <a:lnTo>
                      <a:pt x="205" y="273"/>
                    </a:lnTo>
                    <a:close/>
                    <a:moveTo>
                      <a:pt x="410" y="1639"/>
                    </a:moveTo>
                    <a:cubicBezTo>
                      <a:pt x="273" y="1639"/>
                      <a:pt x="273" y="1639"/>
                      <a:pt x="273" y="1639"/>
                    </a:cubicBezTo>
                    <a:cubicBezTo>
                      <a:pt x="273" y="1434"/>
                      <a:pt x="273" y="1434"/>
                      <a:pt x="273" y="1434"/>
                    </a:cubicBezTo>
                    <a:cubicBezTo>
                      <a:pt x="410" y="1434"/>
                      <a:pt x="410" y="1434"/>
                      <a:pt x="410" y="1434"/>
                    </a:cubicBezTo>
                    <a:lnTo>
                      <a:pt x="410" y="1639"/>
                    </a:lnTo>
                    <a:close/>
                    <a:moveTo>
                      <a:pt x="410" y="1366"/>
                    </a:moveTo>
                    <a:cubicBezTo>
                      <a:pt x="273" y="1366"/>
                      <a:pt x="273" y="1366"/>
                      <a:pt x="273" y="1366"/>
                    </a:cubicBezTo>
                    <a:cubicBezTo>
                      <a:pt x="273" y="1161"/>
                      <a:pt x="273" y="1161"/>
                      <a:pt x="273" y="1161"/>
                    </a:cubicBezTo>
                    <a:cubicBezTo>
                      <a:pt x="410" y="1161"/>
                      <a:pt x="410" y="1161"/>
                      <a:pt x="410" y="1161"/>
                    </a:cubicBezTo>
                    <a:lnTo>
                      <a:pt x="410" y="1366"/>
                    </a:lnTo>
                    <a:close/>
                    <a:moveTo>
                      <a:pt x="410" y="1093"/>
                    </a:moveTo>
                    <a:cubicBezTo>
                      <a:pt x="273" y="1093"/>
                      <a:pt x="273" y="1093"/>
                      <a:pt x="273" y="1093"/>
                    </a:cubicBezTo>
                    <a:cubicBezTo>
                      <a:pt x="273" y="888"/>
                      <a:pt x="273" y="888"/>
                      <a:pt x="273" y="888"/>
                    </a:cubicBezTo>
                    <a:cubicBezTo>
                      <a:pt x="410" y="888"/>
                      <a:pt x="410" y="888"/>
                      <a:pt x="410" y="888"/>
                    </a:cubicBezTo>
                    <a:lnTo>
                      <a:pt x="410" y="1093"/>
                    </a:lnTo>
                    <a:close/>
                    <a:moveTo>
                      <a:pt x="410" y="820"/>
                    </a:moveTo>
                    <a:cubicBezTo>
                      <a:pt x="273" y="820"/>
                      <a:pt x="273" y="820"/>
                      <a:pt x="273" y="820"/>
                    </a:cubicBezTo>
                    <a:cubicBezTo>
                      <a:pt x="273" y="615"/>
                      <a:pt x="273" y="615"/>
                      <a:pt x="273" y="615"/>
                    </a:cubicBezTo>
                    <a:cubicBezTo>
                      <a:pt x="410" y="615"/>
                      <a:pt x="410" y="615"/>
                      <a:pt x="410" y="615"/>
                    </a:cubicBezTo>
                    <a:lnTo>
                      <a:pt x="410" y="820"/>
                    </a:lnTo>
                    <a:close/>
                    <a:moveTo>
                      <a:pt x="410" y="546"/>
                    </a:moveTo>
                    <a:cubicBezTo>
                      <a:pt x="273" y="546"/>
                      <a:pt x="273" y="546"/>
                      <a:pt x="273" y="546"/>
                    </a:cubicBezTo>
                    <a:cubicBezTo>
                      <a:pt x="273" y="342"/>
                      <a:pt x="273" y="342"/>
                      <a:pt x="273" y="342"/>
                    </a:cubicBezTo>
                    <a:cubicBezTo>
                      <a:pt x="410" y="342"/>
                      <a:pt x="410" y="342"/>
                      <a:pt x="410" y="342"/>
                    </a:cubicBezTo>
                    <a:lnTo>
                      <a:pt x="410" y="546"/>
                    </a:lnTo>
                    <a:close/>
                    <a:moveTo>
                      <a:pt x="410" y="273"/>
                    </a:moveTo>
                    <a:cubicBezTo>
                      <a:pt x="273" y="273"/>
                      <a:pt x="273" y="273"/>
                      <a:pt x="273" y="273"/>
                    </a:cubicBezTo>
                    <a:cubicBezTo>
                      <a:pt x="273" y="69"/>
                      <a:pt x="273" y="69"/>
                      <a:pt x="273" y="69"/>
                    </a:cubicBezTo>
                    <a:cubicBezTo>
                      <a:pt x="410" y="69"/>
                      <a:pt x="410" y="69"/>
                      <a:pt x="410" y="69"/>
                    </a:cubicBezTo>
                    <a:lnTo>
                      <a:pt x="410" y="273"/>
                    </a:lnTo>
                    <a:close/>
                    <a:moveTo>
                      <a:pt x="615" y="1639"/>
                    </a:moveTo>
                    <a:cubicBezTo>
                      <a:pt x="478" y="1639"/>
                      <a:pt x="478" y="1639"/>
                      <a:pt x="478" y="1639"/>
                    </a:cubicBezTo>
                    <a:cubicBezTo>
                      <a:pt x="478" y="1434"/>
                      <a:pt x="478" y="1434"/>
                      <a:pt x="478" y="1434"/>
                    </a:cubicBezTo>
                    <a:cubicBezTo>
                      <a:pt x="615" y="1434"/>
                      <a:pt x="615" y="1434"/>
                      <a:pt x="615" y="1434"/>
                    </a:cubicBezTo>
                    <a:lnTo>
                      <a:pt x="615" y="1639"/>
                    </a:lnTo>
                    <a:close/>
                    <a:moveTo>
                      <a:pt x="615" y="1366"/>
                    </a:moveTo>
                    <a:cubicBezTo>
                      <a:pt x="478" y="1366"/>
                      <a:pt x="478" y="1366"/>
                      <a:pt x="478" y="1366"/>
                    </a:cubicBezTo>
                    <a:cubicBezTo>
                      <a:pt x="478" y="1161"/>
                      <a:pt x="478" y="1161"/>
                      <a:pt x="478" y="1161"/>
                    </a:cubicBezTo>
                    <a:cubicBezTo>
                      <a:pt x="615" y="1161"/>
                      <a:pt x="615" y="1161"/>
                      <a:pt x="615" y="1161"/>
                    </a:cubicBezTo>
                    <a:lnTo>
                      <a:pt x="615" y="1366"/>
                    </a:lnTo>
                    <a:close/>
                    <a:moveTo>
                      <a:pt x="615" y="1093"/>
                    </a:moveTo>
                    <a:cubicBezTo>
                      <a:pt x="478" y="1093"/>
                      <a:pt x="478" y="1093"/>
                      <a:pt x="478" y="1093"/>
                    </a:cubicBezTo>
                    <a:cubicBezTo>
                      <a:pt x="478" y="888"/>
                      <a:pt x="478" y="888"/>
                      <a:pt x="478" y="888"/>
                    </a:cubicBezTo>
                    <a:cubicBezTo>
                      <a:pt x="615" y="888"/>
                      <a:pt x="615" y="888"/>
                      <a:pt x="615" y="888"/>
                    </a:cubicBezTo>
                    <a:lnTo>
                      <a:pt x="615" y="1093"/>
                    </a:lnTo>
                    <a:close/>
                    <a:moveTo>
                      <a:pt x="615" y="820"/>
                    </a:moveTo>
                    <a:cubicBezTo>
                      <a:pt x="478" y="820"/>
                      <a:pt x="478" y="820"/>
                      <a:pt x="478" y="820"/>
                    </a:cubicBezTo>
                    <a:cubicBezTo>
                      <a:pt x="478" y="615"/>
                      <a:pt x="478" y="615"/>
                      <a:pt x="478" y="615"/>
                    </a:cubicBezTo>
                    <a:cubicBezTo>
                      <a:pt x="615" y="615"/>
                      <a:pt x="615" y="615"/>
                      <a:pt x="615" y="615"/>
                    </a:cubicBezTo>
                    <a:lnTo>
                      <a:pt x="615" y="820"/>
                    </a:lnTo>
                    <a:close/>
                    <a:moveTo>
                      <a:pt x="615" y="546"/>
                    </a:moveTo>
                    <a:cubicBezTo>
                      <a:pt x="478" y="546"/>
                      <a:pt x="478" y="546"/>
                      <a:pt x="478" y="546"/>
                    </a:cubicBezTo>
                    <a:cubicBezTo>
                      <a:pt x="478" y="342"/>
                      <a:pt x="478" y="342"/>
                      <a:pt x="478" y="342"/>
                    </a:cubicBezTo>
                    <a:cubicBezTo>
                      <a:pt x="615" y="342"/>
                      <a:pt x="615" y="342"/>
                      <a:pt x="615" y="342"/>
                    </a:cubicBezTo>
                    <a:lnTo>
                      <a:pt x="615" y="546"/>
                    </a:lnTo>
                    <a:close/>
                    <a:moveTo>
                      <a:pt x="615" y="273"/>
                    </a:moveTo>
                    <a:cubicBezTo>
                      <a:pt x="478" y="273"/>
                      <a:pt x="478" y="273"/>
                      <a:pt x="478" y="273"/>
                    </a:cubicBezTo>
                    <a:cubicBezTo>
                      <a:pt x="478" y="69"/>
                      <a:pt x="478" y="69"/>
                      <a:pt x="478" y="69"/>
                    </a:cubicBezTo>
                    <a:cubicBezTo>
                      <a:pt x="615" y="69"/>
                      <a:pt x="615" y="69"/>
                      <a:pt x="615" y="69"/>
                    </a:cubicBezTo>
                    <a:lnTo>
                      <a:pt x="615" y="273"/>
                    </a:lnTo>
                    <a:close/>
                    <a:moveTo>
                      <a:pt x="819" y="1639"/>
                    </a:moveTo>
                    <a:cubicBezTo>
                      <a:pt x="683" y="1639"/>
                      <a:pt x="683" y="1639"/>
                      <a:pt x="683" y="1639"/>
                    </a:cubicBezTo>
                    <a:cubicBezTo>
                      <a:pt x="683" y="1434"/>
                      <a:pt x="683" y="1434"/>
                      <a:pt x="683" y="1434"/>
                    </a:cubicBezTo>
                    <a:cubicBezTo>
                      <a:pt x="819" y="1434"/>
                      <a:pt x="819" y="1434"/>
                      <a:pt x="819" y="1434"/>
                    </a:cubicBezTo>
                    <a:lnTo>
                      <a:pt x="819" y="1639"/>
                    </a:lnTo>
                    <a:close/>
                    <a:moveTo>
                      <a:pt x="819" y="1366"/>
                    </a:moveTo>
                    <a:cubicBezTo>
                      <a:pt x="683" y="1366"/>
                      <a:pt x="683" y="1366"/>
                      <a:pt x="683" y="1366"/>
                    </a:cubicBezTo>
                    <a:cubicBezTo>
                      <a:pt x="683" y="1161"/>
                      <a:pt x="683" y="1161"/>
                      <a:pt x="683" y="1161"/>
                    </a:cubicBezTo>
                    <a:cubicBezTo>
                      <a:pt x="819" y="1161"/>
                      <a:pt x="819" y="1161"/>
                      <a:pt x="819" y="1161"/>
                    </a:cubicBezTo>
                    <a:lnTo>
                      <a:pt x="819" y="1366"/>
                    </a:lnTo>
                    <a:close/>
                    <a:moveTo>
                      <a:pt x="819" y="1093"/>
                    </a:moveTo>
                    <a:cubicBezTo>
                      <a:pt x="683" y="1093"/>
                      <a:pt x="683" y="1093"/>
                      <a:pt x="683" y="1093"/>
                    </a:cubicBezTo>
                    <a:cubicBezTo>
                      <a:pt x="683" y="888"/>
                      <a:pt x="683" y="888"/>
                      <a:pt x="683" y="888"/>
                    </a:cubicBezTo>
                    <a:cubicBezTo>
                      <a:pt x="819" y="888"/>
                      <a:pt x="819" y="888"/>
                      <a:pt x="819" y="888"/>
                    </a:cubicBezTo>
                    <a:lnTo>
                      <a:pt x="819" y="1093"/>
                    </a:lnTo>
                    <a:close/>
                    <a:moveTo>
                      <a:pt x="819" y="820"/>
                    </a:moveTo>
                    <a:cubicBezTo>
                      <a:pt x="683" y="820"/>
                      <a:pt x="683" y="820"/>
                      <a:pt x="683" y="820"/>
                    </a:cubicBezTo>
                    <a:cubicBezTo>
                      <a:pt x="683" y="615"/>
                      <a:pt x="683" y="615"/>
                      <a:pt x="683" y="615"/>
                    </a:cubicBezTo>
                    <a:cubicBezTo>
                      <a:pt x="819" y="615"/>
                      <a:pt x="819" y="615"/>
                      <a:pt x="819" y="615"/>
                    </a:cubicBezTo>
                    <a:lnTo>
                      <a:pt x="819" y="820"/>
                    </a:lnTo>
                    <a:close/>
                    <a:moveTo>
                      <a:pt x="819" y="546"/>
                    </a:moveTo>
                    <a:cubicBezTo>
                      <a:pt x="683" y="546"/>
                      <a:pt x="683" y="546"/>
                      <a:pt x="683" y="546"/>
                    </a:cubicBezTo>
                    <a:cubicBezTo>
                      <a:pt x="683" y="342"/>
                      <a:pt x="683" y="342"/>
                      <a:pt x="683" y="342"/>
                    </a:cubicBezTo>
                    <a:cubicBezTo>
                      <a:pt x="819" y="342"/>
                      <a:pt x="819" y="342"/>
                      <a:pt x="819" y="342"/>
                    </a:cubicBezTo>
                    <a:lnTo>
                      <a:pt x="819" y="546"/>
                    </a:lnTo>
                    <a:close/>
                    <a:moveTo>
                      <a:pt x="819" y="273"/>
                    </a:moveTo>
                    <a:cubicBezTo>
                      <a:pt x="683" y="273"/>
                      <a:pt x="683" y="273"/>
                      <a:pt x="683" y="273"/>
                    </a:cubicBezTo>
                    <a:cubicBezTo>
                      <a:pt x="683" y="69"/>
                      <a:pt x="683" y="69"/>
                      <a:pt x="683" y="69"/>
                    </a:cubicBezTo>
                    <a:cubicBezTo>
                      <a:pt x="819" y="69"/>
                      <a:pt x="819" y="69"/>
                      <a:pt x="819" y="69"/>
                    </a:cubicBezTo>
                    <a:lnTo>
                      <a:pt x="819" y="273"/>
                    </a:lnTo>
                    <a:close/>
                    <a:moveTo>
                      <a:pt x="1400" y="1639"/>
                    </a:moveTo>
                    <a:cubicBezTo>
                      <a:pt x="1127" y="1639"/>
                      <a:pt x="1127" y="1639"/>
                      <a:pt x="1127" y="1639"/>
                    </a:cubicBezTo>
                    <a:cubicBezTo>
                      <a:pt x="1108" y="1639"/>
                      <a:pt x="1092" y="1623"/>
                      <a:pt x="1092" y="1605"/>
                    </a:cubicBezTo>
                    <a:cubicBezTo>
                      <a:pt x="1092" y="1586"/>
                      <a:pt x="1108" y="1570"/>
                      <a:pt x="1127" y="1570"/>
                    </a:cubicBezTo>
                    <a:cubicBezTo>
                      <a:pt x="1133" y="1570"/>
                      <a:pt x="1139" y="1572"/>
                      <a:pt x="1145" y="1576"/>
                    </a:cubicBezTo>
                    <a:cubicBezTo>
                      <a:pt x="1154" y="1582"/>
                      <a:pt x="1166" y="1583"/>
                      <a:pt x="1176" y="1579"/>
                    </a:cubicBezTo>
                    <a:cubicBezTo>
                      <a:pt x="1187" y="1575"/>
                      <a:pt x="1194" y="1566"/>
                      <a:pt x="1197" y="1555"/>
                    </a:cubicBezTo>
                    <a:cubicBezTo>
                      <a:pt x="1204" y="1524"/>
                      <a:pt x="1231" y="1502"/>
                      <a:pt x="1263" y="1502"/>
                    </a:cubicBezTo>
                    <a:cubicBezTo>
                      <a:pt x="1295" y="1502"/>
                      <a:pt x="1322" y="1524"/>
                      <a:pt x="1329" y="1555"/>
                    </a:cubicBezTo>
                    <a:cubicBezTo>
                      <a:pt x="1332" y="1566"/>
                      <a:pt x="1339" y="1575"/>
                      <a:pt x="1350" y="1579"/>
                    </a:cubicBezTo>
                    <a:cubicBezTo>
                      <a:pt x="1360" y="1583"/>
                      <a:pt x="1372" y="1582"/>
                      <a:pt x="1381" y="1576"/>
                    </a:cubicBezTo>
                    <a:cubicBezTo>
                      <a:pt x="1403" y="1562"/>
                      <a:pt x="1434" y="1579"/>
                      <a:pt x="1434" y="1605"/>
                    </a:cubicBezTo>
                    <a:cubicBezTo>
                      <a:pt x="1434" y="1623"/>
                      <a:pt x="1418" y="1639"/>
                      <a:pt x="1400" y="16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思源宋体 CN Heavy" panose="02020900000000000000" pitchFamily="18" charset="-122"/>
                  <a:ea typeface="思源黑体 CN Regular"/>
                </a:endParaRPr>
              </a:p>
            </p:txBody>
          </p:sp>
          <p:sp>
            <p:nvSpPr>
              <p:cNvPr id="20" name="Freeform 10">
                <a:extLst>
                  <a:ext uri="{FF2B5EF4-FFF2-40B4-BE49-F238E27FC236}">
                    <a16:creationId xmlns:a16="http://schemas.microsoft.com/office/drawing/2014/main" id="{4782768A-BAAE-41E6-980B-462F3F7280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47950" y="7313613"/>
                <a:ext cx="514350" cy="592137"/>
              </a:xfrm>
              <a:custGeom>
                <a:avLst/>
                <a:gdLst>
                  <a:gd name="T0" fmla="*/ 751 w 1775"/>
                  <a:gd name="T1" fmla="*/ 239 h 2048"/>
                  <a:gd name="T2" fmla="*/ 751 w 1775"/>
                  <a:gd name="T3" fmla="*/ 137 h 2048"/>
                  <a:gd name="T4" fmla="*/ 990 w 1775"/>
                  <a:gd name="T5" fmla="*/ 137 h 2048"/>
                  <a:gd name="T6" fmla="*/ 1024 w 1775"/>
                  <a:gd name="T7" fmla="*/ 102 h 2048"/>
                  <a:gd name="T8" fmla="*/ 1024 w 1775"/>
                  <a:gd name="T9" fmla="*/ 68 h 2048"/>
                  <a:gd name="T10" fmla="*/ 1161 w 1775"/>
                  <a:gd name="T11" fmla="*/ 68 h 2048"/>
                  <a:gd name="T12" fmla="*/ 1161 w 1775"/>
                  <a:gd name="T13" fmla="*/ 102 h 2048"/>
                  <a:gd name="T14" fmla="*/ 1195 w 1775"/>
                  <a:gd name="T15" fmla="*/ 137 h 2048"/>
                  <a:gd name="T16" fmla="*/ 1434 w 1775"/>
                  <a:gd name="T17" fmla="*/ 137 h 2048"/>
                  <a:gd name="T18" fmla="*/ 1434 w 1775"/>
                  <a:gd name="T19" fmla="*/ 205 h 2048"/>
                  <a:gd name="T20" fmla="*/ 853 w 1775"/>
                  <a:gd name="T21" fmla="*/ 205 h 2048"/>
                  <a:gd name="T22" fmla="*/ 819 w 1775"/>
                  <a:gd name="T23" fmla="*/ 239 h 2048"/>
                  <a:gd name="T24" fmla="*/ 853 w 1775"/>
                  <a:gd name="T25" fmla="*/ 273 h 2048"/>
                  <a:gd name="T26" fmla="*/ 1707 w 1775"/>
                  <a:gd name="T27" fmla="*/ 273 h 2048"/>
                  <a:gd name="T28" fmla="*/ 1707 w 1775"/>
                  <a:gd name="T29" fmla="*/ 1689 h 2048"/>
                  <a:gd name="T30" fmla="*/ 1741 w 1775"/>
                  <a:gd name="T31" fmla="*/ 1723 h 2048"/>
                  <a:gd name="T32" fmla="*/ 1775 w 1775"/>
                  <a:gd name="T33" fmla="*/ 1689 h 2048"/>
                  <a:gd name="T34" fmla="*/ 1775 w 1775"/>
                  <a:gd name="T35" fmla="*/ 239 h 2048"/>
                  <a:gd name="T36" fmla="*/ 1741 w 1775"/>
                  <a:gd name="T37" fmla="*/ 205 h 2048"/>
                  <a:gd name="T38" fmla="*/ 1502 w 1775"/>
                  <a:gd name="T39" fmla="*/ 205 h 2048"/>
                  <a:gd name="T40" fmla="*/ 1502 w 1775"/>
                  <a:gd name="T41" fmla="*/ 102 h 2048"/>
                  <a:gd name="T42" fmla="*/ 1468 w 1775"/>
                  <a:gd name="T43" fmla="*/ 68 h 2048"/>
                  <a:gd name="T44" fmla="*/ 1229 w 1775"/>
                  <a:gd name="T45" fmla="*/ 68 h 2048"/>
                  <a:gd name="T46" fmla="*/ 1229 w 1775"/>
                  <a:gd name="T47" fmla="*/ 34 h 2048"/>
                  <a:gd name="T48" fmla="*/ 1195 w 1775"/>
                  <a:gd name="T49" fmla="*/ 0 h 2048"/>
                  <a:gd name="T50" fmla="*/ 990 w 1775"/>
                  <a:gd name="T51" fmla="*/ 0 h 2048"/>
                  <a:gd name="T52" fmla="*/ 956 w 1775"/>
                  <a:gd name="T53" fmla="*/ 34 h 2048"/>
                  <a:gd name="T54" fmla="*/ 956 w 1775"/>
                  <a:gd name="T55" fmla="*/ 68 h 2048"/>
                  <a:gd name="T56" fmla="*/ 717 w 1775"/>
                  <a:gd name="T57" fmla="*/ 68 h 2048"/>
                  <a:gd name="T58" fmla="*/ 683 w 1775"/>
                  <a:gd name="T59" fmla="*/ 102 h 2048"/>
                  <a:gd name="T60" fmla="*/ 683 w 1775"/>
                  <a:gd name="T61" fmla="*/ 205 h 2048"/>
                  <a:gd name="T62" fmla="*/ 444 w 1775"/>
                  <a:gd name="T63" fmla="*/ 205 h 2048"/>
                  <a:gd name="T64" fmla="*/ 410 w 1775"/>
                  <a:gd name="T65" fmla="*/ 239 h 2048"/>
                  <a:gd name="T66" fmla="*/ 410 w 1775"/>
                  <a:gd name="T67" fmla="*/ 1980 h 2048"/>
                  <a:gd name="T68" fmla="*/ 205 w 1775"/>
                  <a:gd name="T69" fmla="*/ 1980 h 2048"/>
                  <a:gd name="T70" fmla="*/ 205 w 1775"/>
                  <a:gd name="T71" fmla="*/ 1840 h 2048"/>
                  <a:gd name="T72" fmla="*/ 341 w 1775"/>
                  <a:gd name="T73" fmla="*/ 1673 h 2048"/>
                  <a:gd name="T74" fmla="*/ 171 w 1775"/>
                  <a:gd name="T75" fmla="*/ 1229 h 2048"/>
                  <a:gd name="T76" fmla="*/ 0 w 1775"/>
                  <a:gd name="T77" fmla="*/ 1673 h 2048"/>
                  <a:gd name="T78" fmla="*/ 137 w 1775"/>
                  <a:gd name="T79" fmla="*/ 1840 h 2048"/>
                  <a:gd name="T80" fmla="*/ 137 w 1775"/>
                  <a:gd name="T81" fmla="*/ 1980 h 2048"/>
                  <a:gd name="T82" fmla="*/ 34 w 1775"/>
                  <a:gd name="T83" fmla="*/ 1980 h 2048"/>
                  <a:gd name="T84" fmla="*/ 0 w 1775"/>
                  <a:gd name="T85" fmla="*/ 2014 h 2048"/>
                  <a:gd name="T86" fmla="*/ 34 w 1775"/>
                  <a:gd name="T87" fmla="*/ 2048 h 2048"/>
                  <a:gd name="T88" fmla="*/ 444 w 1775"/>
                  <a:gd name="T89" fmla="*/ 2048 h 2048"/>
                  <a:gd name="T90" fmla="*/ 478 w 1775"/>
                  <a:gd name="T91" fmla="*/ 2014 h 2048"/>
                  <a:gd name="T92" fmla="*/ 478 w 1775"/>
                  <a:gd name="T93" fmla="*/ 273 h 2048"/>
                  <a:gd name="T94" fmla="*/ 717 w 1775"/>
                  <a:gd name="T95" fmla="*/ 273 h 2048"/>
                  <a:gd name="T96" fmla="*/ 751 w 1775"/>
                  <a:gd name="T97" fmla="*/ 239 h 2048"/>
                  <a:gd name="T98" fmla="*/ 68 w 1775"/>
                  <a:gd name="T99" fmla="*/ 1673 h 2048"/>
                  <a:gd name="T100" fmla="*/ 171 w 1775"/>
                  <a:gd name="T101" fmla="*/ 1297 h 2048"/>
                  <a:gd name="T102" fmla="*/ 273 w 1775"/>
                  <a:gd name="T103" fmla="*/ 1673 h 2048"/>
                  <a:gd name="T104" fmla="*/ 171 w 1775"/>
                  <a:gd name="T105" fmla="*/ 1775 h 2048"/>
                  <a:gd name="T106" fmla="*/ 68 w 1775"/>
                  <a:gd name="T107" fmla="*/ 1673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75" h="2048">
                    <a:moveTo>
                      <a:pt x="751" y="239"/>
                    </a:moveTo>
                    <a:cubicBezTo>
                      <a:pt x="751" y="137"/>
                      <a:pt x="751" y="137"/>
                      <a:pt x="751" y="137"/>
                    </a:cubicBezTo>
                    <a:cubicBezTo>
                      <a:pt x="990" y="137"/>
                      <a:pt x="990" y="137"/>
                      <a:pt x="990" y="137"/>
                    </a:cubicBezTo>
                    <a:cubicBezTo>
                      <a:pt x="1009" y="137"/>
                      <a:pt x="1024" y="121"/>
                      <a:pt x="1024" y="102"/>
                    </a:cubicBezTo>
                    <a:cubicBezTo>
                      <a:pt x="1024" y="68"/>
                      <a:pt x="1024" y="68"/>
                      <a:pt x="1024" y="68"/>
                    </a:cubicBezTo>
                    <a:cubicBezTo>
                      <a:pt x="1161" y="68"/>
                      <a:pt x="1161" y="68"/>
                      <a:pt x="1161" y="68"/>
                    </a:cubicBezTo>
                    <a:cubicBezTo>
                      <a:pt x="1161" y="102"/>
                      <a:pt x="1161" y="102"/>
                      <a:pt x="1161" y="102"/>
                    </a:cubicBezTo>
                    <a:cubicBezTo>
                      <a:pt x="1161" y="121"/>
                      <a:pt x="1176" y="137"/>
                      <a:pt x="1195" y="137"/>
                    </a:cubicBezTo>
                    <a:cubicBezTo>
                      <a:pt x="1434" y="137"/>
                      <a:pt x="1434" y="137"/>
                      <a:pt x="1434" y="137"/>
                    </a:cubicBezTo>
                    <a:cubicBezTo>
                      <a:pt x="1434" y="205"/>
                      <a:pt x="1434" y="205"/>
                      <a:pt x="1434" y="205"/>
                    </a:cubicBezTo>
                    <a:cubicBezTo>
                      <a:pt x="853" y="205"/>
                      <a:pt x="853" y="205"/>
                      <a:pt x="853" y="205"/>
                    </a:cubicBezTo>
                    <a:cubicBezTo>
                      <a:pt x="834" y="205"/>
                      <a:pt x="819" y="220"/>
                      <a:pt x="819" y="239"/>
                    </a:cubicBezTo>
                    <a:cubicBezTo>
                      <a:pt x="819" y="258"/>
                      <a:pt x="834" y="273"/>
                      <a:pt x="853" y="273"/>
                    </a:cubicBezTo>
                    <a:cubicBezTo>
                      <a:pt x="1707" y="273"/>
                      <a:pt x="1707" y="273"/>
                      <a:pt x="1707" y="273"/>
                    </a:cubicBezTo>
                    <a:cubicBezTo>
                      <a:pt x="1707" y="1689"/>
                      <a:pt x="1707" y="1689"/>
                      <a:pt x="1707" y="1689"/>
                    </a:cubicBezTo>
                    <a:cubicBezTo>
                      <a:pt x="1707" y="1708"/>
                      <a:pt x="1722" y="1723"/>
                      <a:pt x="1741" y="1723"/>
                    </a:cubicBezTo>
                    <a:cubicBezTo>
                      <a:pt x="1760" y="1723"/>
                      <a:pt x="1775" y="1708"/>
                      <a:pt x="1775" y="1689"/>
                    </a:cubicBezTo>
                    <a:cubicBezTo>
                      <a:pt x="1775" y="239"/>
                      <a:pt x="1775" y="239"/>
                      <a:pt x="1775" y="239"/>
                    </a:cubicBezTo>
                    <a:cubicBezTo>
                      <a:pt x="1775" y="220"/>
                      <a:pt x="1760" y="205"/>
                      <a:pt x="1741" y="205"/>
                    </a:cubicBezTo>
                    <a:cubicBezTo>
                      <a:pt x="1502" y="205"/>
                      <a:pt x="1502" y="205"/>
                      <a:pt x="1502" y="205"/>
                    </a:cubicBezTo>
                    <a:cubicBezTo>
                      <a:pt x="1502" y="102"/>
                      <a:pt x="1502" y="102"/>
                      <a:pt x="1502" y="102"/>
                    </a:cubicBezTo>
                    <a:cubicBezTo>
                      <a:pt x="1502" y="84"/>
                      <a:pt x="1487" y="68"/>
                      <a:pt x="1468" y="68"/>
                    </a:cubicBezTo>
                    <a:cubicBezTo>
                      <a:pt x="1229" y="68"/>
                      <a:pt x="1229" y="68"/>
                      <a:pt x="1229" y="68"/>
                    </a:cubicBezTo>
                    <a:cubicBezTo>
                      <a:pt x="1229" y="34"/>
                      <a:pt x="1229" y="34"/>
                      <a:pt x="1229" y="34"/>
                    </a:cubicBezTo>
                    <a:cubicBezTo>
                      <a:pt x="1229" y="15"/>
                      <a:pt x="1214" y="0"/>
                      <a:pt x="1195" y="0"/>
                    </a:cubicBezTo>
                    <a:cubicBezTo>
                      <a:pt x="990" y="0"/>
                      <a:pt x="990" y="0"/>
                      <a:pt x="990" y="0"/>
                    </a:cubicBezTo>
                    <a:cubicBezTo>
                      <a:pt x="971" y="0"/>
                      <a:pt x="956" y="15"/>
                      <a:pt x="956" y="34"/>
                    </a:cubicBezTo>
                    <a:cubicBezTo>
                      <a:pt x="956" y="68"/>
                      <a:pt x="956" y="68"/>
                      <a:pt x="956" y="68"/>
                    </a:cubicBezTo>
                    <a:cubicBezTo>
                      <a:pt x="717" y="68"/>
                      <a:pt x="717" y="68"/>
                      <a:pt x="717" y="68"/>
                    </a:cubicBezTo>
                    <a:cubicBezTo>
                      <a:pt x="698" y="68"/>
                      <a:pt x="683" y="84"/>
                      <a:pt x="683" y="102"/>
                    </a:cubicBezTo>
                    <a:cubicBezTo>
                      <a:pt x="683" y="205"/>
                      <a:pt x="683" y="205"/>
                      <a:pt x="683" y="205"/>
                    </a:cubicBezTo>
                    <a:cubicBezTo>
                      <a:pt x="444" y="205"/>
                      <a:pt x="444" y="205"/>
                      <a:pt x="444" y="205"/>
                    </a:cubicBezTo>
                    <a:cubicBezTo>
                      <a:pt x="425" y="205"/>
                      <a:pt x="410" y="220"/>
                      <a:pt x="410" y="239"/>
                    </a:cubicBezTo>
                    <a:cubicBezTo>
                      <a:pt x="410" y="1980"/>
                      <a:pt x="410" y="1980"/>
                      <a:pt x="410" y="1980"/>
                    </a:cubicBezTo>
                    <a:cubicBezTo>
                      <a:pt x="205" y="1980"/>
                      <a:pt x="205" y="1980"/>
                      <a:pt x="205" y="1980"/>
                    </a:cubicBezTo>
                    <a:cubicBezTo>
                      <a:pt x="205" y="1840"/>
                      <a:pt x="205" y="1840"/>
                      <a:pt x="205" y="1840"/>
                    </a:cubicBezTo>
                    <a:cubicBezTo>
                      <a:pt x="283" y="1824"/>
                      <a:pt x="341" y="1755"/>
                      <a:pt x="341" y="1673"/>
                    </a:cubicBezTo>
                    <a:cubicBezTo>
                      <a:pt x="341" y="1668"/>
                      <a:pt x="339" y="1229"/>
                      <a:pt x="171" y="1229"/>
                    </a:cubicBezTo>
                    <a:cubicBezTo>
                      <a:pt x="2" y="1229"/>
                      <a:pt x="0" y="1668"/>
                      <a:pt x="0" y="1673"/>
                    </a:cubicBezTo>
                    <a:cubicBezTo>
                      <a:pt x="0" y="1755"/>
                      <a:pt x="59" y="1824"/>
                      <a:pt x="137" y="1840"/>
                    </a:cubicBezTo>
                    <a:cubicBezTo>
                      <a:pt x="137" y="1980"/>
                      <a:pt x="137" y="1980"/>
                      <a:pt x="137" y="1980"/>
                    </a:cubicBezTo>
                    <a:cubicBezTo>
                      <a:pt x="34" y="1980"/>
                      <a:pt x="34" y="1980"/>
                      <a:pt x="34" y="1980"/>
                    </a:cubicBezTo>
                    <a:cubicBezTo>
                      <a:pt x="15" y="1980"/>
                      <a:pt x="0" y="1995"/>
                      <a:pt x="0" y="2014"/>
                    </a:cubicBezTo>
                    <a:cubicBezTo>
                      <a:pt x="0" y="2033"/>
                      <a:pt x="15" y="2048"/>
                      <a:pt x="34" y="2048"/>
                    </a:cubicBezTo>
                    <a:cubicBezTo>
                      <a:pt x="444" y="2048"/>
                      <a:pt x="444" y="2048"/>
                      <a:pt x="444" y="2048"/>
                    </a:cubicBezTo>
                    <a:cubicBezTo>
                      <a:pt x="463" y="2048"/>
                      <a:pt x="478" y="2033"/>
                      <a:pt x="478" y="2014"/>
                    </a:cubicBezTo>
                    <a:cubicBezTo>
                      <a:pt x="478" y="273"/>
                      <a:pt x="478" y="273"/>
                      <a:pt x="478" y="273"/>
                    </a:cubicBezTo>
                    <a:cubicBezTo>
                      <a:pt x="717" y="273"/>
                      <a:pt x="717" y="273"/>
                      <a:pt x="717" y="273"/>
                    </a:cubicBezTo>
                    <a:cubicBezTo>
                      <a:pt x="736" y="273"/>
                      <a:pt x="751" y="258"/>
                      <a:pt x="751" y="239"/>
                    </a:cubicBezTo>
                    <a:close/>
                    <a:moveTo>
                      <a:pt x="68" y="1673"/>
                    </a:moveTo>
                    <a:cubicBezTo>
                      <a:pt x="68" y="1502"/>
                      <a:pt x="114" y="1297"/>
                      <a:pt x="171" y="1297"/>
                    </a:cubicBezTo>
                    <a:cubicBezTo>
                      <a:pt x="227" y="1297"/>
                      <a:pt x="273" y="1502"/>
                      <a:pt x="273" y="1673"/>
                    </a:cubicBezTo>
                    <a:cubicBezTo>
                      <a:pt x="273" y="1729"/>
                      <a:pt x="227" y="1775"/>
                      <a:pt x="171" y="1775"/>
                    </a:cubicBezTo>
                    <a:cubicBezTo>
                      <a:pt x="114" y="1775"/>
                      <a:pt x="68" y="1729"/>
                      <a:pt x="68" y="16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思源宋体 CN Heavy" panose="02020900000000000000" pitchFamily="18" charset="-122"/>
                  <a:ea typeface="思源黑体 CN Regular"/>
                </a:endParaRP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2A84FA9-84D2-7064-26E6-744FC6051AA5}"/>
              </a:ext>
            </a:extLst>
          </p:cNvPr>
          <p:cNvGrpSpPr/>
          <p:nvPr/>
        </p:nvGrpSpPr>
        <p:grpSpPr>
          <a:xfrm>
            <a:off x="6538055" y="823933"/>
            <a:ext cx="2931160" cy="924775"/>
            <a:chOff x="6538055" y="823933"/>
            <a:chExt cx="2931160" cy="924775"/>
          </a:xfrm>
        </p:grpSpPr>
        <p:sp>
          <p:nvSpPr>
            <p:cNvPr id="11" name="文本框 10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<a:extLst>
                <a:ext uri="{FF2B5EF4-FFF2-40B4-BE49-F238E27FC236}">
                  <a16:creationId xmlns:a16="http://schemas.microsoft.com/office/drawing/2014/main" id="{9308CBF5-3E48-4EC2-A771-09DF9369D51C}"/>
                </a:ext>
              </a:extLst>
            </p:cNvPr>
            <p:cNvSpPr txBox="1"/>
            <p:nvPr/>
          </p:nvSpPr>
          <p:spPr>
            <a:xfrm>
              <a:off x="6538055" y="1329298"/>
              <a:ext cx="2931160" cy="4194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+mn-ea"/>
                </a:rPr>
                <a:t> 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+mn-ea"/>
                </a:rPr>
                <a:t>部分工程交接检查衔接不到位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  <a:sym typeface="+mn-ea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0AC232BB-9AFA-4E9A-92AE-82A591B2C84C}"/>
                </a:ext>
              </a:extLst>
            </p:cNvPr>
            <p:cNvSpPr/>
            <p:nvPr/>
          </p:nvSpPr>
          <p:spPr>
            <a:xfrm>
              <a:off x="6610038" y="823933"/>
              <a:ext cx="1518236" cy="5880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</a:rPr>
                <a:t>质量方面</a:t>
              </a:r>
              <a:endParaRPr lang="en-US" altLang="zh-CN" sz="24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3D1BE797-95AF-4F7C-B901-D66BD3C7FC60}"/>
              </a:ext>
            </a:extLst>
          </p:cNvPr>
          <p:cNvGrpSpPr/>
          <p:nvPr/>
        </p:nvGrpSpPr>
        <p:grpSpPr>
          <a:xfrm>
            <a:off x="6381039" y="2286855"/>
            <a:ext cx="710283" cy="710283"/>
            <a:chOff x="502404" y="4802614"/>
            <a:chExt cx="710283" cy="710283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63120BB6-0B4C-49D2-8879-89147B29300A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502404" y="4802614"/>
              <a:ext cx="710283" cy="710283"/>
            </a:xfrm>
            <a:prstGeom prst="ellipse">
              <a:avLst/>
            </a:prstGeom>
            <a:gradFill flip="none" rotWithShape="1">
              <a:gsLst>
                <a:gs pos="72000">
                  <a:schemeClr val="accent1"/>
                </a:gs>
                <a:gs pos="41000">
                  <a:schemeClr val="accent1"/>
                </a:gs>
                <a:gs pos="100000">
                  <a:schemeClr val="accent3">
                    <a:lumMod val="40000"/>
                    <a:lumOff val="60000"/>
                  </a:schemeClr>
                </a:gs>
                <a:gs pos="15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noFill/>
            </a:ln>
            <a:effectLst>
              <a:outerShdw blurRad="317500" dist="127000" dir="2700001" sx="98000" sy="98000" algn="tl" rotWithShape="0">
                <a:schemeClr val="accent3">
                  <a:lumMod val="50000"/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2530" tIns="61265" rIns="122530" bIns="61265"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思源宋体 CN Heavy" panose="02020900000000000000" pitchFamily="18" charset="-122"/>
                <a:sym typeface="汉仪旗黑-45S" panose="00020600040101010101" pitchFamily="18" charset="-122"/>
              </a:endParaRPr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F808D133-D272-4552-8747-658037082C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545" y="4977905"/>
              <a:ext cx="360000" cy="359701"/>
            </a:xfrm>
            <a:custGeom>
              <a:avLst/>
              <a:gdLst>
                <a:gd name="T0" fmla="*/ 1756 w 2048"/>
                <a:gd name="T1" fmla="*/ 228 h 2048"/>
                <a:gd name="T2" fmla="*/ 988 w 2048"/>
                <a:gd name="T3" fmla="*/ 0 h 2048"/>
                <a:gd name="T4" fmla="*/ 228 w 2048"/>
                <a:gd name="T5" fmla="*/ 292 h 2048"/>
                <a:gd name="T6" fmla="*/ 0 w 2048"/>
                <a:gd name="T7" fmla="*/ 1060 h 2048"/>
                <a:gd name="T8" fmla="*/ 292 w 2048"/>
                <a:gd name="T9" fmla="*/ 1820 h 2048"/>
                <a:gd name="T10" fmla="*/ 1060 w 2048"/>
                <a:gd name="T11" fmla="*/ 2048 h 2048"/>
                <a:gd name="T12" fmla="*/ 1820 w 2048"/>
                <a:gd name="T13" fmla="*/ 1756 h 2048"/>
                <a:gd name="T14" fmla="*/ 2048 w 2048"/>
                <a:gd name="T15" fmla="*/ 988 h 2048"/>
                <a:gd name="T16" fmla="*/ 1684 w 2048"/>
                <a:gd name="T17" fmla="*/ 364 h 2048"/>
                <a:gd name="T18" fmla="*/ 1848 w 2048"/>
                <a:gd name="T19" fmla="*/ 1056 h 2048"/>
                <a:gd name="T20" fmla="*/ 1850 w 2048"/>
                <a:gd name="T21" fmla="*/ 971 h 2048"/>
                <a:gd name="T22" fmla="*/ 1531 w 2048"/>
                <a:gd name="T23" fmla="*/ 562 h 2048"/>
                <a:gd name="T24" fmla="*/ 1486 w 2048"/>
                <a:gd name="T25" fmla="*/ 1441 h 2048"/>
                <a:gd name="T26" fmla="*/ 1375 w 2048"/>
                <a:gd name="T27" fmla="*/ 1056 h 2048"/>
                <a:gd name="T28" fmla="*/ 1295 w 2048"/>
                <a:gd name="T29" fmla="*/ 849 h 2048"/>
                <a:gd name="T30" fmla="*/ 1623 w 2048"/>
                <a:gd name="T31" fmla="*/ 992 h 2048"/>
                <a:gd name="T32" fmla="*/ 992 w 2048"/>
                <a:gd name="T33" fmla="*/ 1263 h 2048"/>
                <a:gd name="T34" fmla="*/ 1024 w 2048"/>
                <a:gd name="T35" fmla="*/ 989 h 2048"/>
                <a:gd name="T36" fmla="*/ 753 w 2048"/>
                <a:gd name="T37" fmla="*/ 849 h 2048"/>
                <a:gd name="T38" fmla="*/ 562 w 2048"/>
                <a:gd name="T39" fmla="*/ 607 h 2048"/>
                <a:gd name="T40" fmla="*/ 992 w 2048"/>
                <a:gd name="T41" fmla="*/ 712 h 2048"/>
                <a:gd name="T42" fmla="*/ 753 w 2048"/>
                <a:gd name="T43" fmla="*/ 1199 h 2048"/>
                <a:gd name="T44" fmla="*/ 737 w 2048"/>
                <a:gd name="T45" fmla="*/ 1056 h 2048"/>
                <a:gd name="T46" fmla="*/ 607 w 2048"/>
                <a:gd name="T47" fmla="*/ 1486 h 2048"/>
                <a:gd name="T48" fmla="*/ 1441 w 2048"/>
                <a:gd name="T49" fmla="*/ 562 h 2048"/>
                <a:gd name="T50" fmla="*/ 1056 w 2048"/>
                <a:gd name="T51" fmla="*/ 1263 h 2048"/>
                <a:gd name="T52" fmla="*/ 1441 w 2048"/>
                <a:gd name="T53" fmla="*/ 1486 h 2048"/>
                <a:gd name="T54" fmla="*/ 1329 w 2048"/>
                <a:gd name="T55" fmla="*/ 360 h 2048"/>
                <a:gd name="T56" fmla="*/ 1621 w 2048"/>
                <a:gd name="T57" fmla="*/ 284 h 2048"/>
                <a:gd name="T58" fmla="*/ 1077 w 2048"/>
                <a:gd name="T59" fmla="*/ 198 h 2048"/>
                <a:gd name="T60" fmla="*/ 988 w 2048"/>
                <a:gd name="T61" fmla="*/ 64 h 2048"/>
                <a:gd name="T62" fmla="*/ 971 w 2048"/>
                <a:gd name="T63" fmla="*/ 198 h 2048"/>
                <a:gd name="T64" fmla="*/ 924 w 2048"/>
                <a:gd name="T65" fmla="*/ 142 h 2048"/>
                <a:gd name="T66" fmla="*/ 924 w 2048"/>
                <a:gd name="T67" fmla="*/ 142 h 2048"/>
                <a:gd name="T68" fmla="*/ 428 w 2048"/>
                <a:gd name="T69" fmla="*/ 360 h 2048"/>
                <a:gd name="T70" fmla="*/ 381 w 2048"/>
                <a:gd name="T71" fmla="*/ 426 h 2048"/>
                <a:gd name="T72" fmla="*/ 292 w 2048"/>
                <a:gd name="T73" fmla="*/ 292 h 2048"/>
                <a:gd name="T74" fmla="*/ 142 w 2048"/>
                <a:gd name="T75" fmla="*/ 924 h 2048"/>
                <a:gd name="T76" fmla="*/ 296 w 2048"/>
                <a:gd name="T77" fmla="*/ 992 h 2048"/>
                <a:gd name="T78" fmla="*/ 200 w 2048"/>
                <a:gd name="T79" fmla="*/ 1056 h 2048"/>
                <a:gd name="T80" fmla="*/ 136 w 2048"/>
                <a:gd name="T81" fmla="*/ 988 h 2048"/>
                <a:gd name="T82" fmla="*/ 296 w 2048"/>
                <a:gd name="T83" fmla="*/ 1265 h 2048"/>
                <a:gd name="T84" fmla="*/ 292 w 2048"/>
                <a:gd name="T85" fmla="*/ 1684 h 2048"/>
                <a:gd name="T86" fmla="*/ 360 w 2048"/>
                <a:gd name="T87" fmla="*/ 1329 h 2048"/>
                <a:gd name="T88" fmla="*/ 428 w 2048"/>
                <a:gd name="T89" fmla="*/ 1688 h 2048"/>
                <a:gd name="T90" fmla="*/ 428 w 2048"/>
                <a:gd name="T91" fmla="*/ 1756 h 2048"/>
                <a:gd name="T92" fmla="*/ 873 w 2048"/>
                <a:gd name="T93" fmla="*/ 1752 h 2048"/>
                <a:gd name="T94" fmla="*/ 988 w 2048"/>
                <a:gd name="T95" fmla="*/ 1984 h 2048"/>
                <a:gd name="T96" fmla="*/ 1056 w 2048"/>
                <a:gd name="T97" fmla="*/ 1848 h 2048"/>
                <a:gd name="T98" fmla="*/ 1122 w 2048"/>
                <a:gd name="T99" fmla="*/ 1895 h 2048"/>
                <a:gd name="T100" fmla="*/ 1620 w 2048"/>
                <a:gd name="T101" fmla="*/ 1688 h 2048"/>
                <a:gd name="T102" fmla="*/ 1667 w 2048"/>
                <a:gd name="T103" fmla="*/ 1622 h 2048"/>
                <a:gd name="T104" fmla="*/ 1756 w 2048"/>
                <a:gd name="T105" fmla="*/ 1756 h 2048"/>
                <a:gd name="T106" fmla="*/ 1764 w 2048"/>
                <a:gd name="T107" fmla="*/ 1621 h 2048"/>
                <a:gd name="T108" fmla="*/ 1764 w 2048"/>
                <a:gd name="T109" fmla="*/ 1621 h 2048"/>
                <a:gd name="T110" fmla="*/ 1907 w 2048"/>
                <a:gd name="T111" fmla="*/ 924 h 2048"/>
                <a:gd name="T112" fmla="*/ 1984 w 2048"/>
                <a:gd name="T113" fmla="*/ 988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8" h="2048">
                  <a:moveTo>
                    <a:pt x="1984" y="924"/>
                  </a:moveTo>
                  <a:cubicBezTo>
                    <a:pt x="1973" y="924"/>
                    <a:pt x="1973" y="924"/>
                    <a:pt x="1973" y="924"/>
                  </a:cubicBezTo>
                  <a:cubicBezTo>
                    <a:pt x="1807" y="348"/>
                    <a:pt x="1819" y="386"/>
                    <a:pt x="1817" y="383"/>
                  </a:cubicBezTo>
                  <a:cubicBezTo>
                    <a:pt x="1821" y="371"/>
                    <a:pt x="1820" y="370"/>
                    <a:pt x="1820" y="292"/>
                  </a:cubicBezTo>
                  <a:cubicBezTo>
                    <a:pt x="1820" y="257"/>
                    <a:pt x="1791" y="228"/>
                    <a:pt x="1756" y="228"/>
                  </a:cubicBezTo>
                  <a:cubicBezTo>
                    <a:pt x="1678" y="228"/>
                    <a:pt x="1677" y="227"/>
                    <a:pt x="1665" y="231"/>
                  </a:cubicBezTo>
                  <a:cubicBezTo>
                    <a:pt x="1661" y="229"/>
                    <a:pt x="1700" y="240"/>
                    <a:pt x="1124" y="76"/>
                  </a:cubicBezTo>
                  <a:cubicBezTo>
                    <a:pt x="1124" y="64"/>
                    <a:pt x="1124" y="64"/>
                    <a:pt x="1124" y="64"/>
                  </a:cubicBezTo>
                  <a:cubicBezTo>
                    <a:pt x="1124" y="29"/>
                    <a:pt x="1095" y="0"/>
                    <a:pt x="1060" y="0"/>
                  </a:cubicBezTo>
                  <a:cubicBezTo>
                    <a:pt x="988" y="0"/>
                    <a:pt x="988" y="0"/>
                    <a:pt x="988" y="0"/>
                  </a:cubicBezTo>
                  <a:cubicBezTo>
                    <a:pt x="953" y="0"/>
                    <a:pt x="924" y="29"/>
                    <a:pt x="924" y="64"/>
                  </a:cubicBezTo>
                  <a:cubicBezTo>
                    <a:pt x="924" y="76"/>
                    <a:pt x="924" y="76"/>
                    <a:pt x="924" y="76"/>
                  </a:cubicBezTo>
                  <a:cubicBezTo>
                    <a:pt x="348" y="240"/>
                    <a:pt x="387" y="229"/>
                    <a:pt x="383" y="231"/>
                  </a:cubicBezTo>
                  <a:cubicBezTo>
                    <a:pt x="371" y="227"/>
                    <a:pt x="370" y="228"/>
                    <a:pt x="292" y="228"/>
                  </a:cubicBezTo>
                  <a:cubicBezTo>
                    <a:pt x="257" y="228"/>
                    <a:pt x="228" y="257"/>
                    <a:pt x="228" y="292"/>
                  </a:cubicBezTo>
                  <a:cubicBezTo>
                    <a:pt x="228" y="370"/>
                    <a:pt x="227" y="371"/>
                    <a:pt x="231" y="383"/>
                  </a:cubicBezTo>
                  <a:cubicBezTo>
                    <a:pt x="229" y="387"/>
                    <a:pt x="240" y="349"/>
                    <a:pt x="76" y="924"/>
                  </a:cubicBezTo>
                  <a:cubicBezTo>
                    <a:pt x="64" y="924"/>
                    <a:pt x="64" y="924"/>
                    <a:pt x="64" y="924"/>
                  </a:cubicBezTo>
                  <a:cubicBezTo>
                    <a:pt x="29" y="924"/>
                    <a:pt x="0" y="953"/>
                    <a:pt x="0" y="988"/>
                  </a:cubicBezTo>
                  <a:cubicBezTo>
                    <a:pt x="0" y="1060"/>
                    <a:pt x="0" y="1060"/>
                    <a:pt x="0" y="1060"/>
                  </a:cubicBezTo>
                  <a:cubicBezTo>
                    <a:pt x="0" y="1095"/>
                    <a:pt x="29" y="1124"/>
                    <a:pt x="64" y="1124"/>
                  </a:cubicBezTo>
                  <a:cubicBezTo>
                    <a:pt x="76" y="1124"/>
                    <a:pt x="76" y="1124"/>
                    <a:pt x="76" y="1124"/>
                  </a:cubicBezTo>
                  <a:cubicBezTo>
                    <a:pt x="241" y="1701"/>
                    <a:pt x="229" y="1661"/>
                    <a:pt x="231" y="1665"/>
                  </a:cubicBezTo>
                  <a:cubicBezTo>
                    <a:pt x="227" y="1677"/>
                    <a:pt x="228" y="1678"/>
                    <a:pt x="228" y="1756"/>
                  </a:cubicBezTo>
                  <a:cubicBezTo>
                    <a:pt x="228" y="1791"/>
                    <a:pt x="257" y="1820"/>
                    <a:pt x="292" y="1820"/>
                  </a:cubicBezTo>
                  <a:cubicBezTo>
                    <a:pt x="370" y="1820"/>
                    <a:pt x="371" y="1821"/>
                    <a:pt x="383" y="1817"/>
                  </a:cubicBezTo>
                  <a:cubicBezTo>
                    <a:pt x="387" y="1819"/>
                    <a:pt x="348" y="1808"/>
                    <a:pt x="924" y="1972"/>
                  </a:cubicBezTo>
                  <a:cubicBezTo>
                    <a:pt x="924" y="1984"/>
                    <a:pt x="924" y="1984"/>
                    <a:pt x="924" y="1984"/>
                  </a:cubicBezTo>
                  <a:cubicBezTo>
                    <a:pt x="924" y="2019"/>
                    <a:pt x="953" y="2048"/>
                    <a:pt x="988" y="2048"/>
                  </a:cubicBezTo>
                  <a:cubicBezTo>
                    <a:pt x="1060" y="2048"/>
                    <a:pt x="1060" y="2048"/>
                    <a:pt x="1060" y="2048"/>
                  </a:cubicBezTo>
                  <a:cubicBezTo>
                    <a:pt x="1095" y="2048"/>
                    <a:pt x="1124" y="2019"/>
                    <a:pt x="1124" y="1984"/>
                  </a:cubicBezTo>
                  <a:cubicBezTo>
                    <a:pt x="1124" y="1972"/>
                    <a:pt x="1124" y="1972"/>
                    <a:pt x="1124" y="1972"/>
                  </a:cubicBezTo>
                  <a:cubicBezTo>
                    <a:pt x="1700" y="1808"/>
                    <a:pt x="1661" y="1819"/>
                    <a:pt x="1665" y="1817"/>
                  </a:cubicBezTo>
                  <a:cubicBezTo>
                    <a:pt x="1677" y="1821"/>
                    <a:pt x="1678" y="1820"/>
                    <a:pt x="1756" y="1820"/>
                  </a:cubicBezTo>
                  <a:cubicBezTo>
                    <a:pt x="1791" y="1820"/>
                    <a:pt x="1820" y="1791"/>
                    <a:pt x="1820" y="1756"/>
                  </a:cubicBezTo>
                  <a:cubicBezTo>
                    <a:pt x="1820" y="1678"/>
                    <a:pt x="1821" y="1677"/>
                    <a:pt x="1817" y="1665"/>
                  </a:cubicBezTo>
                  <a:cubicBezTo>
                    <a:pt x="1819" y="1661"/>
                    <a:pt x="1807" y="1700"/>
                    <a:pt x="1973" y="1124"/>
                  </a:cubicBezTo>
                  <a:cubicBezTo>
                    <a:pt x="1984" y="1124"/>
                    <a:pt x="1984" y="1124"/>
                    <a:pt x="1984" y="1124"/>
                  </a:cubicBezTo>
                  <a:cubicBezTo>
                    <a:pt x="2019" y="1124"/>
                    <a:pt x="2048" y="1095"/>
                    <a:pt x="2048" y="1060"/>
                  </a:cubicBezTo>
                  <a:cubicBezTo>
                    <a:pt x="2048" y="988"/>
                    <a:pt x="2048" y="988"/>
                    <a:pt x="2048" y="988"/>
                  </a:cubicBezTo>
                  <a:cubicBezTo>
                    <a:pt x="2048" y="953"/>
                    <a:pt x="2019" y="924"/>
                    <a:pt x="1984" y="924"/>
                  </a:cubicBezTo>
                  <a:close/>
                  <a:moveTo>
                    <a:pt x="1684" y="292"/>
                  </a:moveTo>
                  <a:cubicBezTo>
                    <a:pt x="1756" y="292"/>
                    <a:pt x="1756" y="292"/>
                    <a:pt x="1756" y="292"/>
                  </a:cubicBezTo>
                  <a:cubicBezTo>
                    <a:pt x="1756" y="364"/>
                    <a:pt x="1756" y="364"/>
                    <a:pt x="1756" y="364"/>
                  </a:cubicBezTo>
                  <a:cubicBezTo>
                    <a:pt x="1684" y="364"/>
                    <a:pt x="1684" y="364"/>
                    <a:pt x="1684" y="364"/>
                  </a:cubicBezTo>
                  <a:lnTo>
                    <a:pt x="1684" y="292"/>
                  </a:lnTo>
                  <a:close/>
                  <a:moveTo>
                    <a:pt x="1850" y="1077"/>
                  </a:moveTo>
                  <a:cubicBezTo>
                    <a:pt x="1752" y="1175"/>
                    <a:pt x="1752" y="1175"/>
                    <a:pt x="1752" y="1175"/>
                  </a:cubicBezTo>
                  <a:cubicBezTo>
                    <a:pt x="1752" y="1056"/>
                    <a:pt x="1752" y="1056"/>
                    <a:pt x="1752" y="1056"/>
                  </a:cubicBezTo>
                  <a:cubicBezTo>
                    <a:pt x="1848" y="1056"/>
                    <a:pt x="1848" y="1056"/>
                    <a:pt x="1848" y="1056"/>
                  </a:cubicBezTo>
                  <a:cubicBezTo>
                    <a:pt x="1848" y="1062"/>
                    <a:pt x="1848" y="1068"/>
                    <a:pt x="1850" y="1077"/>
                  </a:cubicBezTo>
                  <a:close/>
                  <a:moveTo>
                    <a:pt x="1848" y="992"/>
                  </a:moveTo>
                  <a:cubicBezTo>
                    <a:pt x="1752" y="992"/>
                    <a:pt x="1752" y="992"/>
                    <a:pt x="1752" y="992"/>
                  </a:cubicBezTo>
                  <a:cubicBezTo>
                    <a:pt x="1752" y="873"/>
                    <a:pt x="1752" y="873"/>
                    <a:pt x="1752" y="873"/>
                  </a:cubicBezTo>
                  <a:cubicBezTo>
                    <a:pt x="1850" y="971"/>
                    <a:pt x="1850" y="971"/>
                    <a:pt x="1850" y="971"/>
                  </a:cubicBezTo>
                  <a:cubicBezTo>
                    <a:pt x="1848" y="980"/>
                    <a:pt x="1848" y="986"/>
                    <a:pt x="1848" y="992"/>
                  </a:cubicBezTo>
                  <a:close/>
                  <a:moveTo>
                    <a:pt x="1667" y="426"/>
                  </a:moveTo>
                  <a:cubicBezTo>
                    <a:pt x="1676" y="428"/>
                    <a:pt x="1682" y="428"/>
                    <a:pt x="1688" y="428"/>
                  </a:cubicBezTo>
                  <a:cubicBezTo>
                    <a:pt x="1688" y="719"/>
                    <a:pt x="1688" y="719"/>
                    <a:pt x="1688" y="719"/>
                  </a:cubicBezTo>
                  <a:cubicBezTo>
                    <a:pt x="1531" y="562"/>
                    <a:pt x="1531" y="562"/>
                    <a:pt x="1531" y="562"/>
                  </a:cubicBezTo>
                  <a:lnTo>
                    <a:pt x="1667" y="426"/>
                  </a:lnTo>
                  <a:close/>
                  <a:moveTo>
                    <a:pt x="1623" y="1056"/>
                  </a:moveTo>
                  <a:cubicBezTo>
                    <a:pt x="1688" y="1056"/>
                    <a:pt x="1688" y="1056"/>
                    <a:pt x="1688" y="1056"/>
                  </a:cubicBezTo>
                  <a:cubicBezTo>
                    <a:pt x="1688" y="1239"/>
                    <a:pt x="1688" y="1239"/>
                    <a:pt x="1688" y="1239"/>
                  </a:cubicBezTo>
                  <a:cubicBezTo>
                    <a:pt x="1486" y="1441"/>
                    <a:pt x="1486" y="1441"/>
                    <a:pt x="1486" y="1441"/>
                  </a:cubicBezTo>
                  <a:cubicBezTo>
                    <a:pt x="1263" y="1217"/>
                    <a:pt x="1263" y="1217"/>
                    <a:pt x="1263" y="1217"/>
                  </a:cubicBezTo>
                  <a:cubicBezTo>
                    <a:pt x="1295" y="1199"/>
                    <a:pt x="1295" y="1199"/>
                    <a:pt x="1295" y="1199"/>
                  </a:cubicBezTo>
                  <a:cubicBezTo>
                    <a:pt x="1305" y="1193"/>
                    <a:pt x="1311" y="1182"/>
                    <a:pt x="1311" y="1171"/>
                  </a:cubicBezTo>
                  <a:cubicBezTo>
                    <a:pt x="1311" y="1056"/>
                    <a:pt x="1311" y="1056"/>
                    <a:pt x="1311" y="1056"/>
                  </a:cubicBezTo>
                  <a:cubicBezTo>
                    <a:pt x="1375" y="1056"/>
                    <a:pt x="1375" y="1056"/>
                    <a:pt x="1375" y="1056"/>
                  </a:cubicBezTo>
                  <a:cubicBezTo>
                    <a:pt x="1392" y="1056"/>
                    <a:pt x="1407" y="1042"/>
                    <a:pt x="1407" y="1024"/>
                  </a:cubicBezTo>
                  <a:cubicBezTo>
                    <a:pt x="1407" y="1006"/>
                    <a:pt x="1392" y="992"/>
                    <a:pt x="1375" y="992"/>
                  </a:cubicBezTo>
                  <a:cubicBezTo>
                    <a:pt x="1311" y="992"/>
                    <a:pt x="1311" y="992"/>
                    <a:pt x="1311" y="992"/>
                  </a:cubicBezTo>
                  <a:cubicBezTo>
                    <a:pt x="1311" y="877"/>
                    <a:pt x="1311" y="877"/>
                    <a:pt x="1311" y="877"/>
                  </a:cubicBezTo>
                  <a:cubicBezTo>
                    <a:pt x="1311" y="866"/>
                    <a:pt x="1305" y="855"/>
                    <a:pt x="1295" y="849"/>
                  </a:cubicBezTo>
                  <a:cubicBezTo>
                    <a:pt x="1263" y="831"/>
                    <a:pt x="1263" y="831"/>
                    <a:pt x="1263" y="831"/>
                  </a:cubicBezTo>
                  <a:cubicBezTo>
                    <a:pt x="1486" y="607"/>
                    <a:pt x="1486" y="607"/>
                    <a:pt x="1486" y="607"/>
                  </a:cubicBezTo>
                  <a:cubicBezTo>
                    <a:pt x="1688" y="809"/>
                    <a:pt x="1688" y="809"/>
                    <a:pt x="1688" y="809"/>
                  </a:cubicBezTo>
                  <a:cubicBezTo>
                    <a:pt x="1688" y="992"/>
                    <a:pt x="1688" y="992"/>
                    <a:pt x="1688" y="992"/>
                  </a:cubicBezTo>
                  <a:cubicBezTo>
                    <a:pt x="1623" y="992"/>
                    <a:pt x="1623" y="992"/>
                    <a:pt x="1623" y="992"/>
                  </a:cubicBezTo>
                  <a:cubicBezTo>
                    <a:pt x="1605" y="992"/>
                    <a:pt x="1591" y="1006"/>
                    <a:pt x="1591" y="1024"/>
                  </a:cubicBezTo>
                  <a:cubicBezTo>
                    <a:pt x="1591" y="1042"/>
                    <a:pt x="1605" y="1056"/>
                    <a:pt x="1623" y="1056"/>
                  </a:cubicBezTo>
                  <a:close/>
                  <a:moveTo>
                    <a:pt x="898" y="990"/>
                  </a:moveTo>
                  <a:cubicBezTo>
                    <a:pt x="992" y="1044"/>
                    <a:pt x="992" y="1044"/>
                    <a:pt x="992" y="1044"/>
                  </a:cubicBezTo>
                  <a:cubicBezTo>
                    <a:pt x="992" y="1263"/>
                    <a:pt x="992" y="1263"/>
                    <a:pt x="992" y="1263"/>
                  </a:cubicBezTo>
                  <a:cubicBezTo>
                    <a:pt x="801" y="1153"/>
                    <a:pt x="801" y="1153"/>
                    <a:pt x="801" y="1153"/>
                  </a:cubicBezTo>
                  <a:cubicBezTo>
                    <a:pt x="801" y="895"/>
                    <a:pt x="801" y="895"/>
                    <a:pt x="801" y="895"/>
                  </a:cubicBezTo>
                  <a:cubicBezTo>
                    <a:pt x="1024" y="767"/>
                    <a:pt x="1024" y="767"/>
                    <a:pt x="1024" y="767"/>
                  </a:cubicBezTo>
                  <a:cubicBezTo>
                    <a:pt x="1216" y="878"/>
                    <a:pt x="1216" y="878"/>
                    <a:pt x="1216" y="878"/>
                  </a:cubicBezTo>
                  <a:cubicBezTo>
                    <a:pt x="1024" y="989"/>
                    <a:pt x="1024" y="989"/>
                    <a:pt x="1024" y="989"/>
                  </a:cubicBezTo>
                  <a:cubicBezTo>
                    <a:pt x="930" y="935"/>
                    <a:pt x="930" y="935"/>
                    <a:pt x="930" y="935"/>
                  </a:cubicBezTo>
                  <a:cubicBezTo>
                    <a:pt x="914" y="926"/>
                    <a:pt x="895" y="931"/>
                    <a:pt x="886" y="946"/>
                  </a:cubicBezTo>
                  <a:cubicBezTo>
                    <a:pt x="877" y="962"/>
                    <a:pt x="882" y="981"/>
                    <a:pt x="898" y="990"/>
                  </a:cubicBezTo>
                  <a:close/>
                  <a:moveTo>
                    <a:pt x="785" y="831"/>
                  </a:moveTo>
                  <a:cubicBezTo>
                    <a:pt x="753" y="849"/>
                    <a:pt x="753" y="849"/>
                    <a:pt x="753" y="849"/>
                  </a:cubicBezTo>
                  <a:cubicBezTo>
                    <a:pt x="743" y="855"/>
                    <a:pt x="737" y="866"/>
                    <a:pt x="737" y="877"/>
                  </a:cubicBezTo>
                  <a:cubicBezTo>
                    <a:pt x="737" y="992"/>
                    <a:pt x="737" y="992"/>
                    <a:pt x="737" y="992"/>
                  </a:cubicBezTo>
                  <a:cubicBezTo>
                    <a:pt x="360" y="992"/>
                    <a:pt x="360" y="992"/>
                    <a:pt x="360" y="992"/>
                  </a:cubicBezTo>
                  <a:cubicBezTo>
                    <a:pt x="360" y="809"/>
                    <a:pt x="360" y="809"/>
                    <a:pt x="360" y="809"/>
                  </a:cubicBezTo>
                  <a:cubicBezTo>
                    <a:pt x="562" y="607"/>
                    <a:pt x="562" y="607"/>
                    <a:pt x="562" y="607"/>
                  </a:cubicBezTo>
                  <a:lnTo>
                    <a:pt x="785" y="831"/>
                  </a:lnTo>
                  <a:close/>
                  <a:moveTo>
                    <a:pt x="607" y="562"/>
                  </a:moveTo>
                  <a:cubicBezTo>
                    <a:pt x="809" y="360"/>
                    <a:pt x="809" y="360"/>
                    <a:pt x="809" y="360"/>
                  </a:cubicBezTo>
                  <a:cubicBezTo>
                    <a:pt x="992" y="360"/>
                    <a:pt x="992" y="360"/>
                    <a:pt x="992" y="360"/>
                  </a:cubicBezTo>
                  <a:cubicBezTo>
                    <a:pt x="992" y="712"/>
                    <a:pt x="992" y="712"/>
                    <a:pt x="992" y="712"/>
                  </a:cubicBezTo>
                  <a:cubicBezTo>
                    <a:pt x="843" y="798"/>
                    <a:pt x="843" y="798"/>
                    <a:pt x="843" y="798"/>
                  </a:cubicBezTo>
                  <a:lnTo>
                    <a:pt x="607" y="562"/>
                  </a:lnTo>
                  <a:close/>
                  <a:moveTo>
                    <a:pt x="737" y="1056"/>
                  </a:moveTo>
                  <a:cubicBezTo>
                    <a:pt x="737" y="1171"/>
                    <a:pt x="737" y="1171"/>
                    <a:pt x="737" y="1171"/>
                  </a:cubicBezTo>
                  <a:cubicBezTo>
                    <a:pt x="737" y="1182"/>
                    <a:pt x="743" y="1193"/>
                    <a:pt x="753" y="1199"/>
                  </a:cubicBezTo>
                  <a:cubicBezTo>
                    <a:pt x="785" y="1217"/>
                    <a:pt x="785" y="1217"/>
                    <a:pt x="785" y="1217"/>
                  </a:cubicBezTo>
                  <a:cubicBezTo>
                    <a:pt x="562" y="1441"/>
                    <a:pt x="562" y="1441"/>
                    <a:pt x="562" y="1441"/>
                  </a:cubicBezTo>
                  <a:cubicBezTo>
                    <a:pt x="360" y="1239"/>
                    <a:pt x="360" y="1239"/>
                    <a:pt x="360" y="1239"/>
                  </a:cubicBezTo>
                  <a:cubicBezTo>
                    <a:pt x="360" y="1056"/>
                    <a:pt x="360" y="1056"/>
                    <a:pt x="360" y="1056"/>
                  </a:cubicBezTo>
                  <a:lnTo>
                    <a:pt x="737" y="1056"/>
                  </a:lnTo>
                  <a:close/>
                  <a:moveTo>
                    <a:pt x="843" y="1250"/>
                  </a:moveTo>
                  <a:cubicBezTo>
                    <a:pt x="992" y="1336"/>
                    <a:pt x="992" y="1336"/>
                    <a:pt x="992" y="1336"/>
                  </a:cubicBezTo>
                  <a:cubicBezTo>
                    <a:pt x="992" y="1688"/>
                    <a:pt x="992" y="1688"/>
                    <a:pt x="992" y="1688"/>
                  </a:cubicBezTo>
                  <a:cubicBezTo>
                    <a:pt x="809" y="1688"/>
                    <a:pt x="809" y="1688"/>
                    <a:pt x="809" y="1688"/>
                  </a:cubicBezTo>
                  <a:cubicBezTo>
                    <a:pt x="607" y="1486"/>
                    <a:pt x="607" y="1486"/>
                    <a:pt x="607" y="1486"/>
                  </a:cubicBezTo>
                  <a:lnTo>
                    <a:pt x="843" y="1250"/>
                  </a:lnTo>
                  <a:close/>
                  <a:moveTo>
                    <a:pt x="1056" y="712"/>
                  </a:moveTo>
                  <a:cubicBezTo>
                    <a:pt x="1056" y="360"/>
                    <a:pt x="1056" y="360"/>
                    <a:pt x="1056" y="360"/>
                  </a:cubicBezTo>
                  <a:cubicBezTo>
                    <a:pt x="1239" y="360"/>
                    <a:pt x="1239" y="360"/>
                    <a:pt x="1239" y="360"/>
                  </a:cubicBezTo>
                  <a:cubicBezTo>
                    <a:pt x="1441" y="562"/>
                    <a:pt x="1441" y="562"/>
                    <a:pt x="1441" y="562"/>
                  </a:cubicBezTo>
                  <a:cubicBezTo>
                    <a:pt x="1205" y="798"/>
                    <a:pt x="1205" y="798"/>
                    <a:pt x="1205" y="798"/>
                  </a:cubicBezTo>
                  <a:lnTo>
                    <a:pt x="1056" y="712"/>
                  </a:lnTo>
                  <a:close/>
                  <a:moveTo>
                    <a:pt x="1247" y="934"/>
                  </a:moveTo>
                  <a:cubicBezTo>
                    <a:pt x="1247" y="1153"/>
                    <a:pt x="1247" y="1153"/>
                    <a:pt x="1247" y="1153"/>
                  </a:cubicBezTo>
                  <a:cubicBezTo>
                    <a:pt x="1056" y="1263"/>
                    <a:pt x="1056" y="1263"/>
                    <a:pt x="1056" y="1263"/>
                  </a:cubicBezTo>
                  <a:cubicBezTo>
                    <a:pt x="1056" y="1044"/>
                    <a:pt x="1056" y="1044"/>
                    <a:pt x="1056" y="1044"/>
                  </a:cubicBezTo>
                  <a:lnTo>
                    <a:pt x="1247" y="934"/>
                  </a:lnTo>
                  <a:close/>
                  <a:moveTo>
                    <a:pt x="1056" y="1336"/>
                  </a:moveTo>
                  <a:cubicBezTo>
                    <a:pt x="1205" y="1250"/>
                    <a:pt x="1205" y="1250"/>
                    <a:pt x="1205" y="1250"/>
                  </a:cubicBezTo>
                  <a:cubicBezTo>
                    <a:pt x="1441" y="1486"/>
                    <a:pt x="1441" y="1486"/>
                    <a:pt x="1441" y="1486"/>
                  </a:cubicBezTo>
                  <a:cubicBezTo>
                    <a:pt x="1239" y="1688"/>
                    <a:pt x="1239" y="1688"/>
                    <a:pt x="1239" y="1688"/>
                  </a:cubicBezTo>
                  <a:cubicBezTo>
                    <a:pt x="1056" y="1688"/>
                    <a:pt x="1056" y="1688"/>
                    <a:pt x="1056" y="1688"/>
                  </a:cubicBezTo>
                  <a:lnTo>
                    <a:pt x="1056" y="1336"/>
                  </a:lnTo>
                  <a:close/>
                  <a:moveTo>
                    <a:pt x="1486" y="517"/>
                  </a:moveTo>
                  <a:cubicBezTo>
                    <a:pt x="1329" y="360"/>
                    <a:pt x="1329" y="360"/>
                    <a:pt x="1329" y="360"/>
                  </a:cubicBezTo>
                  <a:cubicBezTo>
                    <a:pt x="1620" y="360"/>
                    <a:pt x="1620" y="360"/>
                    <a:pt x="1620" y="360"/>
                  </a:cubicBezTo>
                  <a:cubicBezTo>
                    <a:pt x="1620" y="366"/>
                    <a:pt x="1620" y="372"/>
                    <a:pt x="1622" y="381"/>
                  </a:cubicBezTo>
                  <a:lnTo>
                    <a:pt x="1486" y="517"/>
                  </a:lnTo>
                  <a:close/>
                  <a:moveTo>
                    <a:pt x="1124" y="142"/>
                  </a:moveTo>
                  <a:cubicBezTo>
                    <a:pt x="1621" y="284"/>
                    <a:pt x="1621" y="284"/>
                    <a:pt x="1621" y="284"/>
                  </a:cubicBezTo>
                  <a:cubicBezTo>
                    <a:pt x="1620" y="287"/>
                    <a:pt x="1620" y="289"/>
                    <a:pt x="1620" y="292"/>
                  </a:cubicBezTo>
                  <a:cubicBezTo>
                    <a:pt x="1620" y="298"/>
                    <a:pt x="1659" y="296"/>
                    <a:pt x="1265" y="296"/>
                  </a:cubicBezTo>
                  <a:cubicBezTo>
                    <a:pt x="1122" y="153"/>
                    <a:pt x="1122" y="153"/>
                    <a:pt x="1122" y="153"/>
                  </a:cubicBezTo>
                  <a:cubicBezTo>
                    <a:pt x="1123" y="149"/>
                    <a:pt x="1123" y="146"/>
                    <a:pt x="1124" y="142"/>
                  </a:cubicBezTo>
                  <a:close/>
                  <a:moveTo>
                    <a:pt x="1077" y="198"/>
                  </a:moveTo>
                  <a:cubicBezTo>
                    <a:pt x="1175" y="296"/>
                    <a:pt x="1175" y="296"/>
                    <a:pt x="1175" y="296"/>
                  </a:cubicBezTo>
                  <a:cubicBezTo>
                    <a:pt x="1056" y="296"/>
                    <a:pt x="1056" y="296"/>
                    <a:pt x="1056" y="296"/>
                  </a:cubicBezTo>
                  <a:cubicBezTo>
                    <a:pt x="1056" y="200"/>
                    <a:pt x="1056" y="200"/>
                    <a:pt x="1056" y="200"/>
                  </a:cubicBezTo>
                  <a:cubicBezTo>
                    <a:pt x="1062" y="200"/>
                    <a:pt x="1068" y="200"/>
                    <a:pt x="1077" y="198"/>
                  </a:cubicBezTo>
                  <a:close/>
                  <a:moveTo>
                    <a:pt x="988" y="64"/>
                  </a:moveTo>
                  <a:cubicBezTo>
                    <a:pt x="1060" y="64"/>
                    <a:pt x="1060" y="64"/>
                    <a:pt x="1060" y="64"/>
                  </a:cubicBezTo>
                  <a:cubicBezTo>
                    <a:pt x="1060" y="136"/>
                    <a:pt x="1060" y="136"/>
                    <a:pt x="1060" y="136"/>
                  </a:cubicBezTo>
                  <a:cubicBezTo>
                    <a:pt x="988" y="136"/>
                    <a:pt x="988" y="136"/>
                    <a:pt x="988" y="136"/>
                  </a:cubicBezTo>
                  <a:cubicBezTo>
                    <a:pt x="988" y="63"/>
                    <a:pt x="988" y="64"/>
                    <a:pt x="988" y="64"/>
                  </a:cubicBezTo>
                  <a:close/>
                  <a:moveTo>
                    <a:pt x="971" y="198"/>
                  </a:moveTo>
                  <a:cubicBezTo>
                    <a:pt x="980" y="200"/>
                    <a:pt x="986" y="200"/>
                    <a:pt x="992" y="200"/>
                  </a:cubicBezTo>
                  <a:cubicBezTo>
                    <a:pt x="992" y="296"/>
                    <a:pt x="992" y="296"/>
                    <a:pt x="992" y="296"/>
                  </a:cubicBezTo>
                  <a:cubicBezTo>
                    <a:pt x="873" y="296"/>
                    <a:pt x="873" y="296"/>
                    <a:pt x="873" y="296"/>
                  </a:cubicBezTo>
                  <a:lnTo>
                    <a:pt x="971" y="198"/>
                  </a:lnTo>
                  <a:close/>
                  <a:moveTo>
                    <a:pt x="924" y="142"/>
                  </a:moveTo>
                  <a:cubicBezTo>
                    <a:pt x="925" y="146"/>
                    <a:pt x="925" y="149"/>
                    <a:pt x="926" y="153"/>
                  </a:cubicBezTo>
                  <a:cubicBezTo>
                    <a:pt x="783" y="296"/>
                    <a:pt x="783" y="296"/>
                    <a:pt x="783" y="296"/>
                  </a:cubicBezTo>
                  <a:cubicBezTo>
                    <a:pt x="388" y="296"/>
                    <a:pt x="428" y="298"/>
                    <a:pt x="428" y="292"/>
                  </a:cubicBezTo>
                  <a:cubicBezTo>
                    <a:pt x="428" y="289"/>
                    <a:pt x="428" y="287"/>
                    <a:pt x="427" y="284"/>
                  </a:cubicBezTo>
                  <a:lnTo>
                    <a:pt x="924" y="142"/>
                  </a:lnTo>
                  <a:close/>
                  <a:moveTo>
                    <a:pt x="428" y="360"/>
                  </a:moveTo>
                  <a:cubicBezTo>
                    <a:pt x="719" y="360"/>
                    <a:pt x="719" y="360"/>
                    <a:pt x="719" y="360"/>
                  </a:cubicBezTo>
                  <a:cubicBezTo>
                    <a:pt x="562" y="517"/>
                    <a:pt x="562" y="517"/>
                    <a:pt x="562" y="517"/>
                  </a:cubicBezTo>
                  <a:cubicBezTo>
                    <a:pt x="426" y="381"/>
                    <a:pt x="426" y="381"/>
                    <a:pt x="426" y="381"/>
                  </a:cubicBezTo>
                  <a:cubicBezTo>
                    <a:pt x="428" y="372"/>
                    <a:pt x="428" y="366"/>
                    <a:pt x="428" y="360"/>
                  </a:cubicBezTo>
                  <a:close/>
                  <a:moveTo>
                    <a:pt x="381" y="426"/>
                  </a:moveTo>
                  <a:cubicBezTo>
                    <a:pt x="517" y="562"/>
                    <a:pt x="517" y="562"/>
                    <a:pt x="517" y="562"/>
                  </a:cubicBezTo>
                  <a:cubicBezTo>
                    <a:pt x="360" y="719"/>
                    <a:pt x="360" y="719"/>
                    <a:pt x="360" y="719"/>
                  </a:cubicBezTo>
                  <a:cubicBezTo>
                    <a:pt x="360" y="428"/>
                    <a:pt x="360" y="428"/>
                    <a:pt x="360" y="428"/>
                  </a:cubicBezTo>
                  <a:cubicBezTo>
                    <a:pt x="366" y="428"/>
                    <a:pt x="372" y="428"/>
                    <a:pt x="381" y="426"/>
                  </a:cubicBezTo>
                  <a:close/>
                  <a:moveTo>
                    <a:pt x="292" y="292"/>
                  </a:moveTo>
                  <a:cubicBezTo>
                    <a:pt x="364" y="292"/>
                    <a:pt x="364" y="292"/>
                    <a:pt x="364" y="292"/>
                  </a:cubicBezTo>
                  <a:cubicBezTo>
                    <a:pt x="364" y="364"/>
                    <a:pt x="364" y="364"/>
                    <a:pt x="364" y="364"/>
                  </a:cubicBezTo>
                  <a:cubicBezTo>
                    <a:pt x="292" y="364"/>
                    <a:pt x="292" y="364"/>
                    <a:pt x="292" y="364"/>
                  </a:cubicBezTo>
                  <a:cubicBezTo>
                    <a:pt x="292" y="292"/>
                    <a:pt x="292" y="292"/>
                    <a:pt x="292" y="292"/>
                  </a:cubicBezTo>
                  <a:close/>
                  <a:moveTo>
                    <a:pt x="284" y="427"/>
                  </a:moveTo>
                  <a:cubicBezTo>
                    <a:pt x="289" y="428"/>
                    <a:pt x="291" y="428"/>
                    <a:pt x="296" y="428"/>
                  </a:cubicBezTo>
                  <a:cubicBezTo>
                    <a:pt x="296" y="783"/>
                    <a:pt x="296" y="783"/>
                    <a:pt x="296" y="783"/>
                  </a:cubicBezTo>
                  <a:cubicBezTo>
                    <a:pt x="153" y="926"/>
                    <a:pt x="153" y="926"/>
                    <a:pt x="153" y="926"/>
                  </a:cubicBezTo>
                  <a:cubicBezTo>
                    <a:pt x="149" y="925"/>
                    <a:pt x="146" y="925"/>
                    <a:pt x="142" y="924"/>
                  </a:cubicBezTo>
                  <a:lnTo>
                    <a:pt x="284" y="427"/>
                  </a:lnTo>
                  <a:close/>
                  <a:moveTo>
                    <a:pt x="200" y="992"/>
                  </a:moveTo>
                  <a:cubicBezTo>
                    <a:pt x="200" y="986"/>
                    <a:pt x="200" y="980"/>
                    <a:pt x="198" y="971"/>
                  </a:cubicBezTo>
                  <a:cubicBezTo>
                    <a:pt x="296" y="873"/>
                    <a:pt x="296" y="873"/>
                    <a:pt x="296" y="873"/>
                  </a:cubicBezTo>
                  <a:cubicBezTo>
                    <a:pt x="296" y="992"/>
                    <a:pt x="296" y="992"/>
                    <a:pt x="296" y="992"/>
                  </a:cubicBezTo>
                  <a:lnTo>
                    <a:pt x="200" y="992"/>
                  </a:lnTo>
                  <a:close/>
                  <a:moveTo>
                    <a:pt x="296" y="1056"/>
                  </a:moveTo>
                  <a:cubicBezTo>
                    <a:pt x="296" y="1175"/>
                    <a:pt x="296" y="1175"/>
                    <a:pt x="296" y="1175"/>
                  </a:cubicBezTo>
                  <a:cubicBezTo>
                    <a:pt x="198" y="1077"/>
                    <a:pt x="198" y="1077"/>
                    <a:pt x="198" y="1077"/>
                  </a:cubicBezTo>
                  <a:cubicBezTo>
                    <a:pt x="200" y="1068"/>
                    <a:pt x="200" y="1062"/>
                    <a:pt x="200" y="1056"/>
                  </a:cubicBezTo>
                  <a:lnTo>
                    <a:pt x="296" y="1056"/>
                  </a:lnTo>
                  <a:close/>
                  <a:moveTo>
                    <a:pt x="136" y="1060"/>
                  </a:moveTo>
                  <a:cubicBezTo>
                    <a:pt x="112" y="1060"/>
                    <a:pt x="91" y="1060"/>
                    <a:pt x="64" y="1060"/>
                  </a:cubicBezTo>
                  <a:cubicBezTo>
                    <a:pt x="64" y="988"/>
                    <a:pt x="64" y="988"/>
                    <a:pt x="64" y="988"/>
                  </a:cubicBezTo>
                  <a:cubicBezTo>
                    <a:pt x="136" y="988"/>
                    <a:pt x="136" y="988"/>
                    <a:pt x="136" y="988"/>
                  </a:cubicBezTo>
                  <a:lnTo>
                    <a:pt x="136" y="1060"/>
                  </a:lnTo>
                  <a:close/>
                  <a:moveTo>
                    <a:pt x="284" y="1621"/>
                  </a:moveTo>
                  <a:cubicBezTo>
                    <a:pt x="142" y="1124"/>
                    <a:pt x="142" y="1124"/>
                    <a:pt x="142" y="1124"/>
                  </a:cubicBezTo>
                  <a:cubicBezTo>
                    <a:pt x="146" y="1123"/>
                    <a:pt x="149" y="1123"/>
                    <a:pt x="153" y="1122"/>
                  </a:cubicBezTo>
                  <a:cubicBezTo>
                    <a:pt x="296" y="1265"/>
                    <a:pt x="296" y="1265"/>
                    <a:pt x="296" y="1265"/>
                  </a:cubicBezTo>
                  <a:cubicBezTo>
                    <a:pt x="296" y="1620"/>
                    <a:pt x="296" y="1620"/>
                    <a:pt x="296" y="1620"/>
                  </a:cubicBezTo>
                  <a:cubicBezTo>
                    <a:pt x="291" y="1620"/>
                    <a:pt x="289" y="1620"/>
                    <a:pt x="284" y="1621"/>
                  </a:cubicBezTo>
                  <a:close/>
                  <a:moveTo>
                    <a:pt x="364" y="1756"/>
                  </a:moveTo>
                  <a:cubicBezTo>
                    <a:pt x="292" y="1756"/>
                    <a:pt x="292" y="1756"/>
                    <a:pt x="292" y="1756"/>
                  </a:cubicBezTo>
                  <a:cubicBezTo>
                    <a:pt x="292" y="1684"/>
                    <a:pt x="292" y="1684"/>
                    <a:pt x="292" y="1684"/>
                  </a:cubicBezTo>
                  <a:cubicBezTo>
                    <a:pt x="364" y="1684"/>
                    <a:pt x="364" y="1684"/>
                    <a:pt x="364" y="1684"/>
                  </a:cubicBezTo>
                  <a:cubicBezTo>
                    <a:pt x="364" y="1754"/>
                    <a:pt x="364" y="1756"/>
                    <a:pt x="364" y="1756"/>
                  </a:cubicBezTo>
                  <a:close/>
                  <a:moveTo>
                    <a:pt x="381" y="1622"/>
                  </a:moveTo>
                  <a:cubicBezTo>
                    <a:pt x="372" y="1620"/>
                    <a:pt x="366" y="1620"/>
                    <a:pt x="360" y="1620"/>
                  </a:cubicBezTo>
                  <a:cubicBezTo>
                    <a:pt x="360" y="1329"/>
                    <a:pt x="360" y="1329"/>
                    <a:pt x="360" y="1329"/>
                  </a:cubicBezTo>
                  <a:cubicBezTo>
                    <a:pt x="517" y="1486"/>
                    <a:pt x="517" y="1486"/>
                    <a:pt x="517" y="1486"/>
                  </a:cubicBezTo>
                  <a:lnTo>
                    <a:pt x="381" y="1622"/>
                  </a:lnTo>
                  <a:close/>
                  <a:moveTo>
                    <a:pt x="562" y="1531"/>
                  </a:moveTo>
                  <a:cubicBezTo>
                    <a:pt x="719" y="1688"/>
                    <a:pt x="719" y="1688"/>
                    <a:pt x="719" y="1688"/>
                  </a:cubicBezTo>
                  <a:cubicBezTo>
                    <a:pt x="428" y="1688"/>
                    <a:pt x="428" y="1688"/>
                    <a:pt x="428" y="1688"/>
                  </a:cubicBezTo>
                  <a:cubicBezTo>
                    <a:pt x="428" y="1682"/>
                    <a:pt x="428" y="1676"/>
                    <a:pt x="426" y="1667"/>
                  </a:cubicBezTo>
                  <a:lnTo>
                    <a:pt x="562" y="1531"/>
                  </a:lnTo>
                  <a:close/>
                  <a:moveTo>
                    <a:pt x="924" y="1906"/>
                  </a:moveTo>
                  <a:cubicBezTo>
                    <a:pt x="427" y="1764"/>
                    <a:pt x="427" y="1764"/>
                    <a:pt x="427" y="1764"/>
                  </a:cubicBezTo>
                  <a:cubicBezTo>
                    <a:pt x="428" y="1761"/>
                    <a:pt x="428" y="1759"/>
                    <a:pt x="428" y="1756"/>
                  </a:cubicBezTo>
                  <a:cubicBezTo>
                    <a:pt x="428" y="1750"/>
                    <a:pt x="389" y="1752"/>
                    <a:pt x="783" y="1752"/>
                  </a:cubicBezTo>
                  <a:cubicBezTo>
                    <a:pt x="926" y="1895"/>
                    <a:pt x="926" y="1895"/>
                    <a:pt x="926" y="1895"/>
                  </a:cubicBezTo>
                  <a:cubicBezTo>
                    <a:pt x="925" y="1899"/>
                    <a:pt x="925" y="1902"/>
                    <a:pt x="924" y="1906"/>
                  </a:cubicBezTo>
                  <a:close/>
                  <a:moveTo>
                    <a:pt x="971" y="1850"/>
                  </a:moveTo>
                  <a:cubicBezTo>
                    <a:pt x="873" y="1752"/>
                    <a:pt x="873" y="1752"/>
                    <a:pt x="873" y="1752"/>
                  </a:cubicBezTo>
                  <a:cubicBezTo>
                    <a:pt x="992" y="1752"/>
                    <a:pt x="992" y="1752"/>
                    <a:pt x="992" y="1752"/>
                  </a:cubicBezTo>
                  <a:cubicBezTo>
                    <a:pt x="992" y="1848"/>
                    <a:pt x="992" y="1848"/>
                    <a:pt x="992" y="1848"/>
                  </a:cubicBezTo>
                  <a:cubicBezTo>
                    <a:pt x="986" y="1848"/>
                    <a:pt x="980" y="1848"/>
                    <a:pt x="971" y="1850"/>
                  </a:cubicBezTo>
                  <a:close/>
                  <a:moveTo>
                    <a:pt x="1060" y="1984"/>
                  </a:moveTo>
                  <a:cubicBezTo>
                    <a:pt x="988" y="1984"/>
                    <a:pt x="988" y="1984"/>
                    <a:pt x="988" y="1984"/>
                  </a:cubicBezTo>
                  <a:cubicBezTo>
                    <a:pt x="988" y="1912"/>
                    <a:pt x="988" y="1912"/>
                    <a:pt x="988" y="1912"/>
                  </a:cubicBezTo>
                  <a:cubicBezTo>
                    <a:pt x="1060" y="1912"/>
                    <a:pt x="1060" y="1912"/>
                    <a:pt x="1060" y="1912"/>
                  </a:cubicBezTo>
                  <a:cubicBezTo>
                    <a:pt x="1060" y="1985"/>
                    <a:pt x="1060" y="1984"/>
                    <a:pt x="1060" y="1984"/>
                  </a:cubicBezTo>
                  <a:close/>
                  <a:moveTo>
                    <a:pt x="1077" y="1850"/>
                  </a:moveTo>
                  <a:cubicBezTo>
                    <a:pt x="1068" y="1848"/>
                    <a:pt x="1062" y="1848"/>
                    <a:pt x="1056" y="1848"/>
                  </a:cubicBezTo>
                  <a:cubicBezTo>
                    <a:pt x="1056" y="1752"/>
                    <a:pt x="1056" y="1752"/>
                    <a:pt x="1056" y="1752"/>
                  </a:cubicBezTo>
                  <a:cubicBezTo>
                    <a:pt x="1175" y="1752"/>
                    <a:pt x="1175" y="1752"/>
                    <a:pt x="1175" y="1752"/>
                  </a:cubicBezTo>
                  <a:lnTo>
                    <a:pt x="1077" y="1850"/>
                  </a:lnTo>
                  <a:close/>
                  <a:moveTo>
                    <a:pt x="1124" y="1906"/>
                  </a:moveTo>
                  <a:cubicBezTo>
                    <a:pt x="1123" y="1902"/>
                    <a:pt x="1123" y="1899"/>
                    <a:pt x="1122" y="1895"/>
                  </a:cubicBezTo>
                  <a:cubicBezTo>
                    <a:pt x="1265" y="1752"/>
                    <a:pt x="1265" y="1752"/>
                    <a:pt x="1265" y="1752"/>
                  </a:cubicBezTo>
                  <a:cubicBezTo>
                    <a:pt x="1660" y="1752"/>
                    <a:pt x="1620" y="1750"/>
                    <a:pt x="1620" y="1756"/>
                  </a:cubicBezTo>
                  <a:cubicBezTo>
                    <a:pt x="1620" y="1759"/>
                    <a:pt x="1620" y="1761"/>
                    <a:pt x="1621" y="1764"/>
                  </a:cubicBezTo>
                  <a:lnTo>
                    <a:pt x="1124" y="1906"/>
                  </a:lnTo>
                  <a:close/>
                  <a:moveTo>
                    <a:pt x="1620" y="1688"/>
                  </a:moveTo>
                  <a:cubicBezTo>
                    <a:pt x="1329" y="1688"/>
                    <a:pt x="1329" y="1688"/>
                    <a:pt x="1329" y="1688"/>
                  </a:cubicBezTo>
                  <a:cubicBezTo>
                    <a:pt x="1486" y="1531"/>
                    <a:pt x="1486" y="1531"/>
                    <a:pt x="1486" y="1531"/>
                  </a:cubicBezTo>
                  <a:cubicBezTo>
                    <a:pt x="1622" y="1667"/>
                    <a:pt x="1622" y="1667"/>
                    <a:pt x="1622" y="1667"/>
                  </a:cubicBezTo>
                  <a:cubicBezTo>
                    <a:pt x="1620" y="1676"/>
                    <a:pt x="1620" y="1682"/>
                    <a:pt x="1620" y="1688"/>
                  </a:cubicBezTo>
                  <a:close/>
                  <a:moveTo>
                    <a:pt x="1667" y="1622"/>
                  </a:moveTo>
                  <a:cubicBezTo>
                    <a:pt x="1531" y="1486"/>
                    <a:pt x="1531" y="1486"/>
                    <a:pt x="1531" y="1486"/>
                  </a:cubicBezTo>
                  <a:cubicBezTo>
                    <a:pt x="1688" y="1329"/>
                    <a:pt x="1688" y="1329"/>
                    <a:pt x="1688" y="1329"/>
                  </a:cubicBezTo>
                  <a:cubicBezTo>
                    <a:pt x="1688" y="1620"/>
                    <a:pt x="1688" y="1620"/>
                    <a:pt x="1688" y="1620"/>
                  </a:cubicBezTo>
                  <a:cubicBezTo>
                    <a:pt x="1682" y="1620"/>
                    <a:pt x="1676" y="1620"/>
                    <a:pt x="1667" y="1622"/>
                  </a:cubicBezTo>
                  <a:close/>
                  <a:moveTo>
                    <a:pt x="1756" y="1756"/>
                  </a:moveTo>
                  <a:cubicBezTo>
                    <a:pt x="1684" y="1756"/>
                    <a:pt x="1684" y="1756"/>
                    <a:pt x="1684" y="1756"/>
                  </a:cubicBezTo>
                  <a:cubicBezTo>
                    <a:pt x="1684" y="1684"/>
                    <a:pt x="1684" y="1684"/>
                    <a:pt x="1684" y="1684"/>
                  </a:cubicBezTo>
                  <a:cubicBezTo>
                    <a:pt x="1756" y="1684"/>
                    <a:pt x="1756" y="1684"/>
                    <a:pt x="1756" y="1684"/>
                  </a:cubicBezTo>
                  <a:lnTo>
                    <a:pt x="1756" y="1756"/>
                  </a:lnTo>
                  <a:close/>
                  <a:moveTo>
                    <a:pt x="1764" y="1621"/>
                  </a:moveTo>
                  <a:cubicBezTo>
                    <a:pt x="1759" y="1620"/>
                    <a:pt x="1757" y="1620"/>
                    <a:pt x="1752" y="1620"/>
                  </a:cubicBezTo>
                  <a:cubicBezTo>
                    <a:pt x="1752" y="1265"/>
                    <a:pt x="1752" y="1265"/>
                    <a:pt x="1752" y="1265"/>
                  </a:cubicBezTo>
                  <a:cubicBezTo>
                    <a:pt x="1895" y="1122"/>
                    <a:pt x="1895" y="1122"/>
                    <a:pt x="1895" y="1122"/>
                  </a:cubicBezTo>
                  <a:cubicBezTo>
                    <a:pt x="1899" y="1123"/>
                    <a:pt x="1903" y="1123"/>
                    <a:pt x="1907" y="1124"/>
                  </a:cubicBezTo>
                  <a:lnTo>
                    <a:pt x="1764" y="1621"/>
                  </a:lnTo>
                  <a:close/>
                  <a:moveTo>
                    <a:pt x="1895" y="926"/>
                  </a:moveTo>
                  <a:cubicBezTo>
                    <a:pt x="1752" y="783"/>
                    <a:pt x="1752" y="783"/>
                    <a:pt x="1752" y="783"/>
                  </a:cubicBezTo>
                  <a:cubicBezTo>
                    <a:pt x="1752" y="428"/>
                    <a:pt x="1752" y="428"/>
                    <a:pt x="1752" y="428"/>
                  </a:cubicBezTo>
                  <a:cubicBezTo>
                    <a:pt x="1757" y="428"/>
                    <a:pt x="1759" y="428"/>
                    <a:pt x="1764" y="427"/>
                  </a:cubicBezTo>
                  <a:cubicBezTo>
                    <a:pt x="1907" y="924"/>
                    <a:pt x="1907" y="924"/>
                    <a:pt x="1907" y="924"/>
                  </a:cubicBezTo>
                  <a:cubicBezTo>
                    <a:pt x="1903" y="925"/>
                    <a:pt x="1899" y="925"/>
                    <a:pt x="1895" y="926"/>
                  </a:cubicBezTo>
                  <a:close/>
                  <a:moveTo>
                    <a:pt x="1984" y="1060"/>
                  </a:moveTo>
                  <a:cubicBezTo>
                    <a:pt x="1912" y="1060"/>
                    <a:pt x="1912" y="1060"/>
                    <a:pt x="1912" y="1060"/>
                  </a:cubicBezTo>
                  <a:cubicBezTo>
                    <a:pt x="1912" y="988"/>
                    <a:pt x="1912" y="988"/>
                    <a:pt x="1912" y="988"/>
                  </a:cubicBezTo>
                  <a:cubicBezTo>
                    <a:pt x="1984" y="988"/>
                    <a:pt x="1984" y="988"/>
                    <a:pt x="1984" y="988"/>
                  </a:cubicBezTo>
                  <a:cubicBezTo>
                    <a:pt x="1984" y="1060"/>
                    <a:pt x="1984" y="1060"/>
                    <a:pt x="1984" y="106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Regular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12C4C02-91B9-51EE-A8FA-F8CF82A60F27}"/>
              </a:ext>
            </a:extLst>
          </p:cNvPr>
          <p:cNvGrpSpPr/>
          <p:nvPr/>
        </p:nvGrpSpPr>
        <p:grpSpPr>
          <a:xfrm>
            <a:off x="7210947" y="1988428"/>
            <a:ext cx="3680335" cy="1205349"/>
            <a:chOff x="7210947" y="2088788"/>
            <a:chExt cx="3680335" cy="1205349"/>
          </a:xfrm>
        </p:grpSpPr>
        <p:sp>
          <p:nvSpPr>
            <p:cNvPr id="15" name="文本框 14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<a:extLst>
                <a:ext uri="{FF2B5EF4-FFF2-40B4-BE49-F238E27FC236}">
                  <a16:creationId xmlns:a16="http://schemas.microsoft.com/office/drawing/2014/main" id="{42952CAE-5D70-4404-8593-91691C030816}"/>
                </a:ext>
              </a:extLst>
            </p:cNvPr>
            <p:cNvSpPr txBox="1"/>
            <p:nvPr/>
          </p:nvSpPr>
          <p:spPr>
            <a:xfrm>
              <a:off x="7211093" y="2667875"/>
              <a:ext cx="3680189" cy="62626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+mn-ea"/>
                </a:rPr>
                <a:t>总体进度基本上达到了公司的一级运营要求，因劳动力不足，造成非关键节点迟缓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  <a:sym typeface="+mn-ea"/>
              </a:endParaRPr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61709CB2-8A64-44FC-B883-5A5EE3B41467}"/>
                </a:ext>
              </a:extLst>
            </p:cNvPr>
            <p:cNvSpPr/>
            <p:nvPr/>
          </p:nvSpPr>
          <p:spPr>
            <a:xfrm>
              <a:off x="7210947" y="2088788"/>
              <a:ext cx="1518236" cy="5880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solidFill>
                    <a:schemeClr val="accent1"/>
                  </a:solidFill>
                  <a:latin typeface="+mj-ea"/>
                  <a:ea typeface="+mj-ea"/>
                </a:rPr>
                <a:t>进度方面</a:t>
              </a:r>
              <a:endParaRPr lang="en-US" altLang="zh-CN" sz="24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04299ED5-B4C2-45FD-9F93-CDAEB5C813EA}"/>
              </a:ext>
            </a:extLst>
          </p:cNvPr>
          <p:cNvGrpSpPr/>
          <p:nvPr/>
        </p:nvGrpSpPr>
        <p:grpSpPr>
          <a:xfrm>
            <a:off x="5754552" y="4956039"/>
            <a:ext cx="710283" cy="710283"/>
            <a:chOff x="6114455" y="4701326"/>
            <a:chExt cx="710283" cy="710283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D7852E88-D161-41AF-990C-8DE07DFF2837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114455" y="4701326"/>
              <a:ext cx="710283" cy="710283"/>
            </a:xfrm>
            <a:prstGeom prst="ellipse">
              <a:avLst/>
            </a:prstGeom>
            <a:gradFill flip="none" rotWithShape="1">
              <a:gsLst>
                <a:gs pos="72000">
                  <a:schemeClr val="accent1"/>
                </a:gs>
                <a:gs pos="41000">
                  <a:schemeClr val="accent1"/>
                </a:gs>
                <a:gs pos="100000">
                  <a:schemeClr val="accent3">
                    <a:lumMod val="40000"/>
                    <a:lumOff val="60000"/>
                  </a:schemeClr>
                </a:gs>
                <a:gs pos="15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noFill/>
            </a:ln>
            <a:effectLst>
              <a:outerShdw blurRad="317500" dist="127000" dir="2700001" sx="98000" sy="98000" algn="tl" rotWithShape="0">
                <a:schemeClr val="accent3">
                  <a:lumMod val="50000"/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2530" tIns="61265" rIns="122530" bIns="61265"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思源宋体 CN Heavy" panose="02020900000000000000" pitchFamily="18" charset="-122"/>
                <a:sym typeface="汉仪旗黑-45S" panose="00020600040101010101" pitchFamily="18" charset="-122"/>
              </a:endParaRPr>
            </a:p>
          </p:txBody>
        </p:sp>
        <p:grpSp>
          <p:nvGrpSpPr>
            <p:cNvPr id="29" name="图形 27" descr="部分打叉的剪贴板 轮廓">
              <a:extLst>
                <a:ext uri="{FF2B5EF4-FFF2-40B4-BE49-F238E27FC236}">
                  <a16:creationId xmlns:a16="http://schemas.microsoft.com/office/drawing/2014/main" id="{18E80BBC-0214-4F60-91B6-524F1537AE0D}"/>
                </a:ext>
              </a:extLst>
            </p:cNvPr>
            <p:cNvGrpSpPr/>
            <p:nvPr/>
          </p:nvGrpSpPr>
          <p:grpSpPr>
            <a:xfrm>
              <a:off x="6334596" y="4876420"/>
              <a:ext cx="270000" cy="360094"/>
              <a:chOff x="8702835" y="4242912"/>
              <a:chExt cx="270000" cy="360094"/>
            </a:xfrm>
            <a:solidFill>
              <a:schemeClr val="bg1"/>
            </a:solidFill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C1A0A899-2402-4742-9948-15B8E496E792}"/>
                  </a:ext>
                </a:extLst>
              </p:cNvPr>
              <p:cNvSpPr/>
              <p:nvPr/>
            </p:nvSpPr>
            <p:spPr>
              <a:xfrm>
                <a:off x="8822084" y="4265507"/>
                <a:ext cx="31500" cy="31500"/>
              </a:xfrm>
              <a:custGeom>
                <a:avLst/>
                <a:gdLst>
                  <a:gd name="connsiteX0" fmla="*/ 15751 w 31500"/>
                  <a:gd name="connsiteY0" fmla="*/ 31500 h 31500"/>
                  <a:gd name="connsiteX1" fmla="*/ 31501 w 31500"/>
                  <a:gd name="connsiteY1" fmla="*/ 15750 h 31500"/>
                  <a:gd name="connsiteX2" fmla="*/ 15751 w 31500"/>
                  <a:gd name="connsiteY2" fmla="*/ 0 h 31500"/>
                  <a:gd name="connsiteX3" fmla="*/ 15301 w 31500"/>
                  <a:gd name="connsiteY3" fmla="*/ 0 h 31500"/>
                  <a:gd name="connsiteX4" fmla="*/ 1 w 31500"/>
                  <a:gd name="connsiteY4" fmla="*/ 15750 h 31500"/>
                  <a:gd name="connsiteX5" fmla="*/ 15751 w 31500"/>
                  <a:gd name="connsiteY5" fmla="*/ 31500 h 31500"/>
                  <a:gd name="connsiteX6" fmla="*/ 10837 w 31500"/>
                  <a:gd name="connsiteY6" fmla="*/ 10980 h 31500"/>
                  <a:gd name="connsiteX7" fmla="*/ 15454 w 31500"/>
                  <a:gd name="connsiteY7" fmla="*/ 9000 h 31500"/>
                  <a:gd name="connsiteX8" fmla="*/ 15751 w 31500"/>
                  <a:gd name="connsiteY8" fmla="*/ 9000 h 31500"/>
                  <a:gd name="connsiteX9" fmla="*/ 22501 w 31500"/>
                  <a:gd name="connsiteY9" fmla="*/ 15750 h 31500"/>
                  <a:gd name="connsiteX10" fmla="*/ 15750 w 31500"/>
                  <a:gd name="connsiteY10" fmla="*/ 22500 h 31500"/>
                  <a:gd name="connsiteX11" fmla="*/ 9001 w 31500"/>
                  <a:gd name="connsiteY11" fmla="*/ 15750 h 31500"/>
                  <a:gd name="connsiteX12" fmla="*/ 9001 w 31500"/>
                  <a:gd name="connsiteY12" fmla="*/ 15683 h 31500"/>
                  <a:gd name="connsiteX13" fmla="*/ 10832 w 31500"/>
                  <a:gd name="connsiteY13" fmla="*/ 10993 h 3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500" h="31500">
                    <a:moveTo>
                      <a:pt x="15751" y="31500"/>
                    </a:moveTo>
                    <a:cubicBezTo>
                      <a:pt x="24449" y="31500"/>
                      <a:pt x="31501" y="24449"/>
                      <a:pt x="31501" y="15750"/>
                    </a:cubicBezTo>
                    <a:cubicBezTo>
                      <a:pt x="31501" y="7052"/>
                      <a:pt x="24449" y="0"/>
                      <a:pt x="15751" y="0"/>
                    </a:cubicBezTo>
                    <a:lnTo>
                      <a:pt x="15301" y="0"/>
                    </a:lnTo>
                    <a:cubicBezTo>
                      <a:pt x="6739" y="153"/>
                      <a:pt x="-94" y="7187"/>
                      <a:pt x="1" y="15750"/>
                    </a:cubicBezTo>
                    <a:cubicBezTo>
                      <a:pt x="16" y="24442"/>
                      <a:pt x="7059" y="31485"/>
                      <a:pt x="15751" y="31500"/>
                    </a:cubicBezTo>
                    <a:close/>
                    <a:moveTo>
                      <a:pt x="10837" y="10980"/>
                    </a:moveTo>
                    <a:cubicBezTo>
                      <a:pt x="12051" y="9732"/>
                      <a:pt x="13713" y="9019"/>
                      <a:pt x="15454" y="9000"/>
                    </a:cubicBezTo>
                    <a:lnTo>
                      <a:pt x="15751" y="9000"/>
                    </a:lnTo>
                    <a:cubicBezTo>
                      <a:pt x="19479" y="9000"/>
                      <a:pt x="22501" y="12022"/>
                      <a:pt x="22501" y="15750"/>
                    </a:cubicBezTo>
                    <a:cubicBezTo>
                      <a:pt x="22501" y="19478"/>
                      <a:pt x="19478" y="22500"/>
                      <a:pt x="15750" y="22500"/>
                    </a:cubicBezTo>
                    <a:cubicBezTo>
                      <a:pt x="12022" y="22500"/>
                      <a:pt x="9001" y="19478"/>
                      <a:pt x="9001" y="15750"/>
                    </a:cubicBezTo>
                    <a:cubicBezTo>
                      <a:pt x="9001" y="15728"/>
                      <a:pt x="9001" y="15705"/>
                      <a:pt x="9001" y="15683"/>
                    </a:cubicBezTo>
                    <a:cubicBezTo>
                      <a:pt x="8960" y="13937"/>
                      <a:pt x="9620" y="12249"/>
                      <a:pt x="10832" y="10993"/>
                    </a:cubicBezTo>
                    <a:close/>
                  </a:path>
                </a:pathLst>
              </a:custGeom>
              <a:grpFill/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10601597-09FC-4995-BAD4-280DFCA3F80C}"/>
                  </a:ext>
                </a:extLst>
              </p:cNvPr>
              <p:cNvSpPr/>
              <p:nvPr/>
            </p:nvSpPr>
            <p:spPr>
              <a:xfrm>
                <a:off x="8833339" y="4373498"/>
                <a:ext cx="94500" cy="9000"/>
              </a:xfrm>
              <a:custGeom>
                <a:avLst/>
                <a:gdLst>
                  <a:gd name="connsiteX0" fmla="*/ 0 w 94500"/>
                  <a:gd name="connsiteY0" fmla="*/ 0 h 9000"/>
                  <a:gd name="connsiteX1" fmla="*/ 94500 w 94500"/>
                  <a:gd name="connsiteY1" fmla="*/ 0 h 9000"/>
                  <a:gd name="connsiteX2" fmla="*/ 94500 w 94500"/>
                  <a:gd name="connsiteY2" fmla="*/ 9000 h 9000"/>
                  <a:gd name="connsiteX3" fmla="*/ 0 w 94500"/>
                  <a:gd name="connsiteY3" fmla="*/ 9000 h 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500" h="9000">
                    <a:moveTo>
                      <a:pt x="0" y="0"/>
                    </a:moveTo>
                    <a:lnTo>
                      <a:pt x="94500" y="0"/>
                    </a:lnTo>
                    <a:lnTo>
                      <a:pt x="94500" y="9000"/>
                    </a:lnTo>
                    <a:lnTo>
                      <a:pt x="0" y="9000"/>
                    </a:lnTo>
                    <a:close/>
                  </a:path>
                </a:pathLst>
              </a:custGeom>
              <a:grpFill/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E255A3B1-F271-4D8D-84AE-778BAA77672B}"/>
                  </a:ext>
                </a:extLst>
              </p:cNvPr>
              <p:cNvSpPr/>
              <p:nvPr/>
            </p:nvSpPr>
            <p:spPr>
              <a:xfrm>
                <a:off x="8833339" y="4427498"/>
                <a:ext cx="94500" cy="9000"/>
              </a:xfrm>
              <a:custGeom>
                <a:avLst/>
                <a:gdLst>
                  <a:gd name="connsiteX0" fmla="*/ 0 w 94500"/>
                  <a:gd name="connsiteY0" fmla="*/ 0 h 9000"/>
                  <a:gd name="connsiteX1" fmla="*/ 94500 w 94500"/>
                  <a:gd name="connsiteY1" fmla="*/ 0 h 9000"/>
                  <a:gd name="connsiteX2" fmla="*/ 94500 w 94500"/>
                  <a:gd name="connsiteY2" fmla="*/ 9000 h 9000"/>
                  <a:gd name="connsiteX3" fmla="*/ 0 w 94500"/>
                  <a:gd name="connsiteY3" fmla="*/ 9000 h 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500" h="9000">
                    <a:moveTo>
                      <a:pt x="0" y="0"/>
                    </a:moveTo>
                    <a:lnTo>
                      <a:pt x="94500" y="0"/>
                    </a:lnTo>
                    <a:lnTo>
                      <a:pt x="94500" y="9000"/>
                    </a:lnTo>
                    <a:lnTo>
                      <a:pt x="0" y="9000"/>
                    </a:lnTo>
                    <a:close/>
                  </a:path>
                </a:pathLst>
              </a:custGeom>
              <a:grpFill/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0DDECACD-FFBE-442B-847D-CA2B4F89FD9D}"/>
                  </a:ext>
                </a:extLst>
              </p:cNvPr>
              <p:cNvSpPr/>
              <p:nvPr/>
            </p:nvSpPr>
            <p:spPr>
              <a:xfrm>
                <a:off x="8833339" y="4481498"/>
                <a:ext cx="94500" cy="9000"/>
              </a:xfrm>
              <a:custGeom>
                <a:avLst/>
                <a:gdLst>
                  <a:gd name="connsiteX0" fmla="*/ 0 w 94500"/>
                  <a:gd name="connsiteY0" fmla="*/ 0 h 9000"/>
                  <a:gd name="connsiteX1" fmla="*/ 94500 w 94500"/>
                  <a:gd name="connsiteY1" fmla="*/ 0 h 9000"/>
                  <a:gd name="connsiteX2" fmla="*/ 94500 w 94500"/>
                  <a:gd name="connsiteY2" fmla="*/ 9000 h 9000"/>
                  <a:gd name="connsiteX3" fmla="*/ 0 w 94500"/>
                  <a:gd name="connsiteY3" fmla="*/ 9000 h 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500" h="9000">
                    <a:moveTo>
                      <a:pt x="0" y="0"/>
                    </a:moveTo>
                    <a:lnTo>
                      <a:pt x="94500" y="0"/>
                    </a:lnTo>
                    <a:lnTo>
                      <a:pt x="94500" y="9000"/>
                    </a:lnTo>
                    <a:lnTo>
                      <a:pt x="0" y="9000"/>
                    </a:lnTo>
                    <a:close/>
                  </a:path>
                </a:pathLst>
              </a:custGeom>
              <a:grpFill/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1814ADC9-3B18-436D-BEF7-F0585D0BE84F}"/>
                  </a:ext>
                </a:extLst>
              </p:cNvPr>
              <p:cNvSpPr/>
              <p:nvPr/>
            </p:nvSpPr>
            <p:spPr>
              <a:xfrm>
                <a:off x="8833339" y="4535498"/>
                <a:ext cx="94500" cy="9000"/>
              </a:xfrm>
              <a:custGeom>
                <a:avLst/>
                <a:gdLst>
                  <a:gd name="connsiteX0" fmla="*/ 0 w 94500"/>
                  <a:gd name="connsiteY0" fmla="*/ 0 h 9000"/>
                  <a:gd name="connsiteX1" fmla="*/ 94500 w 94500"/>
                  <a:gd name="connsiteY1" fmla="*/ 0 h 9000"/>
                  <a:gd name="connsiteX2" fmla="*/ 94500 w 94500"/>
                  <a:gd name="connsiteY2" fmla="*/ 9000 h 9000"/>
                  <a:gd name="connsiteX3" fmla="*/ 0 w 94500"/>
                  <a:gd name="connsiteY3" fmla="*/ 9000 h 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500" h="9000">
                    <a:moveTo>
                      <a:pt x="0" y="0"/>
                    </a:moveTo>
                    <a:lnTo>
                      <a:pt x="94500" y="0"/>
                    </a:lnTo>
                    <a:lnTo>
                      <a:pt x="94500" y="9000"/>
                    </a:lnTo>
                    <a:lnTo>
                      <a:pt x="0" y="9000"/>
                    </a:lnTo>
                    <a:close/>
                  </a:path>
                </a:pathLst>
              </a:custGeom>
              <a:grpFill/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6F047E7A-7E51-48D9-8BEE-51D145A8A894}"/>
                  </a:ext>
                </a:extLst>
              </p:cNvPr>
              <p:cNvSpPr/>
              <p:nvPr/>
            </p:nvSpPr>
            <p:spPr>
              <a:xfrm>
                <a:off x="8751408" y="4356825"/>
                <a:ext cx="42362" cy="42363"/>
              </a:xfrm>
              <a:custGeom>
                <a:avLst/>
                <a:gdLst>
                  <a:gd name="connsiteX0" fmla="*/ 36000 w 42362"/>
                  <a:gd name="connsiteY0" fmla="*/ 0 h 42363"/>
                  <a:gd name="connsiteX1" fmla="*/ 21181 w 42362"/>
                  <a:gd name="connsiteY1" fmla="*/ 14818 h 42363"/>
                  <a:gd name="connsiteX2" fmla="*/ 6363 w 42362"/>
                  <a:gd name="connsiteY2" fmla="*/ 0 h 42363"/>
                  <a:gd name="connsiteX3" fmla="*/ 0 w 42362"/>
                  <a:gd name="connsiteY3" fmla="*/ 6363 h 42363"/>
                  <a:gd name="connsiteX4" fmla="*/ 14819 w 42362"/>
                  <a:gd name="connsiteY4" fmla="*/ 21182 h 42363"/>
                  <a:gd name="connsiteX5" fmla="*/ 0 w 42362"/>
                  <a:gd name="connsiteY5" fmla="*/ 36000 h 42363"/>
                  <a:gd name="connsiteX6" fmla="*/ 6363 w 42362"/>
                  <a:gd name="connsiteY6" fmla="*/ 42363 h 42363"/>
                  <a:gd name="connsiteX7" fmla="*/ 21181 w 42362"/>
                  <a:gd name="connsiteY7" fmla="*/ 27545 h 42363"/>
                  <a:gd name="connsiteX8" fmla="*/ 36000 w 42362"/>
                  <a:gd name="connsiteY8" fmla="*/ 42363 h 42363"/>
                  <a:gd name="connsiteX9" fmla="*/ 42363 w 42362"/>
                  <a:gd name="connsiteY9" fmla="*/ 36000 h 42363"/>
                  <a:gd name="connsiteX10" fmla="*/ 27545 w 42362"/>
                  <a:gd name="connsiteY10" fmla="*/ 21182 h 42363"/>
                  <a:gd name="connsiteX11" fmla="*/ 42363 w 42362"/>
                  <a:gd name="connsiteY11" fmla="*/ 6363 h 42363"/>
                  <a:gd name="connsiteX12" fmla="*/ 36000 w 42362"/>
                  <a:gd name="connsiteY12" fmla="*/ 0 h 42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362" h="42363">
                    <a:moveTo>
                      <a:pt x="36000" y="0"/>
                    </a:moveTo>
                    <a:lnTo>
                      <a:pt x="21181" y="14818"/>
                    </a:lnTo>
                    <a:lnTo>
                      <a:pt x="6363" y="0"/>
                    </a:lnTo>
                    <a:lnTo>
                      <a:pt x="0" y="6363"/>
                    </a:lnTo>
                    <a:lnTo>
                      <a:pt x="14819" y="21182"/>
                    </a:lnTo>
                    <a:lnTo>
                      <a:pt x="0" y="36000"/>
                    </a:lnTo>
                    <a:lnTo>
                      <a:pt x="6363" y="42363"/>
                    </a:lnTo>
                    <a:lnTo>
                      <a:pt x="21181" y="27545"/>
                    </a:lnTo>
                    <a:lnTo>
                      <a:pt x="36000" y="42363"/>
                    </a:lnTo>
                    <a:lnTo>
                      <a:pt x="42363" y="36000"/>
                    </a:lnTo>
                    <a:lnTo>
                      <a:pt x="27545" y="21182"/>
                    </a:lnTo>
                    <a:lnTo>
                      <a:pt x="42363" y="6363"/>
                    </a:lnTo>
                    <a:lnTo>
                      <a:pt x="36000" y="0"/>
                    </a:lnTo>
                    <a:close/>
                  </a:path>
                </a:pathLst>
              </a:custGeom>
              <a:grpFill/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CB982C0-BA42-447F-B0DE-ACF075371CAB}"/>
                  </a:ext>
                </a:extLst>
              </p:cNvPr>
              <p:cNvSpPr/>
              <p:nvPr/>
            </p:nvSpPr>
            <p:spPr>
              <a:xfrm>
                <a:off x="8751408" y="4410825"/>
                <a:ext cx="42362" cy="42363"/>
              </a:xfrm>
              <a:custGeom>
                <a:avLst/>
                <a:gdLst>
                  <a:gd name="connsiteX0" fmla="*/ 36000 w 42362"/>
                  <a:gd name="connsiteY0" fmla="*/ 0 h 42363"/>
                  <a:gd name="connsiteX1" fmla="*/ 21181 w 42362"/>
                  <a:gd name="connsiteY1" fmla="*/ 14818 h 42363"/>
                  <a:gd name="connsiteX2" fmla="*/ 6363 w 42362"/>
                  <a:gd name="connsiteY2" fmla="*/ 0 h 42363"/>
                  <a:gd name="connsiteX3" fmla="*/ 0 w 42362"/>
                  <a:gd name="connsiteY3" fmla="*/ 6363 h 42363"/>
                  <a:gd name="connsiteX4" fmla="*/ 14819 w 42362"/>
                  <a:gd name="connsiteY4" fmla="*/ 21182 h 42363"/>
                  <a:gd name="connsiteX5" fmla="*/ 0 w 42362"/>
                  <a:gd name="connsiteY5" fmla="*/ 36000 h 42363"/>
                  <a:gd name="connsiteX6" fmla="*/ 6363 w 42362"/>
                  <a:gd name="connsiteY6" fmla="*/ 42363 h 42363"/>
                  <a:gd name="connsiteX7" fmla="*/ 21181 w 42362"/>
                  <a:gd name="connsiteY7" fmla="*/ 27545 h 42363"/>
                  <a:gd name="connsiteX8" fmla="*/ 36000 w 42362"/>
                  <a:gd name="connsiteY8" fmla="*/ 42363 h 42363"/>
                  <a:gd name="connsiteX9" fmla="*/ 42363 w 42362"/>
                  <a:gd name="connsiteY9" fmla="*/ 36000 h 42363"/>
                  <a:gd name="connsiteX10" fmla="*/ 27545 w 42362"/>
                  <a:gd name="connsiteY10" fmla="*/ 21182 h 42363"/>
                  <a:gd name="connsiteX11" fmla="*/ 42363 w 42362"/>
                  <a:gd name="connsiteY11" fmla="*/ 6363 h 42363"/>
                  <a:gd name="connsiteX12" fmla="*/ 36000 w 42362"/>
                  <a:gd name="connsiteY12" fmla="*/ 0 h 42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362" h="42363">
                    <a:moveTo>
                      <a:pt x="36000" y="0"/>
                    </a:moveTo>
                    <a:lnTo>
                      <a:pt x="21181" y="14818"/>
                    </a:lnTo>
                    <a:lnTo>
                      <a:pt x="6363" y="0"/>
                    </a:lnTo>
                    <a:lnTo>
                      <a:pt x="0" y="6363"/>
                    </a:lnTo>
                    <a:lnTo>
                      <a:pt x="14819" y="21182"/>
                    </a:lnTo>
                    <a:lnTo>
                      <a:pt x="0" y="36000"/>
                    </a:lnTo>
                    <a:lnTo>
                      <a:pt x="6363" y="42363"/>
                    </a:lnTo>
                    <a:lnTo>
                      <a:pt x="21181" y="27545"/>
                    </a:lnTo>
                    <a:lnTo>
                      <a:pt x="36000" y="42363"/>
                    </a:lnTo>
                    <a:lnTo>
                      <a:pt x="42363" y="36000"/>
                    </a:lnTo>
                    <a:lnTo>
                      <a:pt x="27545" y="21182"/>
                    </a:lnTo>
                    <a:lnTo>
                      <a:pt x="42363" y="6363"/>
                    </a:lnTo>
                    <a:lnTo>
                      <a:pt x="36000" y="0"/>
                    </a:lnTo>
                    <a:close/>
                  </a:path>
                </a:pathLst>
              </a:custGeom>
              <a:grpFill/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ABE5DEE2-CDCD-4A00-A288-F314F7DC59A5}"/>
                  </a:ext>
                </a:extLst>
              </p:cNvPr>
              <p:cNvSpPr/>
              <p:nvPr/>
            </p:nvSpPr>
            <p:spPr>
              <a:xfrm>
                <a:off x="8756835" y="4468007"/>
                <a:ext cx="36000" cy="36000"/>
              </a:xfrm>
              <a:custGeom>
                <a:avLst/>
                <a:gdLst>
                  <a:gd name="connsiteX0" fmla="*/ 0 w 36000"/>
                  <a:gd name="connsiteY0" fmla="*/ 36000 h 36000"/>
                  <a:gd name="connsiteX1" fmla="*/ 36000 w 36000"/>
                  <a:gd name="connsiteY1" fmla="*/ 36000 h 36000"/>
                  <a:gd name="connsiteX2" fmla="*/ 36000 w 36000"/>
                  <a:gd name="connsiteY2" fmla="*/ 0 h 36000"/>
                  <a:gd name="connsiteX3" fmla="*/ 0 w 36000"/>
                  <a:gd name="connsiteY3" fmla="*/ 0 h 36000"/>
                  <a:gd name="connsiteX4" fmla="*/ 9000 w 36000"/>
                  <a:gd name="connsiteY4" fmla="*/ 9000 h 36000"/>
                  <a:gd name="connsiteX5" fmla="*/ 27000 w 36000"/>
                  <a:gd name="connsiteY5" fmla="*/ 9000 h 36000"/>
                  <a:gd name="connsiteX6" fmla="*/ 27000 w 36000"/>
                  <a:gd name="connsiteY6" fmla="*/ 27000 h 36000"/>
                  <a:gd name="connsiteX7" fmla="*/ 9000 w 36000"/>
                  <a:gd name="connsiteY7" fmla="*/ 27000 h 3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000" h="36000">
                    <a:moveTo>
                      <a:pt x="0" y="36000"/>
                    </a:moveTo>
                    <a:lnTo>
                      <a:pt x="36000" y="36000"/>
                    </a:lnTo>
                    <a:lnTo>
                      <a:pt x="36000" y="0"/>
                    </a:lnTo>
                    <a:lnTo>
                      <a:pt x="0" y="0"/>
                    </a:lnTo>
                    <a:close/>
                    <a:moveTo>
                      <a:pt x="9000" y="9000"/>
                    </a:moveTo>
                    <a:lnTo>
                      <a:pt x="27000" y="9000"/>
                    </a:lnTo>
                    <a:lnTo>
                      <a:pt x="27000" y="27000"/>
                    </a:lnTo>
                    <a:lnTo>
                      <a:pt x="9000" y="27000"/>
                    </a:lnTo>
                    <a:close/>
                  </a:path>
                </a:pathLst>
              </a:custGeom>
              <a:grpFill/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6494EFD0-ABDD-4957-9581-085CC05B42A5}"/>
                  </a:ext>
                </a:extLst>
              </p:cNvPr>
              <p:cNvSpPr/>
              <p:nvPr/>
            </p:nvSpPr>
            <p:spPr>
              <a:xfrm>
                <a:off x="8756835" y="4522007"/>
                <a:ext cx="36000" cy="36000"/>
              </a:xfrm>
              <a:custGeom>
                <a:avLst/>
                <a:gdLst>
                  <a:gd name="connsiteX0" fmla="*/ 0 w 36000"/>
                  <a:gd name="connsiteY0" fmla="*/ 36000 h 36000"/>
                  <a:gd name="connsiteX1" fmla="*/ 36000 w 36000"/>
                  <a:gd name="connsiteY1" fmla="*/ 36000 h 36000"/>
                  <a:gd name="connsiteX2" fmla="*/ 36000 w 36000"/>
                  <a:gd name="connsiteY2" fmla="*/ 0 h 36000"/>
                  <a:gd name="connsiteX3" fmla="*/ 0 w 36000"/>
                  <a:gd name="connsiteY3" fmla="*/ 0 h 36000"/>
                  <a:gd name="connsiteX4" fmla="*/ 9000 w 36000"/>
                  <a:gd name="connsiteY4" fmla="*/ 9000 h 36000"/>
                  <a:gd name="connsiteX5" fmla="*/ 27000 w 36000"/>
                  <a:gd name="connsiteY5" fmla="*/ 9000 h 36000"/>
                  <a:gd name="connsiteX6" fmla="*/ 27000 w 36000"/>
                  <a:gd name="connsiteY6" fmla="*/ 27000 h 36000"/>
                  <a:gd name="connsiteX7" fmla="*/ 9000 w 36000"/>
                  <a:gd name="connsiteY7" fmla="*/ 27000 h 3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000" h="36000">
                    <a:moveTo>
                      <a:pt x="0" y="36000"/>
                    </a:moveTo>
                    <a:lnTo>
                      <a:pt x="36000" y="36000"/>
                    </a:lnTo>
                    <a:lnTo>
                      <a:pt x="36000" y="0"/>
                    </a:lnTo>
                    <a:lnTo>
                      <a:pt x="0" y="0"/>
                    </a:lnTo>
                    <a:close/>
                    <a:moveTo>
                      <a:pt x="9000" y="9000"/>
                    </a:moveTo>
                    <a:lnTo>
                      <a:pt x="27000" y="9000"/>
                    </a:lnTo>
                    <a:lnTo>
                      <a:pt x="27000" y="27000"/>
                    </a:lnTo>
                    <a:lnTo>
                      <a:pt x="9000" y="27000"/>
                    </a:lnTo>
                    <a:close/>
                  </a:path>
                </a:pathLst>
              </a:custGeom>
              <a:grpFill/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FE790D08-5F7B-4297-8D3B-88B120803A82}"/>
                  </a:ext>
                </a:extLst>
              </p:cNvPr>
              <p:cNvSpPr/>
              <p:nvPr/>
            </p:nvSpPr>
            <p:spPr>
              <a:xfrm>
                <a:off x="8702835" y="4242912"/>
                <a:ext cx="270000" cy="360094"/>
              </a:xfrm>
              <a:custGeom>
                <a:avLst/>
                <a:gdLst>
                  <a:gd name="connsiteX0" fmla="*/ 270000 w 270000"/>
                  <a:gd name="connsiteY0" fmla="*/ 49500 h 360094"/>
                  <a:gd name="connsiteX1" fmla="*/ 252000 w 270000"/>
                  <a:gd name="connsiteY1" fmla="*/ 31500 h 360094"/>
                  <a:gd name="connsiteX2" fmla="*/ 184500 w 270000"/>
                  <a:gd name="connsiteY2" fmla="*/ 31500 h 360094"/>
                  <a:gd name="connsiteX3" fmla="*/ 184500 w 270000"/>
                  <a:gd name="connsiteY3" fmla="*/ 22500 h 360094"/>
                  <a:gd name="connsiteX4" fmla="*/ 162000 w 270000"/>
                  <a:gd name="connsiteY4" fmla="*/ 0 h 360094"/>
                  <a:gd name="connsiteX5" fmla="*/ 108000 w 270000"/>
                  <a:gd name="connsiteY5" fmla="*/ 0 h 360094"/>
                  <a:gd name="connsiteX6" fmla="*/ 85500 w 270000"/>
                  <a:gd name="connsiteY6" fmla="*/ 22500 h 360094"/>
                  <a:gd name="connsiteX7" fmla="*/ 85500 w 270000"/>
                  <a:gd name="connsiteY7" fmla="*/ 31500 h 360094"/>
                  <a:gd name="connsiteX8" fmla="*/ 18000 w 270000"/>
                  <a:gd name="connsiteY8" fmla="*/ 31500 h 360094"/>
                  <a:gd name="connsiteX9" fmla="*/ 0 w 270000"/>
                  <a:gd name="connsiteY9" fmla="*/ 49500 h 360094"/>
                  <a:gd name="connsiteX10" fmla="*/ 0 w 270000"/>
                  <a:gd name="connsiteY10" fmla="*/ 342095 h 360094"/>
                  <a:gd name="connsiteX11" fmla="*/ 18000 w 270000"/>
                  <a:gd name="connsiteY11" fmla="*/ 360095 h 360094"/>
                  <a:gd name="connsiteX12" fmla="*/ 252000 w 270000"/>
                  <a:gd name="connsiteY12" fmla="*/ 360095 h 360094"/>
                  <a:gd name="connsiteX13" fmla="*/ 270000 w 270000"/>
                  <a:gd name="connsiteY13" fmla="*/ 342095 h 360094"/>
                  <a:gd name="connsiteX14" fmla="*/ 76500 w 270000"/>
                  <a:gd name="connsiteY14" fmla="*/ 40500 h 360094"/>
                  <a:gd name="connsiteX15" fmla="*/ 94500 w 270000"/>
                  <a:gd name="connsiteY15" fmla="*/ 40500 h 360094"/>
                  <a:gd name="connsiteX16" fmla="*/ 94500 w 270000"/>
                  <a:gd name="connsiteY16" fmla="*/ 22500 h 360094"/>
                  <a:gd name="connsiteX17" fmla="*/ 108000 w 270000"/>
                  <a:gd name="connsiteY17" fmla="*/ 9000 h 360094"/>
                  <a:gd name="connsiteX18" fmla="*/ 162000 w 270000"/>
                  <a:gd name="connsiteY18" fmla="*/ 9000 h 360094"/>
                  <a:gd name="connsiteX19" fmla="*/ 175500 w 270000"/>
                  <a:gd name="connsiteY19" fmla="*/ 22500 h 360094"/>
                  <a:gd name="connsiteX20" fmla="*/ 175500 w 270000"/>
                  <a:gd name="connsiteY20" fmla="*/ 40500 h 360094"/>
                  <a:gd name="connsiteX21" fmla="*/ 193500 w 270000"/>
                  <a:gd name="connsiteY21" fmla="*/ 40500 h 360094"/>
                  <a:gd name="connsiteX22" fmla="*/ 193500 w 270000"/>
                  <a:gd name="connsiteY22" fmla="*/ 76595 h 360094"/>
                  <a:gd name="connsiteX23" fmla="*/ 76500 w 270000"/>
                  <a:gd name="connsiteY23" fmla="*/ 76595 h 360094"/>
                  <a:gd name="connsiteX24" fmla="*/ 252000 w 270000"/>
                  <a:gd name="connsiteY24" fmla="*/ 351095 h 360094"/>
                  <a:gd name="connsiteX25" fmla="*/ 18000 w 270000"/>
                  <a:gd name="connsiteY25" fmla="*/ 351095 h 360094"/>
                  <a:gd name="connsiteX26" fmla="*/ 9000 w 270000"/>
                  <a:gd name="connsiteY26" fmla="*/ 342095 h 360094"/>
                  <a:gd name="connsiteX27" fmla="*/ 9000 w 270000"/>
                  <a:gd name="connsiteY27" fmla="*/ 49500 h 360094"/>
                  <a:gd name="connsiteX28" fmla="*/ 18000 w 270000"/>
                  <a:gd name="connsiteY28" fmla="*/ 40500 h 360094"/>
                  <a:gd name="connsiteX29" fmla="*/ 67500 w 270000"/>
                  <a:gd name="connsiteY29" fmla="*/ 40500 h 360094"/>
                  <a:gd name="connsiteX30" fmla="*/ 67500 w 270000"/>
                  <a:gd name="connsiteY30" fmla="*/ 85595 h 360094"/>
                  <a:gd name="connsiteX31" fmla="*/ 202500 w 270000"/>
                  <a:gd name="connsiteY31" fmla="*/ 85595 h 360094"/>
                  <a:gd name="connsiteX32" fmla="*/ 202500 w 270000"/>
                  <a:gd name="connsiteY32" fmla="*/ 40500 h 360094"/>
                  <a:gd name="connsiteX33" fmla="*/ 252000 w 270000"/>
                  <a:gd name="connsiteY33" fmla="*/ 40500 h 360094"/>
                  <a:gd name="connsiteX34" fmla="*/ 261000 w 270000"/>
                  <a:gd name="connsiteY34" fmla="*/ 49500 h 360094"/>
                  <a:gd name="connsiteX35" fmla="*/ 261000 w 270000"/>
                  <a:gd name="connsiteY35" fmla="*/ 342095 h 360094"/>
                  <a:gd name="connsiteX36" fmla="*/ 252000 w 270000"/>
                  <a:gd name="connsiteY36" fmla="*/ 351095 h 360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70000" h="360094">
                    <a:moveTo>
                      <a:pt x="270000" y="49500"/>
                    </a:moveTo>
                    <a:cubicBezTo>
                      <a:pt x="270000" y="39559"/>
                      <a:pt x="261941" y="31500"/>
                      <a:pt x="252000" y="31500"/>
                    </a:cubicBezTo>
                    <a:lnTo>
                      <a:pt x="184500" y="31500"/>
                    </a:lnTo>
                    <a:lnTo>
                      <a:pt x="184500" y="22500"/>
                    </a:lnTo>
                    <a:cubicBezTo>
                      <a:pt x="184485" y="10080"/>
                      <a:pt x="174420" y="15"/>
                      <a:pt x="162000" y="0"/>
                    </a:cubicBezTo>
                    <a:lnTo>
                      <a:pt x="108000" y="0"/>
                    </a:lnTo>
                    <a:cubicBezTo>
                      <a:pt x="95580" y="15"/>
                      <a:pt x="85515" y="10080"/>
                      <a:pt x="85500" y="22500"/>
                    </a:cubicBezTo>
                    <a:lnTo>
                      <a:pt x="85500" y="31500"/>
                    </a:lnTo>
                    <a:lnTo>
                      <a:pt x="18000" y="31500"/>
                    </a:lnTo>
                    <a:cubicBezTo>
                      <a:pt x="8059" y="31500"/>
                      <a:pt x="0" y="39559"/>
                      <a:pt x="0" y="49500"/>
                    </a:cubicBezTo>
                    <a:lnTo>
                      <a:pt x="0" y="342095"/>
                    </a:lnTo>
                    <a:cubicBezTo>
                      <a:pt x="0" y="352035"/>
                      <a:pt x="8059" y="360095"/>
                      <a:pt x="18000" y="360095"/>
                    </a:cubicBezTo>
                    <a:lnTo>
                      <a:pt x="252000" y="360095"/>
                    </a:lnTo>
                    <a:cubicBezTo>
                      <a:pt x="261941" y="360095"/>
                      <a:pt x="270000" y="352035"/>
                      <a:pt x="270000" y="342095"/>
                    </a:cubicBezTo>
                    <a:close/>
                    <a:moveTo>
                      <a:pt x="76500" y="40500"/>
                    </a:moveTo>
                    <a:lnTo>
                      <a:pt x="94500" y="40500"/>
                    </a:lnTo>
                    <a:lnTo>
                      <a:pt x="94500" y="22500"/>
                    </a:lnTo>
                    <a:cubicBezTo>
                      <a:pt x="94500" y="15044"/>
                      <a:pt x="100544" y="9000"/>
                      <a:pt x="108000" y="9000"/>
                    </a:cubicBezTo>
                    <a:lnTo>
                      <a:pt x="162000" y="9000"/>
                    </a:lnTo>
                    <a:cubicBezTo>
                      <a:pt x="169456" y="9000"/>
                      <a:pt x="175500" y="15044"/>
                      <a:pt x="175500" y="22500"/>
                    </a:cubicBezTo>
                    <a:lnTo>
                      <a:pt x="175500" y="40500"/>
                    </a:lnTo>
                    <a:lnTo>
                      <a:pt x="193500" y="40500"/>
                    </a:lnTo>
                    <a:lnTo>
                      <a:pt x="193500" y="76595"/>
                    </a:lnTo>
                    <a:lnTo>
                      <a:pt x="76500" y="76595"/>
                    </a:lnTo>
                    <a:close/>
                    <a:moveTo>
                      <a:pt x="252000" y="351095"/>
                    </a:moveTo>
                    <a:lnTo>
                      <a:pt x="18000" y="351095"/>
                    </a:lnTo>
                    <a:cubicBezTo>
                      <a:pt x="13029" y="351095"/>
                      <a:pt x="9000" y="347065"/>
                      <a:pt x="9000" y="342095"/>
                    </a:cubicBezTo>
                    <a:lnTo>
                      <a:pt x="9000" y="49500"/>
                    </a:lnTo>
                    <a:cubicBezTo>
                      <a:pt x="9000" y="44529"/>
                      <a:pt x="13029" y="40500"/>
                      <a:pt x="18000" y="40500"/>
                    </a:cubicBezTo>
                    <a:lnTo>
                      <a:pt x="67500" y="40500"/>
                    </a:lnTo>
                    <a:lnTo>
                      <a:pt x="67500" y="85595"/>
                    </a:lnTo>
                    <a:lnTo>
                      <a:pt x="202500" y="85595"/>
                    </a:lnTo>
                    <a:lnTo>
                      <a:pt x="202500" y="40500"/>
                    </a:lnTo>
                    <a:lnTo>
                      <a:pt x="252000" y="40500"/>
                    </a:lnTo>
                    <a:cubicBezTo>
                      <a:pt x="256971" y="40500"/>
                      <a:pt x="261000" y="44529"/>
                      <a:pt x="261000" y="49500"/>
                    </a:cubicBezTo>
                    <a:lnTo>
                      <a:pt x="261000" y="342095"/>
                    </a:lnTo>
                    <a:cubicBezTo>
                      <a:pt x="261000" y="347065"/>
                      <a:pt x="256971" y="351095"/>
                      <a:pt x="252000" y="351095"/>
                    </a:cubicBezTo>
                    <a:close/>
                  </a:path>
                </a:pathLst>
              </a:custGeom>
              <a:grpFill/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72307D8-54A3-A36F-8427-2E45E1256958}"/>
              </a:ext>
            </a:extLst>
          </p:cNvPr>
          <p:cNvGrpSpPr/>
          <p:nvPr/>
        </p:nvGrpSpPr>
        <p:grpSpPr>
          <a:xfrm>
            <a:off x="6653680" y="4794033"/>
            <a:ext cx="4299652" cy="1196390"/>
            <a:chOff x="6812848" y="5373401"/>
            <a:chExt cx="4299652" cy="1196390"/>
          </a:xfrm>
        </p:grpSpPr>
        <p:sp>
          <p:nvSpPr>
            <p:cNvPr id="13" name="文本框 12" descr="e7d195523061f1c08d347f6bf0421bdacd46f3c1815d51b81E1CE79090F8942429A56C6AE2B3163BABA1A3FCE285BEC4FF43A5085572A94AD2C0A17AE448F24FA68DD62479D8C0666FEB6710638384D2E85B87C784F043ADEBD7781DD3FA32894BCA83EB22D3B22C538AC2EA461FD4A4571CFBAC036BB6193C57D70238EE8B0E4554E907BD27A3CD8679FD55B332D8D6">
              <a:extLst>
                <a:ext uri="{FF2B5EF4-FFF2-40B4-BE49-F238E27FC236}">
                  <a16:creationId xmlns:a16="http://schemas.microsoft.com/office/drawing/2014/main" id="{7C129BB9-EEFE-4AEC-8FC4-5A910798F6C0}"/>
                </a:ext>
              </a:extLst>
            </p:cNvPr>
            <p:cNvSpPr txBox="1"/>
            <p:nvPr/>
          </p:nvSpPr>
          <p:spPr>
            <a:xfrm>
              <a:off x="6812848" y="5943529"/>
              <a:ext cx="4299652" cy="62626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n-ea"/>
                  <a:sym typeface="+mn-ea"/>
                </a:rPr>
                <a:t>因场地局限，楼栋号较多，场地狭小，致使厂区硬化、材料堆放等未达到文明施工标准执行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  <a:sym typeface="+mn-ea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013CAD95-C45D-4732-8F11-5E6C96054DCD}"/>
                </a:ext>
              </a:extLst>
            </p:cNvPr>
            <p:cNvSpPr/>
            <p:nvPr/>
          </p:nvSpPr>
          <p:spPr>
            <a:xfrm>
              <a:off x="6812848" y="5373401"/>
              <a:ext cx="2277763" cy="5880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</a:rPr>
                <a:t>文明</a:t>
              </a:r>
              <a:r>
                <a:rPr lang="zh-CN" altLang="en-US" sz="2400" b="1">
                  <a:solidFill>
                    <a:schemeClr val="accent1"/>
                  </a:solidFill>
                  <a:latin typeface="+mj-ea"/>
                  <a:ea typeface="+mj-ea"/>
                </a:rPr>
                <a:t>施工方面</a:t>
              </a:r>
              <a:endParaRPr lang="en-US" altLang="zh-CN" sz="24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C23D2CB6-19E6-4A2C-01FA-3C0DE756C6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368373"/>
            <a:ext cx="6383065" cy="4121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4299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363;#75861;#36906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363;#75861;#36906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heme/theme1.xml><?xml version="1.0" encoding="utf-8"?>
<a:theme xmlns:a="http://schemas.openxmlformats.org/drawingml/2006/main" name="Office 主题​​">
  <a:themeElements>
    <a:clrScheme name="大作业A-红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C8000A"/>
      </a:accent1>
      <a:accent2>
        <a:srgbClr val="D94023"/>
      </a:accent2>
      <a:accent3>
        <a:srgbClr val="E58014"/>
      </a:accent3>
      <a:accent4>
        <a:srgbClr val="E9981A"/>
      </a:accent4>
      <a:accent5>
        <a:srgbClr val="C82812"/>
      </a:accent5>
      <a:accent6>
        <a:srgbClr val="A40000"/>
      </a:accent6>
      <a:hlink>
        <a:srgbClr val="4472C4"/>
      </a:hlink>
      <a:folHlink>
        <a:srgbClr val="BFBFBF"/>
      </a:folHlink>
    </a:clrScheme>
    <a:fontScheme name="自定义 28">
      <a:majorFont>
        <a:latin typeface="思源宋体 CN Heavy"/>
        <a:ea typeface="思源宋体 CN Heavy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582</Words>
  <Application>Microsoft Office PowerPoint</Application>
  <PresentationFormat>宽屏</PresentationFormat>
  <Paragraphs>159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OPPOSans H</vt:lpstr>
      <vt:lpstr>汉仪雅酷黑 45W</vt:lpstr>
      <vt:lpstr>思源黑体 CN Regular</vt:lpstr>
      <vt:lpstr>思源宋体 CN Heavy</vt:lpstr>
      <vt:lpstr>Arial</vt:lpstr>
      <vt:lpstr>Office 主题​​</vt:lpstr>
      <vt:lpstr>PowerPoint 演示文稿</vt:lpstr>
      <vt:lpstr>PowerPoint 演示文稿</vt:lpstr>
      <vt:lpstr>PowerPoint 演示文稿</vt:lpstr>
      <vt:lpstr>项目概要</vt:lpstr>
      <vt:lpstr>现场388人</vt:lpstr>
      <vt:lpstr>全面、全过程及全员参与质量管理</vt:lpstr>
      <vt:lpstr>工程施工执行标准</vt:lpstr>
      <vt:lpstr>工程完成情况</vt:lpstr>
      <vt:lpstr>工作的不足</vt:lpstr>
      <vt:lpstr>优秀员工</vt:lpstr>
      <vt:lpstr>明年工作计划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未来.更精彩——年终总结暨新年计划ppt模板</dc:title>
  <dc:creator>SUMMER^夏天里^</dc:creator>
  <cp:keywords>P界达人</cp:keywords>
  <dc:description>www.51pptmoban.com</dc:description>
  <cp:lastModifiedBy>Power user</cp:lastModifiedBy>
  <cp:revision>3</cp:revision>
  <dcterms:created xsi:type="dcterms:W3CDTF">2022-11-30T22:06:24Z</dcterms:created>
  <dcterms:modified xsi:type="dcterms:W3CDTF">2023-01-05T11:54:13Z</dcterms:modified>
</cp:coreProperties>
</file>